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64" r:id="rId3"/>
    <p:sldId id="265" r:id="rId4"/>
    <p:sldId id="266" r:id="rId5"/>
    <p:sldId id="267" r:id="rId6"/>
    <p:sldId id="257" r:id="rId7"/>
    <p:sldId id="259" r:id="rId8"/>
    <p:sldId id="260" r:id="rId9"/>
    <p:sldId id="261" r:id="rId10"/>
    <p:sldId id="262" r:id="rId11"/>
    <p:sldId id="263"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46E4FD-C1D2-4CD7-A93F-F2D3466AA562}" v="26" dt="2022-04-29T05:24:48.6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ah Davies" userId="0c7b2a4d-b4c0-4efc-a1d8-17c5d6ef6be3" providerId="ADAL" clId="{3E46E4FD-C1D2-4CD7-A93F-F2D3466AA562}"/>
    <pc:docChg chg="undo custSel addSld delSld modSld">
      <pc:chgData name="Miah Davies" userId="0c7b2a4d-b4c0-4efc-a1d8-17c5d6ef6be3" providerId="ADAL" clId="{3E46E4FD-C1D2-4CD7-A93F-F2D3466AA562}" dt="2022-04-29T05:27:43.220" v="1813" actId="26606"/>
      <pc:docMkLst>
        <pc:docMk/>
      </pc:docMkLst>
      <pc:sldChg chg="addSp delSp modSp new mod setBg">
        <pc:chgData name="Miah Davies" userId="0c7b2a4d-b4c0-4efc-a1d8-17c5d6ef6be3" providerId="ADAL" clId="{3E46E4FD-C1D2-4CD7-A93F-F2D3466AA562}" dt="2022-04-27T07:20:49.237" v="896" actId="33524"/>
        <pc:sldMkLst>
          <pc:docMk/>
          <pc:sldMk cId="1557195533" sldId="262"/>
        </pc:sldMkLst>
        <pc:spChg chg="del">
          <ac:chgData name="Miah Davies" userId="0c7b2a4d-b4c0-4efc-a1d8-17c5d6ef6be3" providerId="ADAL" clId="{3E46E4FD-C1D2-4CD7-A93F-F2D3466AA562}" dt="2022-04-27T07:07:22.808" v="3" actId="478"/>
          <ac:spMkLst>
            <pc:docMk/>
            <pc:sldMk cId="1557195533" sldId="262"/>
            <ac:spMk id="2" creationId="{201C709F-A0A5-4F1F-8A8F-FB5681AF619E}"/>
          </ac:spMkLst>
        </pc:spChg>
        <pc:spChg chg="mod">
          <ac:chgData name="Miah Davies" userId="0c7b2a4d-b4c0-4efc-a1d8-17c5d6ef6be3" providerId="ADAL" clId="{3E46E4FD-C1D2-4CD7-A93F-F2D3466AA562}" dt="2022-04-27T07:20:49.237" v="896" actId="33524"/>
          <ac:spMkLst>
            <pc:docMk/>
            <pc:sldMk cId="1557195533" sldId="262"/>
            <ac:spMk id="3" creationId="{7234AC2F-86C0-43B9-98C4-F02D22941FE6}"/>
          </ac:spMkLst>
        </pc:spChg>
        <pc:spChg chg="del">
          <ac:chgData name="Miah Davies" userId="0c7b2a4d-b4c0-4efc-a1d8-17c5d6ef6be3" providerId="ADAL" clId="{3E46E4FD-C1D2-4CD7-A93F-F2D3466AA562}" dt="2022-04-27T07:07:12.504" v="1" actId="478"/>
          <ac:spMkLst>
            <pc:docMk/>
            <pc:sldMk cId="1557195533" sldId="262"/>
            <ac:spMk id="4" creationId="{E7078795-CA7B-443C-B02A-DFD125FF5E56}"/>
          </ac:spMkLst>
        </pc:spChg>
        <pc:spChg chg="del mod">
          <ac:chgData name="Miah Davies" userId="0c7b2a4d-b4c0-4efc-a1d8-17c5d6ef6be3" providerId="ADAL" clId="{3E46E4FD-C1D2-4CD7-A93F-F2D3466AA562}" dt="2022-04-27T07:12:20.098" v="411" actId="22"/>
          <ac:spMkLst>
            <pc:docMk/>
            <pc:sldMk cId="1557195533" sldId="262"/>
            <ac:spMk id="5" creationId="{1897CDAC-5B18-41BE-8039-52A71FF4E7D4}"/>
          </ac:spMkLst>
        </pc:spChg>
        <pc:spChg chg="mod ord">
          <ac:chgData name="Miah Davies" userId="0c7b2a4d-b4c0-4efc-a1d8-17c5d6ef6be3" providerId="ADAL" clId="{3E46E4FD-C1D2-4CD7-A93F-F2D3466AA562}" dt="2022-04-27T07:12:26.720" v="414" actId="26606"/>
          <ac:spMkLst>
            <pc:docMk/>
            <pc:sldMk cId="1557195533" sldId="262"/>
            <ac:spMk id="6" creationId="{2F0AAF65-1B42-4146-87D6-B42142744027}"/>
          </ac:spMkLst>
        </pc:spChg>
        <pc:spChg chg="add">
          <ac:chgData name="Miah Davies" userId="0c7b2a4d-b4c0-4efc-a1d8-17c5d6ef6be3" providerId="ADAL" clId="{3E46E4FD-C1D2-4CD7-A93F-F2D3466AA562}" dt="2022-04-27T07:12:26.720" v="414" actId="26606"/>
          <ac:spMkLst>
            <pc:docMk/>
            <pc:sldMk cId="1557195533" sldId="262"/>
            <ac:spMk id="17" creationId="{23E547B5-89CF-4EC0-96DE-25771AED0799}"/>
          </ac:spMkLst>
        </pc:spChg>
        <pc:spChg chg="add">
          <ac:chgData name="Miah Davies" userId="0c7b2a4d-b4c0-4efc-a1d8-17c5d6ef6be3" providerId="ADAL" clId="{3E46E4FD-C1D2-4CD7-A93F-F2D3466AA562}" dt="2022-04-27T07:12:26.720" v="414" actId="26606"/>
          <ac:spMkLst>
            <pc:docMk/>
            <pc:sldMk cId="1557195533" sldId="262"/>
            <ac:spMk id="19" creationId="{B3437C99-FC8E-4311-B48A-F0C4C329B154}"/>
          </ac:spMkLst>
        </pc:spChg>
        <pc:picChg chg="add mod ord">
          <ac:chgData name="Miah Davies" userId="0c7b2a4d-b4c0-4efc-a1d8-17c5d6ef6be3" providerId="ADAL" clId="{3E46E4FD-C1D2-4CD7-A93F-F2D3466AA562}" dt="2022-04-27T07:12:31.590" v="415" actId="27614"/>
          <ac:picMkLst>
            <pc:docMk/>
            <pc:sldMk cId="1557195533" sldId="262"/>
            <ac:picMk id="8" creationId="{27B9DF19-C6B8-4441-A0E5-7B85E8A5C623}"/>
          </ac:picMkLst>
        </pc:picChg>
        <pc:picChg chg="add">
          <ac:chgData name="Miah Davies" userId="0c7b2a4d-b4c0-4efc-a1d8-17c5d6ef6be3" providerId="ADAL" clId="{3E46E4FD-C1D2-4CD7-A93F-F2D3466AA562}" dt="2022-04-27T07:12:26.720" v="414" actId="26606"/>
          <ac:picMkLst>
            <pc:docMk/>
            <pc:sldMk cId="1557195533" sldId="262"/>
            <ac:picMk id="13" creationId="{DEB2E8C4-C3E7-4048-A43D-9859510CFA98}"/>
          </ac:picMkLst>
        </pc:picChg>
        <pc:inkChg chg="add">
          <ac:chgData name="Miah Davies" userId="0c7b2a4d-b4c0-4efc-a1d8-17c5d6ef6be3" providerId="ADAL" clId="{3E46E4FD-C1D2-4CD7-A93F-F2D3466AA562}" dt="2022-04-27T07:12:26.720" v="414" actId="26606"/>
          <ac:inkMkLst>
            <pc:docMk/>
            <pc:sldMk cId="1557195533" sldId="262"/>
            <ac:inkMk id="15" creationId="{24D29CCB-7956-4E3E-8880-304085F04BF4}"/>
          </ac:inkMkLst>
        </pc:inkChg>
      </pc:sldChg>
      <pc:sldChg chg="addSp delSp modSp new mod setBg">
        <pc:chgData name="Miah Davies" userId="0c7b2a4d-b4c0-4efc-a1d8-17c5d6ef6be3" providerId="ADAL" clId="{3E46E4FD-C1D2-4CD7-A93F-F2D3466AA562}" dt="2022-04-27T07:21:12.193" v="902" actId="1076"/>
        <pc:sldMkLst>
          <pc:docMk/>
          <pc:sldMk cId="1641903197" sldId="263"/>
        </pc:sldMkLst>
        <pc:spChg chg="mod">
          <ac:chgData name="Miah Davies" userId="0c7b2a4d-b4c0-4efc-a1d8-17c5d6ef6be3" providerId="ADAL" clId="{3E46E4FD-C1D2-4CD7-A93F-F2D3466AA562}" dt="2022-04-27T07:20:32.804" v="894" actId="26606"/>
          <ac:spMkLst>
            <pc:docMk/>
            <pc:sldMk cId="1641903197" sldId="263"/>
            <ac:spMk id="2" creationId="{30B54A06-850E-472E-A485-0272A9F51671}"/>
          </ac:spMkLst>
        </pc:spChg>
        <pc:spChg chg="del">
          <ac:chgData name="Miah Davies" userId="0c7b2a4d-b4c0-4efc-a1d8-17c5d6ef6be3" providerId="ADAL" clId="{3E46E4FD-C1D2-4CD7-A93F-F2D3466AA562}" dt="2022-04-27T07:20:28.448" v="893"/>
          <ac:spMkLst>
            <pc:docMk/>
            <pc:sldMk cId="1641903197" sldId="263"/>
            <ac:spMk id="3" creationId="{49FE80C2-2D3C-4884-944D-7A4A9E81CD2B}"/>
          </ac:spMkLst>
        </pc:spChg>
        <pc:spChg chg="mod">
          <ac:chgData name="Miah Davies" userId="0c7b2a4d-b4c0-4efc-a1d8-17c5d6ef6be3" providerId="ADAL" clId="{3E46E4FD-C1D2-4CD7-A93F-F2D3466AA562}" dt="2022-04-27T07:21:12.193" v="902" actId="1076"/>
          <ac:spMkLst>
            <pc:docMk/>
            <pc:sldMk cId="1641903197" sldId="263"/>
            <ac:spMk id="4" creationId="{F753AB1F-EF9D-491E-BAAA-9DB780F4EF1E}"/>
          </ac:spMkLst>
        </pc:spChg>
        <pc:spChg chg="add">
          <ac:chgData name="Miah Davies" userId="0c7b2a4d-b4c0-4efc-a1d8-17c5d6ef6be3" providerId="ADAL" clId="{3E46E4FD-C1D2-4CD7-A93F-F2D3466AA562}" dt="2022-04-27T07:20:32.804" v="894" actId="26606"/>
          <ac:spMkLst>
            <pc:docMk/>
            <pc:sldMk cId="1641903197" sldId="263"/>
            <ac:spMk id="14" creationId="{23E547B5-89CF-4EC0-96DE-25771AED0799}"/>
          </ac:spMkLst>
        </pc:spChg>
        <pc:spChg chg="add">
          <ac:chgData name="Miah Davies" userId="0c7b2a4d-b4c0-4efc-a1d8-17c5d6ef6be3" providerId="ADAL" clId="{3E46E4FD-C1D2-4CD7-A93F-F2D3466AA562}" dt="2022-04-27T07:20:32.804" v="894" actId="26606"/>
          <ac:spMkLst>
            <pc:docMk/>
            <pc:sldMk cId="1641903197" sldId="263"/>
            <ac:spMk id="16" creationId="{B3437C99-FC8E-4311-B48A-F0C4C329B154}"/>
          </ac:spMkLst>
        </pc:spChg>
        <pc:picChg chg="add mod ord">
          <ac:chgData name="Miah Davies" userId="0c7b2a4d-b4c0-4efc-a1d8-17c5d6ef6be3" providerId="ADAL" clId="{3E46E4FD-C1D2-4CD7-A93F-F2D3466AA562}" dt="2022-04-27T07:20:35.565" v="895" actId="27614"/>
          <ac:picMkLst>
            <pc:docMk/>
            <pc:sldMk cId="1641903197" sldId="263"/>
            <ac:picMk id="5" creationId="{60449A3D-32C1-4EC7-A4B6-FC656FA25261}"/>
          </ac:picMkLst>
        </pc:picChg>
        <pc:picChg chg="add">
          <ac:chgData name="Miah Davies" userId="0c7b2a4d-b4c0-4efc-a1d8-17c5d6ef6be3" providerId="ADAL" clId="{3E46E4FD-C1D2-4CD7-A93F-F2D3466AA562}" dt="2022-04-27T07:20:32.804" v="894" actId="26606"/>
          <ac:picMkLst>
            <pc:docMk/>
            <pc:sldMk cId="1641903197" sldId="263"/>
            <ac:picMk id="10" creationId="{DEB2E8C4-C3E7-4048-A43D-9859510CFA98}"/>
          </ac:picMkLst>
        </pc:picChg>
        <pc:inkChg chg="add">
          <ac:chgData name="Miah Davies" userId="0c7b2a4d-b4c0-4efc-a1d8-17c5d6ef6be3" providerId="ADAL" clId="{3E46E4FD-C1D2-4CD7-A93F-F2D3466AA562}" dt="2022-04-27T07:20:32.804" v="894" actId="26606"/>
          <ac:inkMkLst>
            <pc:docMk/>
            <pc:sldMk cId="1641903197" sldId="263"/>
            <ac:inkMk id="12" creationId="{24D29CCB-7956-4E3E-8880-304085F04BF4}"/>
          </ac:inkMkLst>
        </pc:inkChg>
      </pc:sldChg>
      <pc:sldChg chg="addSp delSp modSp new mod setBg">
        <pc:chgData name="Miah Davies" userId="0c7b2a4d-b4c0-4efc-a1d8-17c5d6ef6be3" providerId="ADAL" clId="{3E46E4FD-C1D2-4CD7-A93F-F2D3466AA562}" dt="2022-04-29T05:07:48.115" v="1095" actId="27614"/>
        <pc:sldMkLst>
          <pc:docMk/>
          <pc:sldMk cId="4229523365" sldId="264"/>
        </pc:sldMkLst>
        <pc:spChg chg="mod">
          <ac:chgData name="Miah Davies" userId="0c7b2a4d-b4c0-4efc-a1d8-17c5d6ef6be3" providerId="ADAL" clId="{3E46E4FD-C1D2-4CD7-A93F-F2D3466AA562}" dt="2022-04-29T05:07:44.295" v="1094" actId="26606"/>
          <ac:spMkLst>
            <pc:docMk/>
            <pc:sldMk cId="4229523365" sldId="264"/>
            <ac:spMk id="2" creationId="{64B9A062-C564-49F8-9D00-DA1E9F0A05B2}"/>
          </ac:spMkLst>
        </pc:spChg>
        <pc:spChg chg="del">
          <ac:chgData name="Miah Davies" userId="0c7b2a4d-b4c0-4efc-a1d8-17c5d6ef6be3" providerId="ADAL" clId="{3E46E4FD-C1D2-4CD7-A93F-F2D3466AA562}" dt="2022-04-29T05:05:19.574" v="1083"/>
          <ac:spMkLst>
            <pc:docMk/>
            <pc:sldMk cId="4229523365" sldId="264"/>
            <ac:spMk id="3" creationId="{371EE679-3CB1-4E85-A17D-75D179722D50}"/>
          </ac:spMkLst>
        </pc:spChg>
        <pc:spChg chg="mod ord">
          <ac:chgData name="Miah Davies" userId="0c7b2a4d-b4c0-4efc-a1d8-17c5d6ef6be3" providerId="ADAL" clId="{3E46E4FD-C1D2-4CD7-A93F-F2D3466AA562}" dt="2022-04-29T05:07:44.295" v="1094" actId="26606"/>
          <ac:spMkLst>
            <pc:docMk/>
            <pc:sldMk cId="4229523365" sldId="264"/>
            <ac:spMk id="4" creationId="{14829E76-1D7C-4EE1-9EA4-7FFE0CFAED97}"/>
          </ac:spMkLst>
        </pc:spChg>
        <pc:spChg chg="add del">
          <ac:chgData name="Miah Davies" userId="0c7b2a4d-b4c0-4efc-a1d8-17c5d6ef6be3" providerId="ADAL" clId="{3E46E4FD-C1D2-4CD7-A93F-F2D3466AA562}" dt="2022-04-29T05:06:00.570" v="1088" actId="26606"/>
          <ac:spMkLst>
            <pc:docMk/>
            <pc:sldMk cId="4229523365" sldId="264"/>
            <ac:spMk id="77" creationId="{DD68B093-D5D0-413E-B63F-4E732B9D0FE7}"/>
          </ac:spMkLst>
        </pc:spChg>
        <pc:spChg chg="add del">
          <ac:chgData name="Miah Davies" userId="0c7b2a4d-b4c0-4efc-a1d8-17c5d6ef6be3" providerId="ADAL" clId="{3E46E4FD-C1D2-4CD7-A93F-F2D3466AA562}" dt="2022-04-29T05:06:00.570" v="1088" actId="26606"/>
          <ac:spMkLst>
            <pc:docMk/>
            <pc:sldMk cId="4229523365" sldId="264"/>
            <ac:spMk id="79" creationId="{AD476645-8D91-4AA1-99AA-A41FB38973AC}"/>
          </ac:spMkLst>
        </pc:spChg>
        <pc:spChg chg="add del">
          <ac:chgData name="Miah Davies" userId="0c7b2a4d-b4c0-4efc-a1d8-17c5d6ef6be3" providerId="ADAL" clId="{3E46E4FD-C1D2-4CD7-A93F-F2D3466AA562}" dt="2022-04-29T05:07:44.295" v="1094" actId="26606"/>
          <ac:spMkLst>
            <pc:docMk/>
            <pc:sldMk cId="4229523365" sldId="264"/>
            <ac:spMk id="81" creationId="{1BBFDD63-AD5F-4E42-979B-2FBDE3450982}"/>
          </ac:spMkLst>
        </pc:spChg>
        <pc:spChg chg="add del">
          <ac:chgData name="Miah Davies" userId="0c7b2a4d-b4c0-4efc-a1d8-17c5d6ef6be3" providerId="ADAL" clId="{3E46E4FD-C1D2-4CD7-A93F-F2D3466AA562}" dt="2022-04-29T05:07:44.295" v="1094" actId="26606"/>
          <ac:spMkLst>
            <pc:docMk/>
            <pc:sldMk cId="4229523365" sldId="264"/>
            <ac:spMk id="83" creationId="{AABDB02C-700D-4121-B1D1-CCB58F4BE5E0}"/>
          </ac:spMkLst>
        </pc:spChg>
        <pc:spChg chg="add del">
          <ac:chgData name="Miah Davies" userId="0c7b2a4d-b4c0-4efc-a1d8-17c5d6ef6be3" providerId="ADAL" clId="{3E46E4FD-C1D2-4CD7-A93F-F2D3466AA562}" dt="2022-04-29T05:07:44.138" v="1093" actId="26606"/>
          <ac:spMkLst>
            <pc:docMk/>
            <pc:sldMk cId="4229523365" sldId="264"/>
            <ac:spMk id="146" creationId="{A182D396-EC2D-4435-A2E7-2BE57CF6A1E0}"/>
          </ac:spMkLst>
        </pc:spChg>
        <pc:spChg chg="add del">
          <ac:chgData name="Miah Davies" userId="0c7b2a4d-b4c0-4efc-a1d8-17c5d6ef6be3" providerId="ADAL" clId="{3E46E4FD-C1D2-4CD7-A93F-F2D3466AA562}" dt="2022-04-29T05:07:44.138" v="1093" actId="26606"/>
          <ac:spMkLst>
            <pc:docMk/>
            <pc:sldMk cId="4229523365" sldId="264"/>
            <ac:spMk id="148" creationId="{EA4CB988-4FC4-43C9-A77B-2DA3729E837D}"/>
          </ac:spMkLst>
        </pc:spChg>
        <pc:spChg chg="add del">
          <ac:chgData name="Miah Davies" userId="0c7b2a4d-b4c0-4efc-a1d8-17c5d6ef6be3" providerId="ADAL" clId="{3E46E4FD-C1D2-4CD7-A93F-F2D3466AA562}" dt="2022-04-29T05:07:44.138" v="1093" actId="26606"/>
          <ac:spMkLst>
            <pc:docMk/>
            <pc:sldMk cId="4229523365" sldId="264"/>
            <ac:spMk id="150" creationId="{D98DC8B9-D83E-4AB5-AF01-949432C5722C}"/>
          </ac:spMkLst>
        </pc:spChg>
        <pc:spChg chg="add del">
          <ac:chgData name="Miah Davies" userId="0c7b2a4d-b4c0-4efc-a1d8-17c5d6ef6be3" providerId="ADAL" clId="{3E46E4FD-C1D2-4CD7-A93F-F2D3466AA562}" dt="2022-04-29T05:07:44.138" v="1093" actId="26606"/>
          <ac:spMkLst>
            <pc:docMk/>
            <pc:sldMk cId="4229523365" sldId="264"/>
            <ac:spMk id="152" creationId="{802EC5B7-C0AE-4D3C-B707-D8433826774C}"/>
          </ac:spMkLst>
        </pc:spChg>
        <pc:spChg chg="add del">
          <ac:chgData name="Miah Davies" userId="0c7b2a4d-b4c0-4efc-a1d8-17c5d6ef6be3" providerId="ADAL" clId="{3E46E4FD-C1D2-4CD7-A93F-F2D3466AA562}" dt="2022-04-29T05:07:44.138" v="1093" actId="26606"/>
          <ac:spMkLst>
            <pc:docMk/>
            <pc:sldMk cId="4229523365" sldId="264"/>
            <ac:spMk id="154" creationId="{94A54E01-9402-4E71-8FCF-C87CD60A0CB8}"/>
          </ac:spMkLst>
        </pc:spChg>
        <pc:spChg chg="add del">
          <ac:chgData name="Miah Davies" userId="0c7b2a4d-b4c0-4efc-a1d8-17c5d6ef6be3" providerId="ADAL" clId="{3E46E4FD-C1D2-4CD7-A93F-F2D3466AA562}" dt="2022-04-29T05:07:44.295" v="1094" actId="26606"/>
          <ac:spMkLst>
            <pc:docMk/>
            <pc:sldMk cId="4229523365" sldId="264"/>
            <ac:spMk id="1032" creationId="{31AA1E1C-DA67-488F-A983-F3ABD792C3BE}"/>
          </ac:spMkLst>
        </pc:spChg>
        <pc:spChg chg="add del">
          <ac:chgData name="Miah Davies" userId="0c7b2a4d-b4c0-4efc-a1d8-17c5d6ef6be3" providerId="ADAL" clId="{3E46E4FD-C1D2-4CD7-A93F-F2D3466AA562}" dt="2022-04-29T05:07:44.295" v="1094" actId="26606"/>
          <ac:spMkLst>
            <pc:docMk/>
            <pc:sldMk cId="4229523365" sldId="264"/>
            <ac:spMk id="1033" creationId="{DC46DA5A-CECD-42F0-A57E-8D5BAE36270E}"/>
          </ac:spMkLst>
        </pc:spChg>
        <pc:spChg chg="add">
          <ac:chgData name="Miah Davies" userId="0c7b2a4d-b4c0-4efc-a1d8-17c5d6ef6be3" providerId="ADAL" clId="{3E46E4FD-C1D2-4CD7-A93F-F2D3466AA562}" dt="2022-04-29T05:07:44.295" v="1094" actId="26606"/>
          <ac:spMkLst>
            <pc:docMk/>
            <pc:sldMk cId="4229523365" sldId="264"/>
            <ac:spMk id="1037" creationId="{E418A377-CBC8-417A-9F97-925EFDA2F216}"/>
          </ac:spMkLst>
        </pc:spChg>
        <pc:spChg chg="add">
          <ac:chgData name="Miah Davies" userId="0c7b2a4d-b4c0-4efc-a1d8-17c5d6ef6be3" providerId="ADAL" clId="{3E46E4FD-C1D2-4CD7-A93F-F2D3466AA562}" dt="2022-04-29T05:07:44.295" v="1094" actId="26606"/>
          <ac:spMkLst>
            <pc:docMk/>
            <pc:sldMk cId="4229523365" sldId="264"/>
            <ac:spMk id="1038" creationId="{6D82E01F-1FD6-449F-9AFA-F2BA16D3CFBE}"/>
          </ac:spMkLst>
        </pc:spChg>
        <pc:spChg chg="add">
          <ac:chgData name="Miah Davies" userId="0c7b2a4d-b4c0-4efc-a1d8-17c5d6ef6be3" providerId="ADAL" clId="{3E46E4FD-C1D2-4CD7-A93F-F2D3466AA562}" dt="2022-04-29T05:07:44.295" v="1094" actId="26606"/>
          <ac:spMkLst>
            <pc:docMk/>
            <pc:sldMk cId="4229523365" sldId="264"/>
            <ac:spMk id="1039" creationId="{D98DC8B9-D83E-4AB5-AF01-949432C5722C}"/>
          </ac:spMkLst>
        </pc:spChg>
        <pc:picChg chg="add mod">
          <ac:chgData name="Miah Davies" userId="0c7b2a4d-b4c0-4efc-a1d8-17c5d6ef6be3" providerId="ADAL" clId="{3E46E4FD-C1D2-4CD7-A93F-F2D3466AA562}" dt="2022-04-29T05:07:48.115" v="1095" actId="27614"/>
          <ac:picMkLst>
            <pc:docMk/>
            <pc:sldMk cId="4229523365" sldId="264"/>
            <ac:picMk id="6" creationId="{E8CB8070-7A20-4A38-BF54-3A248908AA09}"/>
          </ac:picMkLst>
        </pc:picChg>
        <pc:picChg chg="add del">
          <ac:chgData name="Miah Davies" userId="0c7b2a4d-b4c0-4efc-a1d8-17c5d6ef6be3" providerId="ADAL" clId="{3E46E4FD-C1D2-4CD7-A93F-F2D3466AA562}" dt="2022-04-29T05:06:00.570" v="1088" actId="26606"/>
          <ac:picMkLst>
            <pc:docMk/>
            <pc:sldMk cId="4229523365" sldId="264"/>
            <ac:picMk id="73" creationId="{DEB2E8C4-C3E7-4048-A43D-9859510CFA98}"/>
          </ac:picMkLst>
        </pc:picChg>
        <pc:picChg chg="add del">
          <ac:chgData name="Miah Davies" userId="0c7b2a4d-b4c0-4efc-a1d8-17c5d6ef6be3" providerId="ADAL" clId="{3E46E4FD-C1D2-4CD7-A93F-F2D3466AA562}" dt="2022-04-29T05:07:44.138" v="1093" actId="26606"/>
          <ac:picMkLst>
            <pc:docMk/>
            <pc:sldMk cId="4229523365" sldId="264"/>
            <ac:picMk id="142" creationId="{DEB2E8C4-C3E7-4048-A43D-9859510CFA98}"/>
          </ac:picMkLst>
        </pc:picChg>
        <pc:picChg chg="add mod ord">
          <ac:chgData name="Miah Davies" userId="0c7b2a4d-b4c0-4efc-a1d8-17c5d6ef6be3" providerId="ADAL" clId="{3E46E4FD-C1D2-4CD7-A93F-F2D3466AA562}" dt="2022-04-29T05:07:44.295" v="1094" actId="26606"/>
          <ac:picMkLst>
            <pc:docMk/>
            <pc:sldMk cId="4229523365" sldId="264"/>
            <ac:picMk id="1026" creationId="{BCA9F13C-75E8-4C5F-8B4E-059803867D4C}"/>
          </ac:picMkLst>
        </pc:picChg>
        <pc:picChg chg="add mod ord">
          <ac:chgData name="Miah Davies" userId="0c7b2a4d-b4c0-4efc-a1d8-17c5d6ef6be3" providerId="ADAL" clId="{3E46E4FD-C1D2-4CD7-A93F-F2D3466AA562}" dt="2022-04-29T05:07:44.295" v="1094" actId="26606"/>
          <ac:picMkLst>
            <pc:docMk/>
            <pc:sldMk cId="4229523365" sldId="264"/>
            <ac:picMk id="1028" creationId="{67B1F0EA-170D-47BE-9A68-26F91338BC0A}"/>
          </ac:picMkLst>
        </pc:picChg>
        <pc:picChg chg="add del">
          <ac:chgData name="Miah Davies" userId="0c7b2a4d-b4c0-4efc-a1d8-17c5d6ef6be3" providerId="ADAL" clId="{3E46E4FD-C1D2-4CD7-A93F-F2D3466AA562}" dt="2022-04-29T05:07:44.295" v="1094" actId="26606"/>
          <ac:picMkLst>
            <pc:docMk/>
            <pc:sldMk cId="4229523365" sldId="264"/>
            <ac:picMk id="1030" creationId="{DEB2E8C4-C3E7-4048-A43D-9859510CFA98}"/>
          </ac:picMkLst>
        </pc:picChg>
        <pc:picChg chg="add">
          <ac:chgData name="Miah Davies" userId="0c7b2a4d-b4c0-4efc-a1d8-17c5d6ef6be3" providerId="ADAL" clId="{3E46E4FD-C1D2-4CD7-A93F-F2D3466AA562}" dt="2022-04-29T05:07:44.295" v="1094" actId="26606"/>
          <ac:picMkLst>
            <pc:docMk/>
            <pc:sldMk cId="4229523365" sldId="264"/>
            <ac:picMk id="1035" creationId="{DEB2E8C4-C3E7-4048-A43D-9859510CFA98}"/>
          </ac:picMkLst>
        </pc:picChg>
        <pc:inkChg chg="add del">
          <ac:chgData name="Miah Davies" userId="0c7b2a4d-b4c0-4efc-a1d8-17c5d6ef6be3" providerId="ADAL" clId="{3E46E4FD-C1D2-4CD7-A93F-F2D3466AA562}" dt="2022-04-29T05:06:00.570" v="1088" actId="26606"/>
          <ac:inkMkLst>
            <pc:docMk/>
            <pc:sldMk cId="4229523365" sldId="264"/>
            <ac:inkMk id="75" creationId="{24D29CCB-7956-4E3E-8880-304085F04BF4}"/>
          </ac:inkMkLst>
        </pc:inkChg>
        <pc:inkChg chg="add del">
          <ac:chgData name="Miah Davies" userId="0c7b2a4d-b4c0-4efc-a1d8-17c5d6ef6be3" providerId="ADAL" clId="{3E46E4FD-C1D2-4CD7-A93F-F2D3466AA562}" dt="2022-04-29T05:07:44.138" v="1093" actId="26606"/>
          <ac:inkMkLst>
            <pc:docMk/>
            <pc:sldMk cId="4229523365" sldId="264"/>
            <ac:inkMk id="144" creationId="{24D29CCB-7956-4E3E-8880-304085F04BF4}"/>
          </ac:inkMkLst>
        </pc:inkChg>
        <pc:inkChg chg="add del">
          <ac:chgData name="Miah Davies" userId="0c7b2a4d-b4c0-4efc-a1d8-17c5d6ef6be3" providerId="ADAL" clId="{3E46E4FD-C1D2-4CD7-A93F-F2D3466AA562}" dt="2022-04-29T05:07:44.295" v="1094" actId="26606"/>
          <ac:inkMkLst>
            <pc:docMk/>
            <pc:sldMk cId="4229523365" sldId="264"/>
            <ac:inkMk id="1031" creationId="{24D29CCB-7956-4E3E-8880-304085F04BF4}"/>
          </ac:inkMkLst>
        </pc:inkChg>
        <pc:inkChg chg="add">
          <ac:chgData name="Miah Davies" userId="0c7b2a4d-b4c0-4efc-a1d8-17c5d6ef6be3" providerId="ADAL" clId="{3E46E4FD-C1D2-4CD7-A93F-F2D3466AA562}" dt="2022-04-29T05:07:44.295" v="1094" actId="26606"/>
          <ac:inkMkLst>
            <pc:docMk/>
            <pc:sldMk cId="4229523365" sldId="264"/>
            <ac:inkMk id="1036" creationId="{24D29CCB-7956-4E3E-8880-304085F04BF4}"/>
          </ac:inkMkLst>
        </pc:inkChg>
      </pc:sldChg>
      <pc:sldChg chg="addSp delSp modSp new mod setBg">
        <pc:chgData name="Miah Davies" userId="0c7b2a4d-b4c0-4efc-a1d8-17c5d6ef6be3" providerId="ADAL" clId="{3E46E4FD-C1D2-4CD7-A93F-F2D3466AA562}" dt="2022-04-29T05:12:19.936" v="1284" actId="26606"/>
        <pc:sldMkLst>
          <pc:docMk/>
          <pc:sldMk cId="919794156" sldId="265"/>
        </pc:sldMkLst>
        <pc:spChg chg="mod">
          <ac:chgData name="Miah Davies" userId="0c7b2a4d-b4c0-4efc-a1d8-17c5d6ef6be3" providerId="ADAL" clId="{3E46E4FD-C1D2-4CD7-A93F-F2D3466AA562}" dt="2022-04-29T05:12:19.936" v="1284" actId="26606"/>
          <ac:spMkLst>
            <pc:docMk/>
            <pc:sldMk cId="919794156" sldId="265"/>
            <ac:spMk id="2" creationId="{6E9492D1-5356-44D8-BD99-5C1E93A22C85}"/>
          </ac:spMkLst>
        </pc:spChg>
        <pc:spChg chg="del">
          <ac:chgData name="Miah Davies" userId="0c7b2a4d-b4c0-4efc-a1d8-17c5d6ef6be3" providerId="ADAL" clId="{3E46E4FD-C1D2-4CD7-A93F-F2D3466AA562}" dt="2022-04-29T05:11:26.627" v="1270"/>
          <ac:spMkLst>
            <pc:docMk/>
            <pc:sldMk cId="919794156" sldId="265"/>
            <ac:spMk id="3" creationId="{4A1788EC-242D-468D-9158-DE0A458361C4}"/>
          </ac:spMkLst>
        </pc:spChg>
        <pc:spChg chg="mod ord">
          <ac:chgData name="Miah Davies" userId="0c7b2a4d-b4c0-4efc-a1d8-17c5d6ef6be3" providerId="ADAL" clId="{3E46E4FD-C1D2-4CD7-A93F-F2D3466AA562}" dt="2022-04-29T05:12:19.936" v="1284" actId="26606"/>
          <ac:spMkLst>
            <pc:docMk/>
            <pc:sldMk cId="919794156" sldId="265"/>
            <ac:spMk id="4" creationId="{8B83A42B-A528-4ED3-8B1A-D798DA408DCA}"/>
          </ac:spMkLst>
        </pc:spChg>
        <pc:spChg chg="add del">
          <ac:chgData name="Miah Davies" userId="0c7b2a4d-b4c0-4efc-a1d8-17c5d6ef6be3" providerId="ADAL" clId="{3E46E4FD-C1D2-4CD7-A93F-F2D3466AA562}" dt="2022-04-29T05:11:35.050" v="1272" actId="26606"/>
          <ac:spMkLst>
            <pc:docMk/>
            <pc:sldMk cId="919794156" sldId="265"/>
            <ac:spMk id="75" creationId="{F821940F-7A1D-4ACC-85B4-A932898ABB37}"/>
          </ac:spMkLst>
        </pc:spChg>
        <pc:spChg chg="add del">
          <ac:chgData name="Miah Davies" userId="0c7b2a4d-b4c0-4efc-a1d8-17c5d6ef6be3" providerId="ADAL" clId="{3E46E4FD-C1D2-4CD7-A93F-F2D3466AA562}" dt="2022-04-29T05:11:35.050" v="1272" actId="26606"/>
          <ac:spMkLst>
            <pc:docMk/>
            <pc:sldMk cId="919794156" sldId="265"/>
            <ac:spMk id="77" creationId="{BAB0BC72-1C3A-421F-AB0A-D480DA93F959}"/>
          </ac:spMkLst>
        </pc:spChg>
        <pc:spChg chg="add del">
          <ac:chgData name="Miah Davies" userId="0c7b2a4d-b4c0-4efc-a1d8-17c5d6ef6be3" providerId="ADAL" clId="{3E46E4FD-C1D2-4CD7-A93F-F2D3466AA562}" dt="2022-04-29T05:11:40.267" v="1274" actId="26606"/>
          <ac:spMkLst>
            <pc:docMk/>
            <pc:sldMk cId="919794156" sldId="265"/>
            <ac:spMk id="79" creationId="{CF93DC6C-1BFD-4414-BF23-471C8831CA04}"/>
          </ac:spMkLst>
        </pc:spChg>
        <pc:spChg chg="add del">
          <ac:chgData name="Miah Davies" userId="0c7b2a4d-b4c0-4efc-a1d8-17c5d6ef6be3" providerId="ADAL" clId="{3E46E4FD-C1D2-4CD7-A93F-F2D3466AA562}" dt="2022-04-29T05:11:40.267" v="1274" actId="26606"/>
          <ac:spMkLst>
            <pc:docMk/>
            <pc:sldMk cId="919794156" sldId="265"/>
            <ac:spMk id="81" creationId="{8883AD5B-BA1D-4FA6-8AD8-955000251D79}"/>
          </ac:spMkLst>
        </pc:spChg>
        <pc:spChg chg="add">
          <ac:chgData name="Miah Davies" userId="0c7b2a4d-b4c0-4efc-a1d8-17c5d6ef6be3" providerId="ADAL" clId="{3E46E4FD-C1D2-4CD7-A93F-F2D3466AA562}" dt="2022-04-29T05:12:19.936" v="1284" actId="26606"/>
          <ac:spMkLst>
            <pc:docMk/>
            <pc:sldMk cId="919794156" sldId="265"/>
            <ac:spMk id="112" creationId="{A326A41B-8A19-487E-BD55-01167CF7FFCC}"/>
          </ac:spMkLst>
        </pc:spChg>
        <pc:spChg chg="add">
          <ac:chgData name="Miah Davies" userId="0c7b2a4d-b4c0-4efc-a1d8-17c5d6ef6be3" providerId="ADAL" clId="{3E46E4FD-C1D2-4CD7-A93F-F2D3466AA562}" dt="2022-04-29T05:12:19.936" v="1284" actId="26606"/>
          <ac:spMkLst>
            <pc:docMk/>
            <pc:sldMk cId="919794156" sldId="265"/>
            <ac:spMk id="114" creationId="{CC4807F2-B5F4-4832-B9EC-C96C9CBDE399}"/>
          </ac:spMkLst>
        </pc:spChg>
        <pc:spChg chg="add">
          <ac:chgData name="Miah Davies" userId="0c7b2a4d-b4c0-4efc-a1d8-17c5d6ef6be3" providerId="ADAL" clId="{3E46E4FD-C1D2-4CD7-A93F-F2D3466AA562}" dt="2022-04-29T05:12:19.936" v="1284" actId="26606"/>
          <ac:spMkLst>
            <pc:docMk/>
            <pc:sldMk cId="919794156" sldId="265"/>
            <ac:spMk id="116" creationId="{42DD9C40-A2FD-4448-A65D-7D76177E13C1}"/>
          </ac:spMkLst>
        </pc:spChg>
        <pc:spChg chg="add del">
          <ac:chgData name="Miah Davies" userId="0c7b2a4d-b4c0-4efc-a1d8-17c5d6ef6be3" providerId="ADAL" clId="{3E46E4FD-C1D2-4CD7-A93F-F2D3466AA562}" dt="2022-04-29T05:11:40.267" v="1274" actId="26606"/>
          <ac:spMkLst>
            <pc:docMk/>
            <pc:sldMk cId="919794156" sldId="265"/>
            <ac:spMk id="2054" creationId="{7A18B8F2-142B-4003-B90D-359297705BDF}"/>
          </ac:spMkLst>
        </pc:spChg>
        <pc:spChg chg="add del">
          <ac:chgData name="Miah Davies" userId="0c7b2a4d-b4c0-4efc-a1d8-17c5d6ef6be3" providerId="ADAL" clId="{3E46E4FD-C1D2-4CD7-A93F-F2D3466AA562}" dt="2022-04-29T05:11:40.267" v="1274" actId="26606"/>
          <ac:spMkLst>
            <pc:docMk/>
            <pc:sldMk cId="919794156" sldId="265"/>
            <ac:spMk id="2055" creationId="{DA653340-0C91-436D-8939-E9746D4B6034}"/>
          </ac:spMkLst>
        </pc:spChg>
        <pc:spChg chg="add del">
          <ac:chgData name="Miah Davies" userId="0c7b2a4d-b4c0-4efc-a1d8-17c5d6ef6be3" providerId="ADAL" clId="{3E46E4FD-C1D2-4CD7-A93F-F2D3466AA562}" dt="2022-04-29T05:11:45.057" v="1276" actId="26606"/>
          <ac:spMkLst>
            <pc:docMk/>
            <pc:sldMk cId="919794156" sldId="265"/>
            <ac:spMk id="2059" creationId="{FCE8BBC4-555B-4EEA-8B5C-5B44656F9D73}"/>
          </ac:spMkLst>
        </pc:spChg>
        <pc:spChg chg="add del">
          <ac:chgData name="Miah Davies" userId="0c7b2a4d-b4c0-4efc-a1d8-17c5d6ef6be3" providerId="ADAL" clId="{3E46E4FD-C1D2-4CD7-A93F-F2D3466AA562}" dt="2022-04-29T05:11:45.057" v="1276" actId="26606"/>
          <ac:spMkLst>
            <pc:docMk/>
            <pc:sldMk cId="919794156" sldId="265"/>
            <ac:spMk id="2060" creationId="{44704DC3-DE99-4AC8-9945-00EF66EBB0A3}"/>
          </ac:spMkLst>
        </pc:spChg>
        <pc:spChg chg="add del">
          <ac:chgData name="Miah Davies" userId="0c7b2a4d-b4c0-4efc-a1d8-17c5d6ef6be3" providerId="ADAL" clId="{3E46E4FD-C1D2-4CD7-A93F-F2D3466AA562}" dt="2022-04-29T05:11:49.245" v="1278" actId="26606"/>
          <ac:spMkLst>
            <pc:docMk/>
            <pc:sldMk cId="919794156" sldId="265"/>
            <ac:spMk id="2064" creationId="{F944E337-3E5D-4A1F-A5A1-2057F25B8A7B}"/>
          </ac:spMkLst>
        </pc:spChg>
        <pc:spChg chg="add del">
          <ac:chgData name="Miah Davies" userId="0c7b2a4d-b4c0-4efc-a1d8-17c5d6ef6be3" providerId="ADAL" clId="{3E46E4FD-C1D2-4CD7-A93F-F2D3466AA562}" dt="2022-04-29T05:11:49.245" v="1278" actId="26606"/>
          <ac:spMkLst>
            <pc:docMk/>
            <pc:sldMk cId="919794156" sldId="265"/>
            <ac:spMk id="2065" creationId="{4B24796A-C1F6-4B21-B963-70E55A144F0A}"/>
          </ac:spMkLst>
        </pc:spChg>
        <pc:spChg chg="add del">
          <ac:chgData name="Miah Davies" userId="0c7b2a4d-b4c0-4efc-a1d8-17c5d6ef6be3" providerId="ADAL" clId="{3E46E4FD-C1D2-4CD7-A93F-F2D3466AA562}" dt="2022-04-29T05:11:49.245" v="1278" actId="26606"/>
          <ac:spMkLst>
            <pc:docMk/>
            <pc:sldMk cId="919794156" sldId="265"/>
            <ac:spMk id="2066" creationId="{8101159E-D455-456F-8FE1-396AB1590C2F}"/>
          </ac:spMkLst>
        </pc:spChg>
        <pc:spChg chg="add del">
          <ac:chgData name="Miah Davies" userId="0c7b2a4d-b4c0-4efc-a1d8-17c5d6ef6be3" providerId="ADAL" clId="{3E46E4FD-C1D2-4CD7-A93F-F2D3466AA562}" dt="2022-04-29T05:11:49.245" v="1278" actId="26606"/>
          <ac:spMkLst>
            <pc:docMk/>
            <pc:sldMk cId="919794156" sldId="265"/>
            <ac:spMk id="2067" creationId="{1F9FDF39-7A42-411B-85F1-9DE812C7A75B}"/>
          </ac:spMkLst>
        </pc:spChg>
        <pc:spChg chg="add del">
          <ac:chgData name="Miah Davies" userId="0c7b2a4d-b4c0-4efc-a1d8-17c5d6ef6be3" providerId="ADAL" clId="{3E46E4FD-C1D2-4CD7-A93F-F2D3466AA562}" dt="2022-04-29T05:11:55.325" v="1280" actId="26606"/>
          <ac:spMkLst>
            <pc:docMk/>
            <pc:sldMk cId="919794156" sldId="265"/>
            <ac:spMk id="2071" creationId="{04C21BAE-6866-4C7A-A7EC-C1B2E572D5BE}"/>
          </ac:spMkLst>
        </pc:spChg>
        <pc:spChg chg="add del">
          <ac:chgData name="Miah Davies" userId="0c7b2a4d-b4c0-4efc-a1d8-17c5d6ef6be3" providerId="ADAL" clId="{3E46E4FD-C1D2-4CD7-A93F-F2D3466AA562}" dt="2022-04-29T05:11:55.325" v="1280" actId="26606"/>
          <ac:spMkLst>
            <pc:docMk/>
            <pc:sldMk cId="919794156" sldId="265"/>
            <ac:spMk id="2072" creationId="{7E7D0C94-08B4-48AE-8813-CC4D60294F42}"/>
          </ac:spMkLst>
        </pc:spChg>
        <pc:spChg chg="add del">
          <ac:chgData name="Miah Davies" userId="0c7b2a4d-b4c0-4efc-a1d8-17c5d6ef6be3" providerId="ADAL" clId="{3E46E4FD-C1D2-4CD7-A93F-F2D3466AA562}" dt="2022-04-29T05:11:55.325" v="1280" actId="26606"/>
          <ac:spMkLst>
            <pc:docMk/>
            <pc:sldMk cId="919794156" sldId="265"/>
            <ac:spMk id="2073" creationId="{F0C518C2-0AA4-470C-87B9-9CBF428FBA25}"/>
          </ac:spMkLst>
        </pc:spChg>
        <pc:spChg chg="add del">
          <ac:chgData name="Miah Davies" userId="0c7b2a4d-b4c0-4efc-a1d8-17c5d6ef6be3" providerId="ADAL" clId="{3E46E4FD-C1D2-4CD7-A93F-F2D3466AA562}" dt="2022-04-29T05:12:00.464" v="1282" actId="26606"/>
          <ac:spMkLst>
            <pc:docMk/>
            <pc:sldMk cId="919794156" sldId="265"/>
            <ac:spMk id="2077" creationId="{7A18B8F2-142B-4003-B90D-359297705BDF}"/>
          </ac:spMkLst>
        </pc:spChg>
        <pc:spChg chg="add del">
          <ac:chgData name="Miah Davies" userId="0c7b2a4d-b4c0-4efc-a1d8-17c5d6ef6be3" providerId="ADAL" clId="{3E46E4FD-C1D2-4CD7-A93F-F2D3466AA562}" dt="2022-04-29T05:12:00.464" v="1282" actId="26606"/>
          <ac:spMkLst>
            <pc:docMk/>
            <pc:sldMk cId="919794156" sldId="265"/>
            <ac:spMk id="2078" creationId="{DA653340-0C91-436D-8939-E9746D4B6034}"/>
          </ac:spMkLst>
        </pc:spChg>
        <pc:spChg chg="add del">
          <ac:chgData name="Miah Davies" userId="0c7b2a4d-b4c0-4efc-a1d8-17c5d6ef6be3" providerId="ADAL" clId="{3E46E4FD-C1D2-4CD7-A93F-F2D3466AA562}" dt="2022-04-29T05:12:00.464" v="1282" actId="26606"/>
          <ac:spMkLst>
            <pc:docMk/>
            <pc:sldMk cId="919794156" sldId="265"/>
            <ac:spMk id="2079" creationId="{CF93DC6C-1BFD-4414-BF23-471C8831CA04}"/>
          </ac:spMkLst>
        </pc:spChg>
        <pc:spChg chg="add del">
          <ac:chgData name="Miah Davies" userId="0c7b2a4d-b4c0-4efc-a1d8-17c5d6ef6be3" providerId="ADAL" clId="{3E46E4FD-C1D2-4CD7-A93F-F2D3466AA562}" dt="2022-04-29T05:12:00.464" v="1282" actId="26606"/>
          <ac:spMkLst>
            <pc:docMk/>
            <pc:sldMk cId="919794156" sldId="265"/>
            <ac:spMk id="2080" creationId="{8883AD5B-BA1D-4FA6-8AD8-955000251D79}"/>
          </ac:spMkLst>
        </pc:spChg>
        <pc:spChg chg="add del">
          <ac:chgData name="Miah Davies" userId="0c7b2a4d-b4c0-4efc-a1d8-17c5d6ef6be3" providerId="ADAL" clId="{3E46E4FD-C1D2-4CD7-A93F-F2D3466AA562}" dt="2022-04-29T05:12:19.936" v="1284" actId="26606"/>
          <ac:spMkLst>
            <pc:docMk/>
            <pc:sldMk cId="919794156" sldId="265"/>
            <ac:spMk id="2084" creationId="{F944E337-3E5D-4A1F-A5A1-2057F25B8A7B}"/>
          </ac:spMkLst>
        </pc:spChg>
        <pc:spChg chg="add del">
          <ac:chgData name="Miah Davies" userId="0c7b2a4d-b4c0-4efc-a1d8-17c5d6ef6be3" providerId="ADAL" clId="{3E46E4FD-C1D2-4CD7-A93F-F2D3466AA562}" dt="2022-04-29T05:12:19.936" v="1284" actId="26606"/>
          <ac:spMkLst>
            <pc:docMk/>
            <pc:sldMk cId="919794156" sldId="265"/>
            <ac:spMk id="2085" creationId="{4B24796A-C1F6-4B21-B963-70E55A144F0A}"/>
          </ac:spMkLst>
        </pc:spChg>
        <pc:spChg chg="add del">
          <ac:chgData name="Miah Davies" userId="0c7b2a4d-b4c0-4efc-a1d8-17c5d6ef6be3" providerId="ADAL" clId="{3E46E4FD-C1D2-4CD7-A93F-F2D3466AA562}" dt="2022-04-29T05:12:19.936" v="1284" actId="26606"/>
          <ac:spMkLst>
            <pc:docMk/>
            <pc:sldMk cId="919794156" sldId="265"/>
            <ac:spMk id="2086" creationId="{8101159E-D455-456F-8FE1-396AB1590C2F}"/>
          </ac:spMkLst>
        </pc:spChg>
        <pc:spChg chg="add del">
          <ac:chgData name="Miah Davies" userId="0c7b2a4d-b4c0-4efc-a1d8-17c5d6ef6be3" providerId="ADAL" clId="{3E46E4FD-C1D2-4CD7-A93F-F2D3466AA562}" dt="2022-04-29T05:12:19.936" v="1284" actId="26606"/>
          <ac:spMkLst>
            <pc:docMk/>
            <pc:sldMk cId="919794156" sldId="265"/>
            <ac:spMk id="2087" creationId="{1F9FDF39-7A42-411B-85F1-9DE812C7A75B}"/>
          </ac:spMkLst>
        </pc:spChg>
        <pc:picChg chg="add del">
          <ac:chgData name="Miah Davies" userId="0c7b2a4d-b4c0-4efc-a1d8-17c5d6ef6be3" providerId="ADAL" clId="{3E46E4FD-C1D2-4CD7-A93F-F2D3466AA562}" dt="2022-04-29T05:11:35.050" v="1272" actId="26606"/>
          <ac:picMkLst>
            <pc:docMk/>
            <pc:sldMk cId="919794156" sldId="265"/>
            <ac:picMk id="71" creationId="{DEB2E8C4-C3E7-4048-A43D-9859510CFA98}"/>
          </ac:picMkLst>
        </pc:picChg>
        <pc:picChg chg="add">
          <ac:chgData name="Miah Davies" userId="0c7b2a4d-b4c0-4efc-a1d8-17c5d6ef6be3" providerId="ADAL" clId="{3E46E4FD-C1D2-4CD7-A93F-F2D3466AA562}" dt="2022-04-29T05:12:19.936" v="1284" actId="26606"/>
          <ac:picMkLst>
            <pc:docMk/>
            <pc:sldMk cId="919794156" sldId="265"/>
            <ac:picMk id="108" creationId="{DEB2E8C4-C3E7-4048-A43D-9859510CFA98}"/>
          </ac:picMkLst>
        </pc:picChg>
        <pc:picChg chg="add mod ord">
          <ac:chgData name="Miah Davies" userId="0c7b2a4d-b4c0-4efc-a1d8-17c5d6ef6be3" providerId="ADAL" clId="{3E46E4FD-C1D2-4CD7-A93F-F2D3466AA562}" dt="2022-04-29T05:12:19.936" v="1284" actId="26606"/>
          <ac:picMkLst>
            <pc:docMk/>
            <pc:sldMk cId="919794156" sldId="265"/>
            <ac:picMk id="2050" creationId="{108F47C5-EBB6-4B93-996B-023AE30D249F}"/>
          </ac:picMkLst>
        </pc:picChg>
        <pc:picChg chg="add del">
          <ac:chgData name="Miah Davies" userId="0c7b2a4d-b4c0-4efc-a1d8-17c5d6ef6be3" providerId="ADAL" clId="{3E46E4FD-C1D2-4CD7-A93F-F2D3466AA562}" dt="2022-04-29T05:11:40.267" v="1274" actId="26606"/>
          <ac:picMkLst>
            <pc:docMk/>
            <pc:sldMk cId="919794156" sldId="265"/>
            <ac:picMk id="2052" creationId="{DEB2E8C4-C3E7-4048-A43D-9859510CFA98}"/>
          </ac:picMkLst>
        </pc:picChg>
        <pc:picChg chg="add del">
          <ac:chgData name="Miah Davies" userId="0c7b2a4d-b4c0-4efc-a1d8-17c5d6ef6be3" providerId="ADAL" clId="{3E46E4FD-C1D2-4CD7-A93F-F2D3466AA562}" dt="2022-04-29T05:11:45.057" v="1276" actId="26606"/>
          <ac:picMkLst>
            <pc:docMk/>
            <pc:sldMk cId="919794156" sldId="265"/>
            <ac:picMk id="2057" creationId="{DEB2E8C4-C3E7-4048-A43D-9859510CFA98}"/>
          </ac:picMkLst>
        </pc:picChg>
        <pc:picChg chg="add del">
          <ac:chgData name="Miah Davies" userId="0c7b2a4d-b4c0-4efc-a1d8-17c5d6ef6be3" providerId="ADAL" clId="{3E46E4FD-C1D2-4CD7-A93F-F2D3466AA562}" dt="2022-04-29T05:11:49.245" v="1278" actId="26606"/>
          <ac:picMkLst>
            <pc:docMk/>
            <pc:sldMk cId="919794156" sldId="265"/>
            <ac:picMk id="2062" creationId="{DEB2E8C4-C3E7-4048-A43D-9859510CFA98}"/>
          </ac:picMkLst>
        </pc:picChg>
        <pc:picChg chg="add del">
          <ac:chgData name="Miah Davies" userId="0c7b2a4d-b4c0-4efc-a1d8-17c5d6ef6be3" providerId="ADAL" clId="{3E46E4FD-C1D2-4CD7-A93F-F2D3466AA562}" dt="2022-04-29T05:11:55.325" v="1280" actId="26606"/>
          <ac:picMkLst>
            <pc:docMk/>
            <pc:sldMk cId="919794156" sldId="265"/>
            <ac:picMk id="2069" creationId="{DEB2E8C4-C3E7-4048-A43D-9859510CFA98}"/>
          </ac:picMkLst>
        </pc:picChg>
        <pc:picChg chg="add del">
          <ac:chgData name="Miah Davies" userId="0c7b2a4d-b4c0-4efc-a1d8-17c5d6ef6be3" providerId="ADAL" clId="{3E46E4FD-C1D2-4CD7-A93F-F2D3466AA562}" dt="2022-04-29T05:12:00.464" v="1282" actId="26606"/>
          <ac:picMkLst>
            <pc:docMk/>
            <pc:sldMk cId="919794156" sldId="265"/>
            <ac:picMk id="2075" creationId="{DEB2E8C4-C3E7-4048-A43D-9859510CFA98}"/>
          </ac:picMkLst>
        </pc:picChg>
        <pc:picChg chg="add del">
          <ac:chgData name="Miah Davies" userId="0c7b2a4d-b4c0-4efc-a1d8-17c5d6ef6be3" providerId="ADAL" clId="{3E46E4FD-C1D2-4CD7-A93F-F2D3466AA562}" dt="2022-04-29T05:12:19.936" v="1284" actId="26606"/>
          <ac:picMkLst>
            <pc:docMk/>
            <pc:sldMk cId="919794156" sldId="265"/>
            <ac:picMk id="2082" creationId="{DEB2E8C4-C3E7-4048-A43D-9859510CFA98}"/>
          </ac:picMkLst>
        </pc:picChg>
        <pc:inkChg chg="add del">
          <ac:chgData name="Miah Davies" userId="0c7b2a4d-b4c0-4efc-a1d8-17c5d6ef6be3" providerId="ADAL" clId="{3E46E4FD-C1D2-4CD7-A93F-F2D3466AA562}" dt="2022-04-29T05:11:35.050" v="1272" actId="26606"/>
          <ac:inkMkLst>
            <pc:docMk/>
            <pc:sldMk cId="919794156" sldId="265"/>
            <ac:inkMk id="73" creationId="{24D29CCB-7956-4E3E-8880-304085F04BF4}"/>
          </ac:inkMkLst>
        </pc:inkChg>
        <pc:inkChg chg="add">
          <ac:chgData name="Miah Davies" userId="0c7b2a4d-b4c0-4efc-a1d8-17c5d6ef6be3" providerId="ADAL" clId="{3E46E4FD-C1D2-4CD7-A93F-F2D3466AA562}" dt="2022-04-29T05:12:19.936" v="1284" actId="26606"/>
          <ac:inkMkLst>
            <pc:docMk/>
            <pc:sldMk cId="919794156" sldId="265"/>
            <ac:inkMk id="110" creationId="{24D29CCB-7956-4E3E-8880-304085F04BF4}"/>
          </ac:inkMkLst>
        </pc:inkChg>
        <pc:inkChg chg="add del">
          <ac:chgData name="Miah Davies" userId="0c7b2a4d-b4c0-4efc-a1d8-17c5d6ef6be3" providerId="ADAL" clId="{3E46E4FD-C1D2-4CD7-A93F-F2D3466AA562}" dt="2022-04-29T05:11:40.267" v="1274" actId="26606"/>
          <ac:inkMkLst>
            <pc:docMk/>
            <pc:sldMk cId="919794156" sldId="265"/>
            <ac:inkMk id="2053" creationId="{24D29CCB-7956-4E3E-8880-304085F04BF4}"/>
          </ac:inkMkLst>
        </pc:inkChg>
        <pc:inkChg chg="add del">
          <ac:chgData name="Miah Davies" userId="0c7b2a4d-b4c0-4efc-a1d8-17c5d6ef6be3" providerId="ADAL" clId="{3E46E4FD-C1D2-4CD7-A93F-F2D3466AA562}" dt="2022-04-29T05:11:45.057" v="1276" actId="26606"/>
          <ac:inkMkLst>
            <pc:docMk/>
            <pc:sldMk cId="919794156" sldId="265"/>
            <ac:inkMk id="2058" creationId="{24D29CCB-7956-4E3E-8880-304085F04BF4}"/>
          </ac:inkMkLst>
        </pc:inkChg>
        <pc:inkChg chg="add del">
          <ac:chgData name="Miah Davies" userId="0c7b2a4d-b4c0-4efc-a1d8-17c5d6ef6be3" providerId="ADAL" clId="{3E46E4FD-C1D2-4CD7-A93F-F2D3466AA562}" dt="2022-04-29T05:11:49.245" v="1278" actId="26606"/>
          <ac:inkMkLst>
            <pc:docMk/>
            <pc:sldMk cId="919794156" sldId="265"/>
            <ac:inkMk id="2063" creationId="{24D29CCB-7956-4E3E-8880-304085F04BF4}"/>
          </ac:inkMkLst>
        </pc:inkChg>
        <pc:inkChg chg="add del">
          <ac:chgData name="Miah Davies" userId="0c7b2a4d-b4c0-4efc-a1d8-17c5d6ef6be3" providerId="ADAL" clId="{3E46E4FD-C1D2-4CD7-A93F-F2D3466AA562}" dt="2022-04-29T05:11:55.325" v="1280" actId="26606"/>
          <ac:inkMkLst>
            <pc:docMk/>
            <pc:sldMk cId="919794156" sldId="265"/>
            <ac:inkMk id="2070" creationId="{24D29CCB-7956-4E3E-8880-304085F04BF4}"/>
          </ac:inkMkLst>
        </pc:inkChg>
        <pc:inkChg chg="add del">
          <ac:chgData name="Miah Davies" userId="0c7b2a4d-b4c0-4efc-a1d8-17c5d6ef6be3" providerId="ADAL" clId="{3E46E4FD-C1D2-4CD7-A93F-F2D3466AA562}" dt="2022-04-29T05:12:00.464" v="1282" actId="26606"/>
          <ac:inkMkLst>
            <pc:docMk/>
            <pc:sldMk cId="919794156" sldId="265"/>
            <ac:inkMk id="2076" creationId="{24D29CCB-7956-4E3E-8880-304085F04BF4}"/>
          </ac:inkMkLst>
        </pc:inkChg>
        <pc:inkChg chg="add del">
          <ac:chgData name="Miah Davies" userId="0c7b2a4d-b4c0-4efc-a1d8-17c5d6ef6be3" providerId="ADAL" clId="{3E46E4FD-C1D2-4CD7-A93F-F2D3466AA562}" dt="2022-04-29T05:12:19.936" v="1284" actId="26606"/>
          <ac:inkMkLst>
            <pc:docMk/>
            <pc:sldMk cId="919794156" sldId="265"/>
            <ac:inkMk id="2083" creationId="{24D29CCB-7956-4E3E-8880-304085F04BF4}"/>
          </ac:inkMkLst>
        </pc:inkChg>
      </pc:sldChg>
      <pc:sldChg chg="addSp delSp modSp new mod setBg addAnim delAnim">
        <pc:chgData name="Miah Davies" userId="0c7b2a4d-b4c0-4efc-a1d8-17c5d6ef6be3" providerId="ADAL" clId="{3E46E4FD-C1D2-4CD7-A93F-F2D3466AA562}" dt="2022-04-29T05:19:04.393" v="1518" actId="26606"/>
        <pc:sldMkLst>
          <pc:docMk/>
          <pc:sldMk cId="859746218" sldId="266"/>
        </pc:sldMkLst>
        <pc:spChg chg="mod">
          <ac:chgData name="Miah Davies" userId="0c7b2a4d-b4c0-4efc-a1d8-17c5d6ef6be3" providerId="ADAL" clId="{3E46E4FD-C1D2-4CD7-A93F-F2D3466AA562}" dt="2022-04-29T05:19:04.393" v="1518" actId="26606"/>
          <ac:spMkLst>
            <pc:docMk/>
            <pc:sldMk cId="859746218" sldId="266"/>
            <ac:spMk id="2" creationId="{1F534E94-0D8C-45E0-A1FD-41FD2C2997D8}"/>
          </ac:spMkLst>
        </pc:spChg>
        <pc:spChg chg="del">
          <ac:chgData name="Miah Davies" userId="0c7b2a4d-b4c0-4efc-a1d8-17c5d6ef6be3" providerId="ADAL" clId="{3E46E4FD-C1D2-4CD7-A93F-F2D3466AA562}" dt="2022-04-29T05:18:41.165" v="1512"/>
          <ac:spMkLst>
            <pc:docMk/>
            <pc:sldMk cId="859746218" sldId="266"/>
            <ac:spMk id="3" creationId="{B9367C07-AC74-4921-9699-9162D8D11CA7}"/>
          </ac:spMkLst>
        </pc:spChg>
        <pc:spChg chg="mod">
          <ac:chgData name="Miah Davies" userId="0c7b2a4d-b4c0-4efc-a1d8-17c5d6ef6be3" providerId="ADAL" clId="{3E46E4FD-C1D2-4CD7-A93F-F2D3466AA562}" dt="2022-04-29T05:19:04.393" v="1518" actId="26606"/>
          <ac:spMkLst>
            <pc:docMk/>
            <pc:sldMk cId="859746218" sldId="266"/>
            <ac:spMk id="4" creationId="{FFD24019-86F7-49E7-B8FD-312A2ACADCED}"/>
          </ac:spMkLst>
        </pc:spChg>
        <pc:spChg chg="add del">
          <ac:chgData name="Miah Davies" userId="0c7b2a4d-b4c0-4efc-a1d8-17c5d6ef6be3" providerId="ADAL" clId="{3E46E4FD-C1D2-4CD7-A93F-F2D3466AA562}" dt="2022-04-29T05:18:50.052" v="1515" actId="26606"/>
          <ac:spMkLst>
            <pc:docMk/>
            <pc:sldMk cId="859746218" sldId="266"/>
            <ac:spMk id="75" creationId="{B9E1C9F1-A010-4152-BDBB-49F2DD33E044}"/>
          </ac:spMkLst>
        </pc:spChg>
        <pc:spChg chg="add del">
          <ac:chgData name="Miah Davies" userId="0c7b2a4d-b4c0-4efc-a1d8-17c5d6ef6be3" providerId="ADAL" clId="{3E46E4FD-C1D2-4CD7-A93F-F2D3466AA562}" dt="2022-04-29T05:18:50.052" v="1515" actId="26606"/>
          <ac:spMkLst>
            <pc:docMk/>
            <pc:sldMk cId="859746218" sldId="266"/>
            <ac:spMk id="77" creationId="{184D4F00-53F5-4F7F-AFDA-4F20F0A4BAC9}"/>
          </ac:spMkLst>
        </pc:spChg>
        <pc:spChg chg="add del">
          <ac:chgData name="Miah Davies" userId="0c7b2a4d-b4c0-4efc-a1d8-17c5d6ef6be3" providerId="ADAL" clId="{3E46E4FD-C1D2-4CD7-A93F-F2D3466AA562}" dt="2022-04-29T05:18:50.052" v="1515" actId="26606"/>
          <ac:spMkLst>
            <pc:docMk/>
            <pc:sldMk cId="859746218" sldId="266"/>
            <ac:spMk id="79" creationId="{072BFF3C-EA2F-4505-B609-BF3FC520B803}"/>
          </ac:spMkLst>
        </pc:spChg>
        <pc:spChg chg="add del">
          <ac:chgData name="Miah Davies" userId="0c7b2a4d-b4c0-4efc-a1d8-17c5d6ef6be3" providerId="ADAL" clId="{3E46E4FD-C1D2-4CD7-A93F-F2D3466AA562}" dt="2022-04-29T05:18:50.052" v="1515" actId="26606"/>
          <ac:spMkLst>
            <pc:docMk/>
            <pc:sldMk cId="859746218" sldId="266"/>
            <ac:spMk id="81" creationId="{E24E5D46-0D63-409C-B1CB-09DDD9100076}"/>
          </ac:spMkLst>
        </pc:spChg>
        <pc:spChg chg="add del">
          <ac:chgData name="Miah Davies" userId="0c7b2a4d-b4c0-4efc-a1d8-17c5d6ef6be3" providerId="ADAL" clId="{3E46E4FD-C1D2-4CD7-A93F-F2D3466AA562}" dt="2022-04-29T05:19:04.314" v="1517" actId="26606"/>
          <ac:spMkLst>
            <pc:docMk/>
            <pc:sldMk cId="859746218" sldId="266"/>
            <ac:spMk id="3078" creationId="{3C54F4CE-85F0-46ED-80DA-9518C9251AD1}"/>
          </ac:spMkLst>
        </pc:spChg>
        <pc:spChg chg="add del">
          <ac:chgData name="Miah Davies" userId="0c7b2a4d-b4c0-4efc-a1d8-17c5d6ef6be3" providerId="ADAL" clId="{3E46E4FD-C1D2-4CD7-A93F-F2D3466AA562}" dt="2022-04-29T05:19:04.314" v="1517" actId="26606"/>
          <ac:spMkLst>
            <pc:docMk/>
            <pc:sldMk cId="859746218" sldId="266"/>
            <ac:spMk id="3079" creationId="{DADD1FCA-8ACB-4958-81DD-4CDD6D3E1921}"/>
          </ac:spMkLst>
        </pc:spChg>
        <pc:spChg chg="add">
          <ac:chgData name="Miah Davies" userId="0c7b2a4d-b4c0-4efc-a1d8-17c5d6ef6be3" providerId="ADAL" clId="{3E46E4FD-C1D2-4CD7-A93F-F2D3466AA562}" dt="2022-04-29T05:19:04.393" v="1518" actId="26606"/>
          <ac:spMkLst>
            <pc:docMk/>
            <pc:sldMk cId="859746218" sldId="266"/>
            <ac:spMk id="3083" creationId="{65C9D962-F904-4553-A140-500CF3EFC58A}"/>
          </ac:spMkLst>
        </pc:spChg>
        <pc:spChg chg="add">
          <ac:chgData name="Miah Davies" userId="0c7b2a4d-b4c0-4efc-a1d8-17c5d6ef6be3" providerId="ADAL" clId="{3E46E4FD-C1D2-4CD7-A93F-F2D3466AA562}" dt="2022-04-29T05:19:04.393" v="1518" actId="26606"/>
          <ac:spMkLst>
            <pc:docMk/>
            <pc:sldMk cId="859746218" sldId="266"/>
            <ac:spMk id="3084" creationId="{FFC44FC6-5BA3-41F1-98A0-849964135FD4}"/>
          </ac:spMkLst>
        </pc:spChg>
        <pc:spChg chg="add">
          <ac:chgData name="Miah Davies" userId="0c7b2a4d-b4c0-4efc-a1d8-17c5d6ef6be3" providerId="ADAL" clId="{3E46E4FD-C1D2-4CD7-A93F-F2D3466AA562}" dt="2022-04-29T05:19:04.393" v="1518" actId="26606"/>
          <ac:spMkLst>
            <pc:docMk/>
            <pc:sldMk cId="859746218" sldId="266"/>
            <ac:spMk id="3085" creationId="{3389D0BC-BA1D-4360-88F9-D9ECCBDAB50E}"/>
          </ac:spMkLst>
        </pc:spChg>
        <pc:picChg chg="add del">
          <ac:chgData name="Miah Davies" userId="0c7b2a4d-b4c0-4efc-a1d8-17c5d6ef6be3" providerId="ADAL" clId="{3E46E4FD-C1D2-4CD7-A93F-F2D3466AA562}" dt="2022-04-29T05:18:50.052" v="1515" actId="26606"/>
          <ac:picMkLst>
            <pc:docMk/>
            <pc:sldMk cId="859746218" sldId="266"/>
            <ac:picMk id="71" creationId="{DEB2E8C4-C3E7-4048-A43D-9859510CFA98}"/>
          </ac:picMkLst>
        </pc:picChg>
        <pc:picChg chg="add mod ord">
          <ac:chgData name="Miah Davies" userId="0c7b2a4d-b4c0-4efc-a1d8-17c5d6ef6be3" providerId="ADAL" clId="{3E46E4FD-C1D2-4CD7-A93F-F2D3466AA562}" dt="2022-04-29T05:19:04.393" v="1518" actId="26606"/>
          <ac:picMkLst>
            <pc:docMk/>
            <pc:sldMk cId="859746218" sldId="266"/>
            <ac:picMk id="3074" creationId="{F45571D1-48DD-48D3-B1FE-8FEB1533F6A7}"/>
          </ac:picMkLst>
        </pc:picChg>
        <pc:picChg chg="add del">
          <ac:chgData name="Miah Davies" userId="0c7b2a4d-b4c0-4efc-a1d8-17c5d6ef6be3" providerId="ADAL" clId="{3E46E4FD-C1D2-4CD7-A93F-F2D3466AA562}" dt="2022-04-29T05:19:04.314" v="1517" actId="26606"/>
          <ac:picMkLst>
            <pc:docMk/>
            <pc:sldMk cId="859746218" sldId="266"/>
            <ac:picMk id="3076" creationId="{DEB2E8C4-C3E7-4048-A43D-9859510CFA98}"/>
          </ac:picMkLst>
        </pc:picChg>
        <pc:picChg chg="add">
          <ac:chgData name="Miah Davies" userId="0c7b2a4d-b4c0-4efc-a1d8-17c5d6ef6be3" providerId="ADAL" clId="{3E46E4FD-C1D2-4CD7-A93F-F2D3466AA562}" dt="2022-04-29T05:19:04.393" v="1518" actId="26606"/>
          <ac:picMkLst>
            <pc:docMk/>
            <pc:sldMk cId="859746218" sldId="266"/>
            <ac:picMk id="3081" creationId="{DEB2E8C4-C3E7-4048-A43D-9859510CFA98}"/>
          </ac:picMkLst>
        </pc:picChg>
        <pc:inkChg chg="add del">
          <ac:chgData name="Miah Davies" userId="0c7b2a4d-b4c0-4efc-a1d8-17c5d6ef6be3" providerId="ADAL" clId="{3E46E4FD-C1D2-4CD7-A93F-F2D3466AA562}" dt="2022-04-29T05:18:50.052" v="1515" actId="26606"/>
          <ac:inkMkLst>
            <pc:docMk/>
            <pc:sldMk cId="859746218" sldId="266"/>
            <ac:inkMk id="73" creationId="{24D29CCB-7956-4E3E-8880-304085F04BF4}"/>
          </ac:inkMkLst>
        </pc:inkChg>
        <pc:inkChg chg="add del">
          <ac:chgData name="Miah Davies" userId="0c7b2a4d-b4c0-4efc-a1d8-17c5d6ef6be3" providerId="ADAL" clId="{3E46E4FD-C1D2-4CD7-A93F-F2D3466AA562}" dt="2022-04-29T05:19:04.314" v="1517" actId="26606"/>
          <ac:inkMkLst>
            <pc:docMk/>
            <pc:sldMk cId="859746218" sldId="266"/>
            <ac:inkMk id="3077" creationId="{24D29CCB-7956-4E3E-8880-304085F04BF4}"/>
          </ac:inkMkLst>
        </pc:inkChg>
        <pc:inkChg chg="add">
          <ac:chgData name="Miah Davies" userId="0c7b2a4d-b4c0-4efc-a1d8-17c5d6ef6be3" providerId="ADAL" clId="{3E46E4FD-C1D2-4CD7-A93F-F2D3466AA562}" dt="2022-04-29T05:19:04.393" v="1518" actId="26606"/>
          <ac:inkMkLst>
            <pc:docMk/>
            <pc:sldMk cId="859746218" sldId="266"/>
            <ac:inkMk id="3082" creationId="{24D29CCB-7956-4E3E-8880-304085F04BF4}"/>
          </ac:inkMkLst>
        </pc:inkChg>
      </pc:sldChg>
      <pc:sldChg chg="addSp delSp modSp new mod setBg">
        <pc:chgData name="Miah Davies" userId="0c7b2a4d-b4c0-4efc-a1d8-17c5d6ef6be3" providerId="ADAL" clId="{3E46E4FD-C1D2-4CD7-A93F-F2D3466AA562}" dt="2022-04-29T05:25:20.308" v="1797" actId="26606"/>
        <pc:sldMkLst>
          <pc:docMk/>
          <pc:sldMk cId="1995248091" sldId="267"/>
        </pc:sldMkLst>
        <pc:spChg chg="mod">
          <ac:chgData name="Miah Davies" userId="0c7b2a4d-b4c0-4efc-a1d8-17c5d6ef6be3" providerId="ADAL" clId="{3E46E4FD-C1D2-4CD7-A93F-F2D3466AA562}" dt="2022-04-29T05:25:20.308" v="1797" actId="26606"/>
          <ac:spMkLst>
            <pc:docMk/>
            <pc:sldMk cId="1995248091" sldId="267"/>
            <ac:spMk id="2" creationId="{F4FFFFE9-3A50-4522-B89B-7C05F4665582}"/>
          </ac:spMkLst>
        </pc:spChg>
        <pc:spChg chg="del">
          <ac:chgData name="Miah Davies" userId="0c7b2a4d-b4c0-4efc-a1d8-17c5d6ef6be3" providerId="ADAL" clId="{3E46E4FD-C1D2-4CD7-A93F-F2D3466AA562}" dt="2022-04-29T05:20:01.543" v="1520"/>
          <ac:spMkLst>
            <pc:docMk/>
            <pc:sldMk cId="1995248091" sldId="267"/>
            <ac:spMk id="3" creationId="{BE1CBFDB-5EFE-41A9-822C-0DD80AE5E5CF}"/>
          </ac:spMkLst>
        </pc:spChg>
        <pc:spChg chg="mod">
          <ac:chgData name="Miah Davies" userId="0c7b2a4d-b4c0-4efc-a1d8-17c5d6ef6be3" providerId="ADAL" clId="{3E46E4FD-C1D2-4CD7-A93F-F2D3466AA562}" dt="2022-04-29T05:25:20.308" v="1797" actId="26606"/>
          <ac:spMkLst>
            <pc:docMk/>
            <pc:sldMk cId="1995248091" sldId="267"/>
            <ac:spMk id="4" creationId="{B490EA0E-F5DC-4CC4-8CCF-E5FC3BA3766A}"/>
          </ac:spMkLst>
        </pc:spChg>
        <pc:spChg chg="add del">
          <ac:chgData name="Miah Davies" userId="0c7b2a4d-b4c0-4efc-a1d8-17c5d6ef6be3" providerId="ADAL" clId="{3E46E4FD-C1D2-4CD7-A93F-F2D3466AA562}" dt="2022-04-29T05:20:26.531" v="1537" actId="26606"/>
          <ac:spMkLst>
            <pc:docMk/>
            <pc:sldMk cId="1995248091" sldId="267"/>
            <ac:spMk id="75" creationId="{78E81931-EC11-4433-BB7B-ED42BAA2441E}"/>
          </ac:spMkLst>
        </pc:spChg>
        <pc:spChg chg="add del">
          <ac:chgData name="Miah Davies" userId="0c7b2a4d-b4c0-4efc-a1d8-17c5d6ef6be3" providerId="ADAL" clId="{3E46E4FD-C1D2-4CD7-A93F-F2D3466AA562}" dt="2022-04-29T05:20:26.531" v="1537" actId="26606"/>
          <ac:spMkLst>
            <pc:docMk/>
            <pc:sldMk cId="1995248091" sldId="267"/>
            <ac:spMk id="77" creationId="{EF693875-948C-4D9B-AE6F-8F6894277D8A}"/>
          </ac:spMkLst>
        </pc:spChg>
        <pc:spChg chg="add del">
          <ac:chgData name="Miah Davies" userId="0c7b2a4d-b4c0-4efc-a1d8-17c5d6ef6be3" providerId="ADAL" clId="{3E46E4FD-C1D2-4CD7-A93F-F2D3466AA562}" dt="2022-04-29T05:20:26.531" v="1537" actId="26606"/>
          <ac:spMkLst>
            <pc:docMk/>
            <pc:sldMk cId="1995248091" sldId="267"/>
            <ac:spMk id="79" creationId="{C0FBE8EC-1812-4EE8-AE95-F57CA25AAF4D}"/>
          </ac:spMkLst>
        </pc:spChg>
        <pc:spChg chg="add del">
          <ac:chgData name="Miah Davies" userId="0c7b2a4d-b4c0-4efc-a1d8-17c5d6ef6be3" providerId="ADAL" clId="{3E46E4FD-C1D2-4CD7-A93F-F2D3466AA562}" dt="2022-04-29T05:20:26.531" v="1537" actId="26606"/>
          <ac:spMkLst>
            <pc:docMk/>
            <pc:sldMk cId="1995248091" sldId="267"/>
            <ac:spMk id="81" creationId="{159CA1A0-665C-4FC9-BE25-8C45BB69D50D}"/>
          </ac:spMkLst>
        </pc:spChg>
        <pc:spChg chg="add del">
          <ac:chgData name="Miah Davies" userId="0c7b2a4d-b4c0-4efc-a1d8-17c5d6ef6be3" providerId="ADAL" clId="{3E46E4FD-C1D2-4CD7-A93F-F2D3466AA562}" dt="2022-04-29T05:20:26.531" v="1537" actId="26606"/>
          <ac:spMkLst>
            <pc:docMk/>
            <pc:sldMk cId="1995248091" sldId="267"/>
            <ac:spMk id="83" creationId="{B46D20DF-CE98-4EA3-96C8-C03C3A8852AB}"/>
          </ac:spMkLst>
        </pc:spChg>
        <pc:spChg chg="add del">
          <ac:chgData name="Miah Davies" userId="0c7b2a4d-b4c0-4efc-a1d8-17c5d6ef6be3" providerId="ADAL" clId="{3E46E4FD-C1D2-4CD7-A93F-F2D3466AA562}" dt="2022-04-29T05:23:35.509" v="1776" actId="26606"/>
          <ac:spMkLst>
            <pc:docMk/>
            <pc:sldMk cId="1995248091" sldId="267"/>
            <ac:spMk id="85" creationId="{23E547B5-89CF-4EC0-96DE-25771AED0799}"/>
          </ac:spMkLst>
        </pc:spChg>
        <pc:spChg chg="add del">
          <ac:chgData name="Miah Davies" userId="0c7b2a4d-b4c0-4efc-a1d8-17c5d6ef6be3" providerId="ADAL" clId="{3E46E4FD-C1D2-4CD7-A93F-F2D3466AA562}" dt="2022-04-29T05:23:35.509" v="1776" actId="26606"/>
          <ac:spMkLst>
            <pc:docMk/>
            <pc:sldMk cId="1995248091" sldId="267"/>
            <ac:spMk id="87" creationId="{B3437C99-FC8E-4311-B48A-F0C4C329B154}"/>
          </ac:spMkLst>
        </pc:spChg>
        <pc:spChg chg="add del">
          <ac:chgData name="Miah Davies" userId="0c7b2a4d-b4c0-4efc-a1d8-17c5d6ef6be3" providerId="ADAL" clId="{3E46E4FD-C1D2-4CD7-A93F-F2D3466AA562}" dt="2022-04-29T05:25:20.308" v="1797" actId="26606"/>
          <ac:spMkLst>
            <pc:docMk/>
            <pc:sldMk cId="1995248091" sldId="267"/>
            <ac:spMk id="90" creationId="{04C21BAE-6866-4C7A-A7EC-C1B2E572D5BE}"/>
          </ac:spMkLst>
        </pc:spChg>
        <pc:spChg chg="add del">
          <ac:chgData name="Miah Davies" userId="0c7b2a4d-b4c0-4efc-a1d8-17c5d6ef6be3" providerId="ADAL" clId="{3E46E4FD-C1D2-4CD7-A93F-F2D3466AA562}" dt="2022-04-29T05:25:20.308" v="1797" actId="26606"/>
          <ac:spMkLst>
            <pc:docMk/>
            <pc:sldMk cId="1995248091" sldId="267"/>
            <ac:spMk id="92" creationId="{7E7D0C94-08B4-48AE-8813-CC4D60294F42}"/>
          </ac:spMkLst>
        </pc:spChg>
        <pc:spChg chg="add del">
          <ac:chgData name="Miah Davies" userId="0c7b2a4d-b4c0-4efc-a1d8-17c5d6ef6be3" providerId="ADAL" clId="{3E46E4FD-C1D2-4CD7-A93F-F2D3466AA562}" dt="2022-04-29T05:25:20.308" v="1797" actId="26606"/>
          <ac:spMkLst>
            <pc:docMk/>
            <pc:sldMk cId="1995248091" sldId="267"/>
            <ac:spMk id="94" creationId="{F0C518C2-0AA4-470C-87B9-9CBF428FBA25}"/>
          </ac:spMkLst>
        </pc:spChg>
        <pc:spChg chg="add del">
          <ac:chgData name="Miah Davies" userId="0c7b2a4d-b4c0-4efc-a1d8-17c5d6ef6be3" providerId="ADAL" clId="{3E46E4FD-C1D2-4CD7-A93F-F2D3466AA562}" dt="2022-04-29T05:25:20.210" v="1796" actId="26606"/>
          <ac:spMkLst>
            <pc:docMk/>
            <pc:sldMk cId="1995248091" sldId="267"/>
            <ac:spMk id="139" creationId="{7666DE11-17E1-4DC7-B2B7-6DA2E6A9CE8B}"/>
          </ac:spMkLst>
        </pc:spChg>
        <pc:spChg chg="add del">
          <ac:chgData name="Miah Davies" userId="0c7b2a4d-b4c0-4efc-a1d8-17c5d6ef6be3" providerId="ADAL" clId="{3E46E4FD-C1D2-4CD7-A93F-F2D3466AA562}" dt="2022-04-29T05:25:20.210" v="1796" actId="26606"/>
          <ac:spMkLst>
            <pc:docMk/>
            <pc:sldMk cId="1995248091" sldId="267"/>
            <ac:spMk id="141" creationId="{B52E493E-0B27-4F3C-AA01-17F0A2564112}"/>
          </ac:spMkLst>
        </pc:spChg>
        <pc:spChg chg="add del">
          <ac:chgData name="Miah Davies" userId="0c7b2a4d-b4c0-4efc-a1d8-17c5d6ef6be3" providerId="ADAL" clId="{3E46E4FD-C1D2-4CD7-A93F-F2D3466AA562}" dt="2022-04-29T05:20:34.697" v="1539" actId="26606"/>
          <ac:spMkLst>
            <pc:docMk/>
            <pc:sldMk cId="1995248091" sldId="267"/>
            <ac:spMk id="4102" creationId="{23E547B5-89CF-4EC0-96DE-25771AED0799}"/>
          </ac:spMkLst>
        </pc:spChg>
        <pc:spChg chg="add del">
          <ac:chgData name="Miah Davies" userId="0c7b2a4d-b4c0-4efc-a1d8-17c5d6ef6be3" providerId="ADAL" clId="{3E46E4FD-C1D2-4CD7-A93F-F2D3466AA562}" dt="2022-04-29T05:20:34.697" v="1539" actId="26606"/>
          <ac:spMkLst>
            <pc:docMk/>
            <pc:sldMk cId="1995248091" sldId="267"/>
            <ac:spMk id="4103" creationId="{B3437C99-FC8E-4311-B48A-F0C4C329B154}"/>
          </ac:spMkLst>
        </pc:spChg>
        <pc:spChg chg="add del">
          <ac:chgData name="Miah Davies" userId="0c7b2a4d-b4c0-4efc-a1d8-17c5d6ef6be3" providerId="ADAL" clId="{3E46E4FD-C1D2-4CD7-A93F-F2D3466AA562}" dt="2022-04-29T05:20:58.219" v="1545" actId="26606"/>
          <ac:spMkLst>
            <pc:docMk/>
            <pc:sldMk cId="1995248091" sldId="267"/>
            <ac:spMk id="4107" creationId="{7DA3C418-758E-4180-A5D0-8655D6804587}"/>
          </ac:spMkLst>
        </pc:spChg>
        <pc:spChg chg="add del">
          <ac:chgData name="Miah Davies" userId="0c7b2a4d-b4c0-4efc-a1d8-17c5d6ef6be3" providerId="ADAL" clId="{3E46E4FD-C1D2-4CD7-A93F-F2D3466AA562}" dt="2022-04-29T05:20:58.219" v="1545" actId="26606"/>
          <ac:spMkLst>
            <pc:docMk/>
            <pc:sldMk cId="1995248091" sldId="267"/>
            <ac:spMk id="4108" creationId="{28C8EF06-5EC3-4883-AFAF-D74FF46550FB}"/>
          </ac:spMkLst>
        </pc:spChg>
        <pc:spChg chg="add">
          <ac:chgData name="Miah Davies" userId="0c7b2a4d-b4c0-4efc-a1d8-17c5d6ef6be3" providerId="ADAL" clId="{3E46E4FD-C1D2-4CD7-A93F-F2D3466AA562}" dt="2022-04-29T05:25:20.308" v="1797" actId="26606"/>
          <ac:spMkLst>
            <pc:docMk/>
            <pc:sldMk cId="1995248091" sldId="267"/>
            <ac:spMk id="4112" creationId="{23E547B5-89CF-4EC0-96DE-25771AED0799}"/>
          </ac:spMkLst>
        </pc:spChg>
        <pc:spChg chg="add">
          <ac:chgData name="Miah Davies" userId="0c7b2a4d-b4c0-4efc-a1d8-17c5d6ef6be3" providerId="ADAL" clId="{3E46E4FD-C1D2-4CD7-A93F-F2D3466AA562}" dt="2022-04-29T05:25:20.308" v="1797" actId="26606"/>
          <ac:spMkLst>
            <pc:docMk/>
            <pc:sldMk cId="1995248091" sldId="267"/>
            <ac:spMk id="4113" creationId="{B3437C99-FC8E-4311-B48A-F0C4C329B154}"/>
          </ac:spMkLst>
        </pc:spChg>
        <pc:picChg chg="add del">
          <ac:chgData name="Miah Davies" userId="0c7b2a4d-b4c0-4efc-a1d8-17c5d6ef6be3" providerId="ADAL" clId="{3E46E4FD-C1D2-4CD7-A93F-F2D3466AA562}" dt="2022-04-29T05:20:26.531" v="1537" actId="26606"/>
          <ac:picMkLst>
            <pc:docMk/>
            <pc:sldMk cId="1995248091" sldId="267"/>
            <ac:picMk id="71" creationId="{DEB2E8C4-C3E7-4048-A43D-9859510CFA98}"/>
          </ac:picMkLst>
        </pc:picChg>
        <pc:picChg chg="add del">
          <ac:chgData name="Miah Davies" userId="0c7b2a4d-b4c0-4efc-a1d8-17c5d6ef6be3" providerId="ADAL" clId="{3E46E4FD-C1D2-4CD7-A93F-F2D3466AA562}" dt="2022-04-29T05:25:20.308" v="1797" actId="26606"/>
          <ac:picMkLst>
            <pc:docMk/>
            <pc:sldMk cId="1995248091" sldId="267"/>
            <ac:picMk id="86" creationId="{DEB2E8C4-C3E7-4048-A43D-9859510CFA98}"/>
          </ac:picMkLst>
        </pc:picChg>
        <pc:picChg chg="add del">
          <ac:chgData name="Miah Davies" userId="0c7b2a4d-b4c0-4efc-a1d8-17c5d6ef6be3" providerId="ADAL" clId="{3E46E4FD-C1D2-4CD7-A93F-F2D3466AA562}" dt="2022-04-29T05:25:20.210" v="1796" actId="26606"/>
          <ac:picMkLst>
            <pc:docMk/>
            <pc:sldMk cId="1995248091" sldId="267"/>
            <ac:picMk id="135" creationId="{DEB2E8C4-C3E7-4048-A43D-9859510CFA98}"/>
          </ac:picMkLst>
        </pc:picChg>
        <pc:picChg chg="add mod ord">
          <ac:chgData name="Miah Davies" userId="0c7b2a4d-b4c0-4efc-a1d8-17c5d6ef6be3" providerId="ADAL" clId="{3E46E4FD-C1D2-4CD7-A93F-F2D3466AA562}" dt="2022-04-29T05:25:20.308" v="1797" actId="26606"/>
          <ac:picMkLst>
            <pc:docMk/>
            <pc:sldMk cId="1995248091" sldId="267"/>
            <ac:picMk id="4098" creationId="{3E9F48D2-A4B1-4CAD-BE4A-488AD5C52436}"/>
          </ac:picMkLst>
        </pc:picChg>
        <pc:picChg chg="add del">
          <ac:chgData name="Miah Davies" userId="0c7b2a4d-b4c0-4efc-a1d8-17c5d6ef6be3" providerId="ADAL" clId="{3E46E4FD-C1D2-4CD7-A93F-F2D3466AA562}" dt="2022-04-29T05:20:34.697" v="1539" actId="26606"/>
          <ac:picMkLst>
            <pc:docMk/>
            <pc:sldMk cId="1995248091" sldId="267"/>
            <ac:picMk id="4100" creationId="{DEB2E8C4-C3E7-4048-A43D-9859510CFA98}"/>
          </ac:picMkLst>
        </pc:picChg>
        <pc:picChg chg="add">
          <ac:chgData name="Miah Davies" userId="0c7b2a4d-b4c0-4efc-a1d8-17c5d6ef6be3" providerId="ADAL" clId="{3E46E4FD-C1D2-4CD7-A93F-F2D3466AA562}" dt="2022-04-29T05:25:20.308" v="1797" actId="26606"/>
          <ac:picMkLst>
            <pc:docMk/>
            <pc:sldMk cId="1995248091" sldId="267"/>
            <ac:picMk id="4104" creationId="{DEB2E8C4-C3E7-4048-A43D-9859510CFA98}"/>
          </ac:picMkLst>
        </pc:picChg>
        <pc:picChg chg="add del">
          <ac:chgData name="Miah Davies" userId="0c7b2a4d-b4c0-4efc-a1d8-17c5d6ef6be3" providerId="ADAL" clId="{3E46E4FD-C1D2-4CD7-A93F-F2D3466AA562}" dt="2022-04-29T05:20:58.219" v="1545" actId="26606"/>
          <ac:picMkLst>
            <pc:docMk/>
            <pc:sldMk cId="1995248091" sldId="267"/>
            <ac:picMk id="4105" creationId="{DEB2E8C4-C3E7-4048-A43D-9859510CFA98}"/>
          </ac:picMkLst>
        </pc:picChg>
        <pc:picChg chg="add del">
          <ac:chgData name="Miah Davies" userId="0c7b2a4d-b4c0-4efc-a1d8-17c5d6ef6be3" providerId="ADAL" clId="{3E46E4FD-C1D2-4CD7-A93F-F2D3466AA562}" dt="2022-04-29T05:23:35.509" v="1776" actId="26606"/>
          <ac:picMkLst>
            <pc:docMk/>
            <pc:sldMk cId="1995248091" sldId="267"/>
            <ac:picMk id="4110" creationId="{DEB2E8C4-C3E7-4048-A43D-9859510CFA98}"/>
          </ac:picMkLst>
        </pc:picChg>
        <pc:inkChg chg="add del">
          <ac:chgData name="Miah Davies" userId="0c7b2a4d-b4c0-4efc-a1d8-17c5d6ef6be3" providerId="ADAL" clId="{3E46E4FD-C1D2-4CD7-A93F-F2D3466AA562}" dt="2022-04-29T05:20:26.531" v="1537" actId="26606"/>
          <ac:inkMkLst>
            <pc:docMk/>
            <pc:sldMk cId="1995248091" sldId="267"/>
            <ac:inkMk id="73" creationId="{24D29CCB-7956-4E3E-8880-304085F04BF4}"/>
          </ac:inkMkLst>
        </pc:inkChg>
        <pc:inkChg chg="add del">
          <ac:chgData name="Miah Davies" userId="0c7b2a4d-b4c0-4efc-a1d8-17c5d6ef6be3" providerId="ADAL" clId="{3E46E4FD-C1D2-4CD7-A93F-F2D3466AA562}" dt="2022-04-29T05:25:20.308" v="1797" actId="26606"/>
          <ac:inkMkLst>
            <pc:docMk/>
            <pc:sldMk cId="1995248091" sldId="267"/>
            <ac:inkMk id="88" creationId="{24D29CCB-7956-4E3E-8880-304085F04BF4}"/>
          </ac:inkMkLst>
        </pc:inkChg>
        <pc:inkChg chg="add del">
          <ac:chgData name="Miah Davies" userId="0c7b2a4d-b4c0-4efc-a1d8-17c5d6ef6be3" providerId="ADAL" clId="{3E46E4FD-C1D2-4CD7-A93F-F2D3466AA562}" dt="2022-04-29T05:25:20.210" v="1796" actId="26606"/>
          <ac:inkMkLst>
            <pc:docMk/>
            <pc:sldMk cId="1995248091" sldId="267"/>
            <ac:inkMk id="137" creationId="{24D29CCB-7956-4E3E-8880-304085F04BF4}"/>
          </ac:inkMkLst>
        </pc:inkChg>
        <pc:inkChg chg="add del">
          <ac:chgData name="Miah Davies" userId="0c7b2a4d-b4c0-4efc-a1d8-17c5d6ef6be3" providerId="ADAL" clId="{3E46E4FD-C1D2-4CD7-A93F-F2D3466AA562}" dt="2022-04-29T05:20:34.697" v="1539" actId="26606"/>
          <ac:inkMkLst>
            <pc:docMk/>
            <pc:sldMk cId="1995248091" sldId="267"/>
            <ac:inkMk id="4101" creationId="{24D29CCB-7956-4E3E-8880-304085F04BF4}"/>
          </ac:inkMkLst>
        </pc:inkChg>
        <pc:inkChg chg="add del">
          <ac:chgData name="Miah Davies" userId="0c7b2a4d-b4c0-4efc-a1d8-17c5d6ef6be3" providerId="ADAL" clId="{3E46E4FD-C1D2-4CD7-A93F-F2D3466AA562}" dt="2022-04-29T05:20:58.219" v="1545" actId="26606"/>
          <ac:inkMkLst>
            <pc:docMk/>
            <pc:sldMk cId="1995248091" sldId="267"/>
            <ac:inkMk id="4106" creationId="{24D29CCB-7956-4E3E-8880-304085F04BF4}"/>
          </ac:inkMkLst>
        </pc:inkChg>
        <pc:inkChg chg="add">
          <ac:chgData name="Miah Davies" userId="0c7b2a4d-b4c0-4efc-a1d8-17c5d6ef6be3" providerId="ADAL" clId="{3E46E4FD-C1D2-4CD7-A93F-F2D3466AA562}" dt="2022-04-29T05:25:20.308" v="1797" actId="26606"/>
          <ac:inkMkLst>
            <pc:docMk/>
            <pc:sldMk cId="1995248091" sldId="267"/>
            <ac:inkMk id="4109" creationId="{24D29CCB-7956-4E3E-8880-304085F04BF4}"/>
          </ac:inkMkLst>
        </pc:inkChg>
        <pc:inkChg chg="add del">
          <ac:chgData name="Miah Davies" userId="0c7b2a4d-b4c0-4efc-a1d8-17c5d6ef6be3" providerId="ADAL" clId="{3E46E4FD-C1D2-4CD7-A93F-F2D3466AA562}" dt="2022-04-29T05:23:35.509" v="1776" actId="26606"/>
          <ac:inkMkLst>
            <pc:docMk/>
            <pc:sldMk cId="1995248091" sldId="267"/>
            <ac:inkMk id="4111" creationId="{24D29CCB-7956-4E3E-8880-304085F04BF4}"/>
          </ac:inkMkLst>
        </pc:inkChg>
      </pc:sldChg>
      <pc:sldChg chg="addSp delSp modSp new mod setBg">
        <pc:chgData name="Miah Davies" userId="0c7b2a4d-b4c0-4efc-a1d8-17c5d6ef6be3" providerId="ADAL" clId="{3E46E4FD-C1D2-4CD7-A93F-F2D3466AA562}" dt="2022-04-29T05:27:43.220" v="1813" actId="26606"/>
        <pc:sldMkLst>
          <pc:docMk/>
          <pc:sldMk cId="358172583" sldId="268"/>
        </pc:sldMkLst>
        <pc:spChg chg="mod">
          <ac:chgData name="Miah Davies" userId="0c7b2a4d-b4c0-4efc-a1d8-17c5d6ef6be3" providerId="ADAL" clId="{3E46E4FD-C1D2-4CD7-A93F-F2D3466AA562}" dt="2022-04-29T05:27:43.220" v="1813" actId="26606"/>
          <ac:spMkLst>
            <pc:docMk/>
            <pc:sldMk cId="358172583" sldId="268"/>
            <ac:spMk id="2" creationId="{F6167939-C9E5-4AB7-BAB1-9D21CE40BCF7}"/>
          </ac:spMkLst>
        </pc:spChg>
        <pc:spChg chg="del mod">
          <ac:chgData name="Miah Davies" userId="0c7b2a4d-b4c0-4efc-a1d8-17c5d6ef6be3" providerId="ADAL" clId="{3E46E4FD-C1D2-4CD7-A93F-F2D3466AA562}" dt="2022-04-29T05:27:12.902" v="1803" actId="478"/>
          <ac:spMkLst>
            <pc:docMk/>
            <pc:sldMk cId="358172583" sldId="268"/>
            <ac:spMk id="3" creationId="{C253431D-0DA6-4161-8BE9-23CB878F628E}"/>
          </ac:spMkLst>
        </pc:spChg>
        <pc:spChg chg="add">
          <ac:chgData name="Miah Davies" userId="0c7b2a4d-b4c0-4efc-a1d8-17c5d6ef6be3" providerId="ADAL" clId="{3E46E4FD-C1D2-4CD7-A93F-F2D3466AA562}" dt="2022-04-29T05:27:43.220" v="1813" actId="26606"/>
          <ac:spMkLst>
            <pc:docMk/>
            <pc:sldMk cId="358172583" sldId="268"/>
            <ac:spMk id="9" creationId="{8EF7D2E8-5F8A-4E0B-9647-8072A94A09CA}"/>
          </ac:spMkLst>
        </pc:spChg>
        <pc:spChg chg="add">
          <ac:chgData name="Miah Davies" userId="0c7b2a4d-b4c0-4efc-a1d8-17c5d6ef6be3" providerId="ADAL" clId="{3E46E4FD-C1D2-4CD7-A93F-F2D3466AA562}" dt="2022-04-29T05:27:43.220" v="1813" actId="26606"/>
          <ac:spMkLst>
            <pc:docMk/>
            <pc:sldMk cId="358172583" sldId="268"/>
            <ac:spMk id="11" creationId="{86A6E2CC-84C1-424C-A664-BC849F6D0AC7}"/>
          </ac:spMkLst>
        </pc:spChg>
        <pc:picChg chg="add">
          <ac:chgData name="Miah Davies" userId="0c7b2a4d-b4c0-4efc-a1d8-17c5d6ef6be3" providerId="ADAL" clId="{3E46E4FD-C1D2-4CD7-A93F-F2D3466AA562}" dt="2022-04-29T05:27:43.220" v="1813" actId="26606"/>
          <ac:picMkLst>
            <pc:docMk/>
            <pc:sldMk cId="358172583" sldId="268"/>
            <ac:picMk id="6" creationId="{6F07C676-8A73-134E-7E85-7F0CE3ABF809}"/>
          </ac:picMkLst>
        </pc:picChg>
      </pc:sldChg>
      <pc:sldChg chg="new del">
        <pc:chgData name="Miah Davies" userId="0c7b2a4d-b4c0-4efc-a1d8-17c5d6ef6be3" providerId="ADAL" clId="{3E46E4FD-C1D2-4CD7-A93F-F2D3466AA562}" dt="2022-04-29T05:26:35.079" v="1799" actId="2696"/>
        <pc:sldMkLst>
          <pc:docMk/>
          <pc:sldMk cId="1587636208" sldId="268"/>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7T07:12:21.954"/>
    </inkml:context>
    <inkml:brush xml:id="br0">
      <inkml:brushProperty name="width" value="0.05" units="cm"/>
      <inkml:brushProperty name="height" value="0.05" units="cm"/>
    </inkml:brush>
  </inkml:definitions>
  <inkml:trace contextRef="#ctx0" brushRef="#br0">1 0 32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7T07:20:28.260"/>
    </inkml:context>
    <inkml:brush xml:id="br0">
      <inkml:brushProperty name="width" value="0.05" units="cm"/>
      <inkml:brushProperty name="height" value="0.05" units="cm"/>
    </inkml:brush>
  </inkml:definitions>
  <inkml:trace contextRef="#ctx0" brushRef="#br0">1 0 32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9T05:07:33.923"/>
    </inkml:context>
    <inkml:brush xml:id="br0">
      <inkml:brushProperty name="width" value="0.05" units="cm"/>
      <inkml:brushProperty name="height" value="0.05" units="cm"/>
    </inkml:brush>
  </inkml:definitions>
  <inkml:trace contextRef="#ctx0" brushRef="#br0">1 0 32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9T05:12:14.185"/>
    </inkml:context>
    <inkml:brush xml:id="br0">
      <inkml:brushProperty name="width" value="0.05" units="cm"/>
      <inkml:brushProperty name="height" value="0.05" units="cm"/>
    </inkml:brush>
  </inkml:definitions>
  <inkml:trace contextRef="#ctx0" brushRef="#br0">1 0 32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9T05:18:58.329"/>
    </inkml:context>
    <inkml:brush xml:id="br0">
      <inkml:brushProperty name="width" value="0.05" units="cm"/>
      <inkml:brushProperty name="height" value="0.05" units="cm"/>
    </inkml:brush>
  </inkml:definitions>
  <inkml:trace contextRef="#ctx0" brushRef="#br0">1 0 32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9T05:25:09.455"/>
    </inkml:context>
    <inkml:brush xml:id="br0">
      <inkml:brushProperty name="width" value="0.05" units="cm"/>
      <inkml:brushProperty name="height" value="0.05" units="cm"/>
    </inkml:brush>
  </inkml:definitions>
  <inkml:trace contextRef="#ctx0" brushRef="#br0">1 0 32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7T06:53:24.450"/>
    </inkml:context>
    <inkml:brush xml:id="br0">
      <inkml:brushProperty name="width" value="0.05" units="cm"/>
      <inkml:brushProperty name="height" value="0.05" units="cm"/>
    </inkml:brush>
  </inkml:definitions>
  <inkml:trace contextRef="#ctx0" brushRef="#br0">1 0 32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7T07:00:19.570"/>
    </inkml:context>
    <inkml:brush xml:id="br0">
      <inkml:brushProperty name="width" value="0.05" units="cm"/>
      <inkml:brushProperty name="height" value="0.05" units="cm"/>
    </inkml:brush>
  </inkml:definitions>
  <inkml:trace contextRef="#ctx0" brushRef="#br0">1 0 32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7T07:02:31.455"/>
    </inkml:context>
    <inkml:brush xml:id="br0">
      <inkml:brushProperty name="width" value="0.05" units="cm"/>
      <inkml:brushProperty name="height" value="0.05" units="cm"/>
    </inkml:brush>
  </inkml:definitions>
  <inkml:trace contextRef="#ctx0" brushRef="#br0">1 0 32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7T07:04:24.261"/>
    </inkml:context>
    <inkml:brush xml:id="br0">
      <inkml:brushProperty name="width" value="0.05" units="cm"/>
      <inkml:brushProperty name="height" value="0.05" units="cm"/>
    </inkml:brush>
  </inkml:definitions>
  <inkml:trace contextRef="#ctx0" brushRef="#br0">1 0 32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April 29, 2022</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938145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April 29, 2022</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87975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April 29, 2022</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02092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April 29, 2022</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50714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April 29, 2022</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167277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April 29, 2022</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3635673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April 29, 2022</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4766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April 29, 2022</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0868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April 29, 2022</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493783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April 29, 2022</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96865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April 29, 2022</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988259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April 29, 2022</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192484445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7" r:id="rId7"/>
    <p:sldLayoutId id="2147483733" r:id="rId8"/>
    <p:sldLayoutId id="2147483734" r:id="rId9"/>
    <p:sldLayoutId id="2147483735" r:id="rId10"/>
    <p:sldLayoutId id="2147483736"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ustomXml" Target="../ink/ink2.xml"/><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8">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0">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4DE12B-8FD2-45F1-BD23-E7F3212D0B03}"/>
              </a:ext>
            </a:extLst>
          </p:cNvPr>
          <p:cNvSpPr>
            <a:spLocks noGrp="1"/>
          </p:cNvSpPr>
          <p:nvPr>
            <p:ph type="ctrTitle"/>
          </p:nvPr>
        </p:nvSpPr>
        <p:spPr>
          <a:xfrm>
            <a:off x="1016000" y="5755341"/>
            <a:ext cx="10160000" cy="884518"/>
          </a:xfrm>
        </p:spPr>
        <p:txBody>
          <a:bodyPr anchor="t">
            <a:normAutofit/>
          </a:bodyPr>
          <a:lstStyle/>
          <a:p>
            <a:r>
              <a:rPr lang="en-AU"/>
              <a:t>Role Models and Me</a:t>
            </a:r>
            <a:endParaRPr lang="en-AU" dirty="0"/>
          </a:p>
        </p:txBody>
      </p:sp>
      <p:sp>
        <p:nvSpPr>
          <p:cNvPr id="3" name="Subtitle 2">
            <a:extLst>
              <a:ext uri="{FF2B5EF4-FFF2-40B4-BE49-F238E27FC236}">
                <a16:creationId xmlns:a16="http://schemas.microsoft.com/office/drawing/2014/main" id="{9761E060-8410-4039-A991-1463BD509A8F}"/>
              </a:ext>
            </a:extLst>
          </p:cNvPr>
          <p:cNvSpPr>
            <a:spLocks noGrp="1"/>
          </p:cNvSpPr>
          <p:nvPr>
            <p:ph type="subTitle" idx="1"/>
          </p:nvPr>
        </p:nvSpPr>
        <p:spPr>
          <a:xfrm>
            <a:off x="3227292" y="5149516"/>
            <a:ext cx="5768283" cy="505326"/>
          </a:xfrm>
        </p:spPr>
        <p:txBody>
          <a:bodyPr anchor="b">
            <a:normAutofit/>
          </a:bodyPr>
          <a:lstStyle/>
          <a:p>
            <a:r>
              <a:rPr lang="en-AU"/>
              <a:t>By Miah Davies</a:t>
            </a:r>
            <a:endParaRPr lang="en-AU" dirty="0"/>
          </a:p>
        </p:txBody>
      </p:sp>
      <p:pic>
        <p:nvPicPr>
          <p:cNvPr id="44" name="Picture 3">
            <a:extLst>
              <a:ext uri="{FF2B5EF4-FFF2-40B4-BE49-F238E27FC236}">
                <a16:creationId xmlns:a16="http://schemas.microsoft.com/office/drawing/2014/main" id="{09478828-2B8B-6DB9-A7B9-AE13E2F1E67C}"/>
              </a:ext>
            </a:extLst>
          </p:cNvPr>
          <p:cNvPicPr>
            <a:picLocks noChangeAspect="1"/>
          </p:cNvPicPr>
          <p:nvPr/>
        </p:nvPicPr>
        <p:blipFill rotWithShape="1">
          <a:blip r:embed="rId2"/>
          <a:srcRect t="19390" b="8816"/>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3334463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5" name="Ink 14">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7" name="Rectangle 16">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2F0AAF65-1B42-4146-87D6-B42142744027}"/>
              </a:ext>
            </a:extLst>
          </p:cNvPr>
          <p:cNvSpPr>
            <a:spLocks noGrp="1"/>
          </p:cNvSpPr>
          <p:nvPr>
            <p:ph type="title"/>
          </p:nvPr>
        </p:nvSpPr>
        <p:spPr>
          <a:xfrm>
            <a:off x="1050879" y="609601"/>
            <a:ext cx="4476464" cy="1216024"/>
          </a:xfrm>
        </p:spPr>
        <p:txBody>
          <a:bodyPr vert="horz" lIns="91440" tIns="45720" rIns="91440" bIns="45720" rtlCol="0" anchor="ctr">
            <a:normAutofit/>
          </a:bodyPr>
          <a:lstStyle/>
          <a:p>
            <a:r>
              <a:rPr lang="en-US"/>
              <a:t>My role model- dad</a:t>
            </a:r>
          </a:p>
        </p:txBody>
      </p:sp>
      <p:sp>
        <p:nvSpPr>
          <p:cNvPr id="3" name="Content Placeholder 2">
            <a:extLst>
              <a:ext uri="{FF2B5EF4-FFF2-40B4-BE49-F238E27FC236}">
                <a16:creationId xmlns:a16="http://schemas.microsoft.com/office/drawing/2014/main" id="{7234AC2F-86C0-43B9-98C4-F02D22941FE6}"/>
              </a:ext>
            </a:extLst>
          </p:cNvPr>
          <p:cNvSpPr>
            <a:spLocks noGrp="1"/>
          </p:cNvSpPr>
          <p:nvPr>
            <p:ph sz="half" idx="2"/>
          </p:nvPr>
        </p:nvSpPr>
        <p:spPr>
          <a:xfrm>
            <a:off x="1050879" y="2163685"/>
            <a:ext cx="3875963" cy="4107020"/>
          </a:xfrm>
        </p:spPr>
        <p:txBody>
          <a:bodyPr vert="horz" lIns="91440" tIns="45720" rIns="91440" bIns="45720" rtlCol="0">
            <a:normAutofit/>
          </a:bodyPr>
          <a:lstStyle/>
          <a:p>
            <a:r>
              <a:rPr lang="en-US" dirty="0"/>
              <a:t>My role model is my dad because he always helps people that need it and he always helps me when I need it but also, he fought through cancer then went on a bike and rode over 1,000km to raise money for cancer and show people that if you keep pushing you will always do something great for yourself and other people.</a:t>
            </a:r>
          </a:p>
        </p:txBody>
      </p:sp>
      <p:pic>
        <p:nvPicPr>
          <p:cNvPr id="8" name="Content Placeholder 7" descr="A person wearing a helmet&#10;&#10;Description automatically generated with medium confidence">
            <a:extLst>
              <a:ext uri="{FF2B5EF4-FFF2-40B4-BE49-F238E27FC236}">
                <a16:creationId xmlns:a16="http://schemas.microsoft.com/office/drawing/2014/main" id="{27B9DF19-C6B8-4441-A0E5-7B85E8A5C623}"/>
              </a:ext>
            </a:extLst>
          </p:cNvPr>
          <p:cNvPicPr>
            <a:picLocks noGrp="1" noChangeAspect="1"/>
          </p:cNvPicPr>
          <p:nvPr>
            <p:ph sz="quarter" idx="4"/>
          </p:nvPr>
        </p:nvPicPr>
        <p:blipFill rotWithShape="1">
          <a:blip r:embed="rId5"/>
          <a:srcRect l="13404" r="21254" b="-1"/>
          <a:stretch/>
        </p:blipFill>
        <p:spPr>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spTree>
    <p:extLst>
      <p:ext uri="{BB962C8B-B14F-4D97-AF65-F5344CB8AC3E}">
        <p14:creationId xmlns:p14="http://schemas.microsoft.com/office/powerpoint/2010/main" val="1557195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2" name="Ink 11">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4" name="Rectangle 13">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B54A06-850E-472E-A485-0272A9F51671}"/>
              </a:ext>
            </a:extLst>
          </p:cNvPr>
          <p:cNvSpPr>
            <a:spLocks noGrp="1"/>
          </p:cNvSpPr>
          <p:nvPr>
            <p:ph type="title"/>
          </p:nvPr>
        </p:nvSpPr>
        <p:spPr>
          <a:xfrm>
            <a:off x="1050879" y="609601"/>
            <a:ext cx="4476464" cy="1216024"/>
          </a:xfrm>
        </p:spPr>
        <p:txBody>
          <a:bodyPr vert="horz" lIns="91440" tIns="45720" rIns="91440" bIns="45720" rtlCol="0" anchor="ctr">
            <a:normAutofit/>
          </a:bodyPr>
          <a:lstStyle/>
          <a:p>
            <a:r>
              <a:rPr lang="en-US" sz="2800"/>
              <a:t>Bad role models</a:t>
            </a:r>
          </a:p>
        </p:txBody>
      </p:sp>
      <p:sp>
        <p:nvSpPr>
          <p:cNvPr id="4" name="Text Placeholder 3">
            <a:extLst>
              <a:ext uri="{FF2B5EF4-FFF2-40B4-BE49-F238E27FC236}">
                <a16:creationId xmlns:a16="http://schemas.microsoft.com/office/drawing/2014/main" id="{F753AB1F-EF9D-491E-BAAA-9DB780F4EF1E}"/>
              </a:ext>
            </a:extLst>
          </p:cNvPr>
          <p:cNvSpPr>
            <a:spLocks noGrp="1"/>
          </p:cNvSpPr>
          <p:nvPr>
            <p:ph type="body" sz="half" idx="2"/>
          </p:nvPr>
        </p:nvSpPr>
        <p:spPr>
          <a:xfrm>
            <a:off x="687939" y="2163685"/>
            <a:ext cx="3875963" cy="2700546"/>
          </a:xfrm>
        </p:spPr>
        <p:txBody>
          <a:bodyPr vert="horz" lIns="91440" tIns="45720" rIns="91440" bIns="45720" rtlCol="0">
            <a:normAutofit/>
          </a:bodyPr>
          <a:lstStyle/>
          <a:p>
            <a:r>
              <a:rPr lang="en-US" dirty="0"/>
              <a:t>There are lots of bad role models, but Donald Trump must be the worst because he set a bad example for his country and that is why he wasn’t voted president anymore. Donald Trump thinks he is the best and only ever cares about himself with the money and power he has but when talking the country, he pretends to care about them but in the end, he only ever cared about himself.</a:t>
            </a:r>
          </a:p>
        </p:txBody>
      </p:sp>
      <p:pic>
        <p:nvPicPr>
          <p:cNvPr id="5" name="Content Placeholder 4" descr="A person in a suit and tie&#10;&#10;Description automatically generated with low confidence">
            <a:extLst>
              <a:ext uri="{FF2B5EF4-FFF2-40B4-BE49-F238E27FC236}">
                <a16:creationId xmlns:a16="http://schemas.microsoft.com/office/drawing/2014/main" id="{60449A3D-32C1-4EC7-A4B6-FC656FA25261}"/>
              </a:ext>
            </a:extLst>
          </p:cNvPr>
          <p:cNvPicPr>
            <a:picLocks noGrp="1" noChangeAspect="1"/>
          </p:cNvPicPr>
          <p:nvPr>
            <p:ph idx="1"/>
          </p:nvPr>
        </p:nvPicPr>
        <p:blipFill rotWithShape="1">
          <a:blip r:embed="rId5"/>
          <a:srcRect l="8279" r="24278"/>
          <a:stretch/>
        </p:blipFill>
        <p:spPr>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spTree>
    <p:extLst>
      <p:ext uri="{BB962C8B-B14F-4D97-AF65-F5344CB8AC3E}">
        <p14:creationId xmlns:p14="http://schemas.microsoft.com/office/powerpoint/2010/main" val="1641903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EF7D2E8-5F8A-4E0B-9647-8072A94A0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6A6E2CC-84C1-424C-A664-BC849F6D0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33668"/>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167939-C9E5-4AB7-BAB1-9D21CE40BCF7}"/>
              </a:ext>
            </a:extLst>
          </p:cNvPr>
          <p:cNvSpPr>
            <a:spLocks noGrp="1"/>
          </p:cNvSpPr>
          <p:nvPr>
            <p:ph type="ctrTitle"/>
          </p:nvPr>
        </p:nvSpPr>
        <p:spPr>
          <a:xfrm>
            <a:off x="828675" y="5791201"/>
            <a:ext cx="10534650" cy="609600"/>
          </a:xfrm>
        </p:spPr>
        <p:txBody>
          <a:bodyPr anchor="ctr">
            <a:normAutofit/>
          </a:bodyPr>
          <a:lstStyle/>
          <a:p>
            <a:r>
              <a:rPr lang="en-AU" dirty="0"/>
              <a:t>The End</a:t>
            </a:r>
          </a:p>
        </p:txBody>
      </p:sp>
      <p:pic>
        <p:nvPicPr>
          <p:cNvPr id="6" name="Graphic 5" descr="Smiling Face with No Fill">
            <a:extLst>
              <a:ext uri="{FF2B5EF4-FFF2-40B4-BE49-F238E27FC236}">
                <a16:creationId xmlns:a16="http://schemas.microsoft.com/office/drawing/2014/main" id="{6F07C676-8A73-134E-7E85-7F0CE3ABF8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65658" y="609600"/>
            <a:ext cx="4060683" cy="4060683"/>
          </a:xfrm>
          <a:prstGeom prst="rect">
            <a:avLst/>
          </a:prstGeom>
        </p:spPr>
      </p:pic>
    </p:spTree>
    <p:extLst>
      <p:ext uri="{BB962C8B-B14F-4D97-AF65-F5344CB8AC3E}">
        <p14:creationId xmlns:p14="http://schemas.microsoft.com/office/powerpoint/2010/main" val="358172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41">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1036" name="Ink 143">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p:pic>
            <p:nvPicPr>
              <p:cNvPr id="1036" name="Ink 143">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037" name="Rectangle 145">
            <a:extLst>
              <a:ext uri="{FF2B5EF4-FFF2-40B4-BE49-F238E27FC236}">
                <a16:creationId xmlns:a16="http://schemas.microsoft.com/office/drawing/2014/main" id="{E418A377-CBC8-417A-9F97-925EFDA2F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B9A062-C564-49F8-9D00-DA1E9F0A05B2}"/>
              </a:ext>
            </a:extLst>
          </p:cNvPr>
          <p:cNvSpPr>
            <a:spLocks noGrp="1"/>
          </p:cNvSpPr>
          <p:nvPr>
            <p:ph type="title"/>
          </p:nvPr>
        </p:nvSpPr>
        <p:spPr>
          <a:xfrm>
            <a:off x="1050878" y="603623"/>
            <a:ext cx="10090241" cy="1222001"/>
          </a:xfrm>
        </p:spPr>
        <p:txBody>
          <a:bodyPr vert="horz" lIns="91440" tIns="45720" rIns="91440" bIns="45720" rtlCol="0" anchor="ctr">
            <a:normAutofit/>
          </a:bodyPr>
          <a:lstStyle/>
          <a:p>
            <a:pPr algn="ctr"/>
            <a:r>
              <a:rPr lang="en-US" sz="2800"/>
              <a:t>Who am I</a:t>
            </a:r>
          </a:p>
        </p:txBody>
      </p:sp>
      <p:sp>
        <p:nvSpPr>
          <p:cNvPr id="1038" name="Freeform: Shape 147">
            <a:extLst>
              <a:ext uri="{FF2B5EF4-FFF2-40B4-BE49-F238E27FC236}">
                <a16:creationId xmlns:a16="http://schemas.microsoft.com/office/drawing/2014/main" id="{6D82E01F-1FD6-449F-9AFA-F2BA16D3C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855275"/>
            <a:ext cx="12197301" cy="3002653"/>
          </a:xfrm>
          <a:custGeom>
            <a:avLst/>
            <a:gdLst>
              <a:gd name="connsiteX0" fmla="*/ 6927752 w 12192000"/>
              <a:gd name="connsiteY0" fmla="*/ 0 h 3315051"/>
              <a:gd name="connsiteX1" fmla="*/ 6939974 w 12192000"/>
              <a:gd name="connsiteY1" fmla="*/ 5437 h 3315051"/>
              <a:gd name="connsiteX2" fmla="*/ 7330015 w 12192000"/>
              <a:gd name="connsiteY2" fmla="*/ 186852 h 3315051"/>
              <a:gd name="connsiteX3" fmla="*/ 7689873 w 12192000"/>
              <a:gd name="connsiteY3" fmla="*/ 294718 h 3315051"/>
              <a:gd name="connsiteX4" fmla="*/ 8005538 w 12192000"/>
              <a:gd name="connsiteY4" fmla="*/ 344979 h 3315051"/>
              <a:gd name="connsiteX5" fmla="*/ 8031567 w 12192000"/>
              <a:gd name="connsiteY5" fmla="*/ 335529 h 3315051"/>
              <a:gd name="connsiteX6" fmla="*/ 8064378 w 12192000"/>
              <a:gd name="connsiteY6" fmla="*/ 336003 h 3315051"/>
              <a:gd name="connsiteX7" fmla="*/ 8349142 w 12192000"/>
              <a:gd name="connsiteY7" fmla="*/ 341768 h 3315051"/>
              <a:gd name="connsiteX8" fmla="*/ 8398146 w 12192000"/>
              <a:gd name="connsiteY8" fmla="*/ 335110 h 3315051"/>
              <a:gd name="connsiteX9" fmla="*/ 8518180 w 12192000"/>
              <a:gd name="connsiteY9" fmla="*/ 336871 h 3315051"/>
              <a:gd name="connsiteX10" fmla="*/ 8688204 w 12192000"/>
              <a:gd name="connsiteY10" fmla="*/ 338004 h 3315051"/>
              <a:gd name="connsiteX11" fmla="*/ 8695239 w 12192000"/>
              <a:gd name="connsiteY11" fmla="*/ 330287 h 3315051"/>
              <a:gd name="connsiteX12" fmla="*/ 8754342 w 12192000"/>
              <a:gd name="connsiteY12" fmla="*/ 332960 h 3315051"/>
              <a:gd name="connsiteX13" fmla="*/ 8964553 w 12192000"/>
              <a:gd name="connsiteY13" fmla="*/ 395964 h 3315051"/>
              <a:gd name="connsiteX14" fmla="*/ 9079968 w 12192000"/>
              <a:gd name="connsiteY14" fmla="*/ 399708 h 3315051"/>
              <a:gd name="connsiteX15" fmla="*/ 9120420 w 12192000"/>
              <a:gd name="connsiteY15" fmla="*/ 392385 h 3315051"/>
              <a:gd name="connsiteX16" fmla="*/ 9188229 w 12192000"/>
              <a:gd name="connsiteY16" fmla="*/ 380657 h 3315051"/>
              <a:gd name="connsiteX17" fmla="*/ 9249213 w 12192000"/>
              <a:gd name="connsiteY17" fmla="*/ 356136 h 3315051"/>
              <a:gd name="connsiteX18" fmla="*/ 9309761 w 12192000"/>
              <a:gd name="connsiteY18" fmla="*/ 376456 h 3315051"/>
              <a:gd name="connsiteX19" fmla="*/ 9390188 w 12192000"/>
              <a:gd name="connsiteY19" fmla="*/ 318098 h 3315051"/>
              <a:gd name="connsiteX20" fmla="*/ 9551276 w 12192000"/>
              <a:gd name="connsiteY20" fmla="*/ 253855 h 3315051"/>
              <a:gd name="connsiteX21" fmla="*/ 9755401 w 12192000"/>
              <a:gd name="connsiteY21" fmla="*/ 269330 h 3315051"/>
              <a:gd name="connsiteX22" fmla="*/ 9879576 w 12192000"/>
              <a:gd name="connsiteY22" fmla="*/ 258304 h 3315051"/>
              <a:gd name="connsiteX23" fmla="*/ 9917042 w 12192000"/>
              <a:gd name="connsiteY23" fmla="*/ 243940 h 3315051"/>
              <a:gd name="connsiteX24" fmla="*/ 10013409 w 12192000"/>
              <a:gd name="connsiteY24" fmla="*/ 208152 h 3315051"/>
              <a:gd name="connsiteX25" fmla="*/ 10067656 w 12192000"/>
              <a:gd name="connsiteY25" fmla="*/ 183734 h 3315051"/>
              <a:gd name="connsiteX26" fmla="*/ 10131785 w 12192000"/>
              <a:gd name="connsiteY26" fmla="*/ 156349 h 3315051"/>
              <a:gd name="connsiteX27" fmla="*/ 10207787 w 12192000"/>
              <a:gd name="connsiteY27" fmla="*/ 133416 h 3315051"/>
              <a:gd name="connsiteX28" fmla="*/ 10309934 w 12192000"/>
              <a:gd name="connsiteY28" fmla="*/ 124849 h 3315051"/>
              <a:gd name="connsiteX29" fmla="*/ 10431202 w 12192000"/>
              <a:gd name="connsiteY29" fmla="*/ 115393 h 3315051"/>
              <a:gd name="connsiteX30" fmla="*/ 10487751 w 12192000"/>
              <a:gd name="connsiteY30" fmla="*/ 108674 h 3315051"/>
              <a:gd name="connsiteX31" fmla="*/ 10557198 w 12192000"/>
              <a:gd name="connsiteY31" fmla="*/ 117570 h 3315051"/>
              <a:gd name="connsiteX32" fmla="*/ 10612454 w 12192000"/>
              <a:gd name="connsiteY32" fmla="*/ 119129 h 3315051"/>
              <a:gd name="connsiteX33" fmla="*/ 10625222 w 12192000"/>
              <a:gd name="connsiteY33" fmla="*/ 109671 h 3315051"/>
              <a:gd name="connsiteX34" fmla="*/ 10633161 w 12192000"/>
              <a:gd name="connsiteY34" fmla="*/ 108788 h 3315051"/>
              <a:gd name="connsiteX35" fmla="*/ 10645941 w 12192000"/>
              <a:gd name="connsiteY35" fmla="*/ 113070 h 3315051"/>
              <a:gd name="connsiteX36" fmla="*/ 10650422 w 12192000"/>
              <a:gd name="connsiteY36" fmla="*/ 106872 h 3315051"/>
              <a:gd name="connsiteX37" fmla="*/ 10656955 w 12192000"/>
              <a:gd name="connsiteY37" fmla="*/ 106148 h 3315051"/>
              <a:gd name="connsiteX38" fmla="*/ 10701610 w 12192000"/>
              <a:gd name="connsiteY38" fmla="*/ 102059 h 3315051"/>
              <a:gd name="connsiteX39" fmla="*/ 10770373 w 12192000"/>
              <a:gd name="connsiteY39" fmla="*/ 113392 h 3315051"/>
              <a:gd name="connsiteX40" fmla="*/ 10866744 w 12192000"/>
              <a:gd name="connsiteY40" fmla="*/ 124331 h 3315051"/>
              <a:gd name="connsiteX41" fmla="*/ 10996158 w 12192000"/>
              <a:gd name="connsiteY41" fmla="*/ 123725 h 3315051"/>
              <a:gd name="connsiteX42" fmla="*/ 11095448 w 12192000"/>
              <a:gd name="connsiteY42" fmla="*/ 123274 h 3315051"/>
              <a:gd name="connsiteX43" fmla="*/ 11284524 w 12192000"/>
              <a:gd name="connsiteY43" fmla="*/ 93439 h 3315051"/>
              <a:gd name="connsiteX44" fmla="*/ 11473195 w 12192000"/>
              <a:gd name="connsiteY44" fmla="*/ 36247 h 3315051"/>
              <a:gd name="connsiteX45" fmla="*/ 11525115 w 12192000"/>
              <a:gd name="connsiteY45" fmla="*/ 20563 h 3315051"/>
              <a:gd name="connsiteX46" fmla="*/ 11568047 w 12192000"/>
              <a:gd name="connsiteY46" fmla="*/ 30934 h 3315051"/>
              <a:gd name="connsiteX47" fmla="*/ 11568912 w 12192000"/>
              <a:gd name="connsiteY47" fmla="*/ 31902 h 3315051"/>
              <a:gd name="connsiteX48" fmla="*/ 11569017 w 12192000"/>
              <a:gd name="connsiteY48" fmla="*/ 45697 h 3315051"/>
              <a:gd name="connsiteX49" fmla="*/ 11602108 w 12192000"/>
              <a:gd name="connsiteY49" fmla="*/ 41979 h 3315051"/>
              <a:gd name="connsiteX50" fmla="*/ 11619604 w 12192000"/>
              <a:gd name="connsiteY50" fmla="*/ 46434 h 3315051"/>
              <a:gd name="connsiteX51" fmla="*/ 11627477 w 12192000"/>
              <a:gd name="connsiteY51" fmla="*/ 37842 h 3315051"/>
              <a:gd name="connsiteX52" fmla="*/ 11655914 w 12192000"/>
              <a:gd name="connsiteY52" fmla="*/ 37491 h 3315051"/>
              <a:gd name="connsiteX53" fmla="*/ 11687296 w 12192000"/>
              <a:gd name="connsiteY53" fmla="*/ 48440 h 3315051"/>
              <a:gd name="connsiteX54" fmla="*/ 11832974 w 12192000"/>
              <a:gd name="connsiteY54" fmla="*/ 111412 h 3315051"/>
              <a:gd name="connsiteX55" fmla="*/ 11920867 w 12192000"/>
              <a:gd name="connsiteY55" fmla="*/ 127875 h 3315051"/>
              <a:gd name="connsiteX56" fmla="*/ 11959064 w 12192000"/>
              <a:gd name="connsiteY56" fmla="*/ 144990 h 3315051"/>
              <a:gd name="connsiteX57" fmla="*/ 12008589 w 12192000"/>
              <a:gd name="connsiteY57" fmla="*/ 154568 h 3315051"/>
              <a:gd name="connsiteX58" fmla="*/ 12123386 w 12192000"/>
              <a:gd name="connsiteY58" fmla="*/ 194651 h 3315051"/>
              <a:gd name="connsiteX59" fmla="*/ 12163777 w 12192000"/>
              <a:gd name="connsiteY59" fmla="*/ 208140 h 3315051"/>
              <a:gd name="connsiteX60" fmla="*/ 12192000 w 12192000"/>
              <a:gd name="connsiteY60" fmla="*/ 217405 h 3315051"/>
              <a:gd name="connsiteX61" fmla="*/ 12192000 w 12192000"/>
              <a:gd name="connsiteY61" fmla="*/ 1296071 h 3315051"/>
              <a:gd name="connsiteX62" fmla="*/ 12192000 w 12192000"/>
              <a:gd name="connsiteY62" fmla="*/ 2292150 h 3315051"/>
              <a:gd name="connsiteX63" fmla="*/ 12192000 w 12192000"/>
              <a:gd name="connsiteY63" fmla="*/ 3315051 h 3315051"/>
              <a:gd name="connsiteX64" fmla="*/ 0 w 12192000"/>
              <a:gd name="connsiteY64" fmla="*/ 3315051 h 3315051"/>
              <a:gd name="connsiteX65" fmla="*/ 0 w 12192000"/>
              <a:gd name="connsiteY65" fmla="*/ 2292150 h 3315051"/>
              <a:gd name="connsiteX66" fmla="*/ 0 w 12192000"/>
              <a:gd name="connsiteY66" fmla="*/ 1296071 h 3315051"/>
              <a:gd name="connsiteX67" fmla="*/ 0 w 12192000"/>
              <a:gd name="connsiteY67" fmla="*/ 564241 h 3315051"/>
              <a:gd name="connsiteX68" fmla="*/ 76043 w 12192000"/>
              <a:gd name="connsiteY68" fmla="*/ 559878 h 3315051"/>
              <a:gd name="connsiteX69" fmla="*/ 156777 w 12192000"/>
              <a:gd name="connsiteY69" fmla="*/ 577640 h 3315051"/>
              <a:gd name="connsiteX70" fmla="*/ 390282 w 12192000"/>
              <a:gd name="connsiteY70" fmla="*/ 584364 h 3315051"/>
              <a:gd name="connsiteX71" fmla="*/ 441283 w 12192000"/>
              <a:gd name="connsiteY71" fmla="*/ 607394 h 3315051"/>
              <a:gd name="connsiteX72" fmla="*/ 479705 w 12192000"/>
              <a:gd name="connsiteY72" fmla="*/ 619129 h 3315051"/>
              <a:gd name="connsiteX73" fmla="*/ 766623 w 12192000"/>
              <a:gd name="connsiteY73" fmla="*/ 666573 h 3315051"/>
              <a:gd name="connsiteX74" fmla="*/ 827314 w 12192000"/>
              <a:gd name="connsiteY74" fmla="*/ 675578 h 3315051"/>
              <a:gd name="connsiteX75" fmla="*/ 998405 w 12192000"/>
              <a:gd name="connsiteY75" fmla="*/ 733747 h 3315051"/>
              <a:gd name="connsiteX76" fmla="*/ 1045574 w 12192000"/>
              <a:gd name="connsiteY76" fmla="*/ 736842 h 3315051"/>
              <a:gd name="connsiteX77" fmla="*/ 1350289 w 12192000"/>
              <a:gd name="connsiteY77" fmla="*/ 750267 h 3315051"/>
              <a:gd name="connsiteX78" fmla="*/ 1493817 w 12192000"/>
              <a:gd name="connsiteY78" fmla="*/ 735468 h 3315051"/>
              <a:gd name="connsiteX79" fmla="*/ 1629709 w 12192000"/>
              <a:gd name="connsiteY79" fmla="*/ 731206 h 3315051"/>
              <a:gd name="connsiteX80" fmla="*/ 1640709 w 12192000"/>
              <a:gd name="connsiteY80" fmla="*/ 735459 h 3315051"/>
              <a:gd name="connsiteX81" fmla="*/ 1645414 w 12192000"/>
              <a:gd name="connsiteY81" fmla="*/ 732885 h 3315051"/>
              <a:gd name="connsiteX82" fmla="*/ 1676636 w 12192000"/>
              <a:gd name="connsiteY82" fmla="*/ 717846 h 3315051"/>
              <a:gd name="connsiteX83" fmla="*/ 1737817 w 12192000"/>
              <a:gd name="connsiteY83" fmla="*/ 719775 h 3315051"/>
              <a:gd name="connsiteX84" fmla="*/ 1862741 w 12192000"/>
              <a:gd name="connsiteY84" fmla="*/ 713008 h 3315051"/>
              <a:gd name="connsiteX85" fmla="*/ 2063928 w 12192000"/>
              <a:gd name="connsiteY85" fmla="*/ 681361 h 3315051"/>
              <a:gd name="connsiteX86" fmla="*/ 2380801 w 12192000"/>
              <a:gd name="connsiteY86" fmla="*/ 643182 h 3315051"/>
              <a:gd name="connsiteX87" fmla="*/ 2654560 w 12192000"/>
              <a:gd name="connsiteY87" fmla="*/ 620834 h 3315051"/>
              <a:gd name="connsiteX88" fmla="*/ 2786787 w 12192000"/>
              <a:gd name="connsiteY88" fmla="*/ 612946 h 3315051"/>
              <a:gd name="connsiteX89" fmla="*/ 2885593 w 12192000"/>
              <a:gd name="connsiteY89" fmla="*/ 556004 h 3315051"/>
              <a:gd name="connsiteX90" fmla="*/ 3039071 w 12192000"/>
              <a:gd name="connsiteY90" fmla="*/ 541771 h 3315051"/>
              <a:gd name="connsiteX91" fmla="*/ 3129193 w 12192000"/>
              <a:gd name="connsiteY91" fmla="*/ 526409 h 3315051"/>
              <a:gd name="connsiteX92" fmla="*/ 3160750 w 12192000"/>
              <a:gd name="connsiteY92" fmla="*/ 509820 h 3315051"/>
              <a:gd name="connsiteX93" fmla="*/ 3206618 w 12192000"/>
              <a:gd name="connsiteY93" fmla="*/ 493883 h 3315051"/>
              <a:gd name="connsiteX94" fmla="*/ 3285495 w 12192000"/>
              <a:gd name="connsiteY94" fmla="*/ 457435 h 3315051"/>
              <a:gd name="connsiteX95" fmla="*/ 3395074 w 12192000"/>
              <a:gd name="connsiteY95" fmla="*/ 422939 h 3315051"/>
              <a:gd name="connsiteX96" fmla="*/ 3486313 w 12192000"/>
              <a:gd name="connsiteY96" fmla="*/ 443731 h 3315051"/>
              <a:gd name="connsiteX97" fmla="*/ 3491586 w 12192000"/>
              <a:gd name="connsiteY97" fmla="*/ 434384 h 3315051"/>
              <a:gd name="connsiteX98" fmla="*/ 3548983 w 12192000"/>
              <a:gd name="connsiteY98" fmla="*/ 426340 h 3315051"/>
              <a:gd name="connsiteX99" fmla="*/ 3731729 w 12192000"/>
              <a:gd name="connsiteY99" fmla="*/ 435432 h 3315051"/>
              <a:gd name="connsiteX100" fmla="*/ 3861674 w 12192000"/>
              <a:gd name="connsiteY100" fmla="*/ 418181 h 3315051"/>
              <a:gd name="connsiteX101" fmla="*/ 3912797 w 12192000"/>
              <a:gd name="connsiteY101" fmla="*/ 421274 h 3315051"/>
              <a:gd name="connsiteX102" fmla="*/ 3975778 w 12192000"/>
              <a:gd name="connsiteY102" fmla="*/ 396597 h 3315051"/>
              <a:gd name="connsiteX103" fmla="*/ 4072288 w 12192000"/>
              <a:gd name="connsiteY103" fmla="*/ 344234 h 3315051"/>
              <a:gd name="connsiteX104" fmla="*/ 4110070 w 12192000"/>
              <a:gd name="connsiteY104" fmla="*/ 351778 h 3315051"/>
              <a:gd name="connsiteX105" fmla="*/ 4148272 w 12192000"/>
              <a:gd name="connsiteY105" fmla="*/ 347950 h 3315051"/>
              <a:gd name="connsiteX106" fmla="*/ 4233003 w 12192000"/>
              <a:gd name="connsiteY106" fmla="*/ 311483 h 3315051"/>
              <a:gd name="connsiteX107" fmla="*/ 4283653 w 12192000"/>
              <a:gd name="connsiteY107" fmla="*/ 297802 h 3315051"/>
              <a:gd name="connsiteX108" fmla="*/ 4420068 w 12192000"/>
              <a:gd name="connsiteY108" fmla="*/ 252449 h 3315051"/>
              <a:gd name="connsiteX109" fmla="*/ 4612820 w 12192000"/>
              <a:gd name="connsiteY109" fmla="*/ 141631 h 3315051"/>
              <a:gd name="connsiteX110" fmla="*/ 4620533 w 12192000"/>
              <a:gd name="connsiteY110" fmla="*/ 138602 h 3315051"/>
              <a:gd name="connsiteX111" fmla="*/ 4642602 w 12192000"/>
              <a:gd name="connsiteY111" fmla="*/ 139099 h 3315051"/>
              <a:gd name="connsiteX112" fmla="*/ 4651066 w 12192000"/>
              <a:gd name="connsiteY112" fmla="*/ 140732 h 3315051"/>
              <a:gd name="connsiteX113" fmla="*/ 4663100 w 12192000"/>
              <a:gd name="connsiteY113" fmla="*/ 140043 h 3315051"/>
              <a:gd name="connsiteX114" fmla="*/ 4663344 w 12192000"/>
              <a:gd name="connsiteY114" fmla="*/ 139566 h 3315051"/>
              <a:gd name="connsiteX115" fmla="*/ 4674721 w 12192000"/>
              <a:gd name="connsiteY115" fmla="*/ 139823 h 3315051"/>
              <a:gd name="connsiteX116" fmla="*/ 4731045 w 12192000"/>
              <a:gd name="connsiteY116" fmla="*/ 146895 h 3315051"/>
              <a:gd name="connsiteX117" fmla="*/ 4798884 w 12192000"/>
              <a:gd name="connsiteY117" fmla="*/ 99084 h 3315051"/>
              <a:gd name="connsiteX118" fmla="*/ 4828155 w 12192000"/>
              <a:gd name="connsiteY118" fmla="*/ 89853 h 3315051"/>
              <a:gd name="connsiteX119" fmla="*/ 4843504 w 12192000"/>
              <a:gd name="connsiteY119" fmla="*/ 82464 h 3315051"/>
              <a:gd name="connsiteX120" fmla="*/ 4853353 w 12192000"/>
              <a:gd name="connsiteY120" fmla="*/ 94031 h 3315051"/>
              <a:gd name="connsiteX121" fmla="*/ 4898297 w 12192000"/>
              <a:gd name="connsiteY121" fmla="*/ 87429 h 3315051"/>
              <a:gd name="connsiteX122" fmla="*/ 4905046 w 12192000"/>
              <a:gd name="connsiteY122" fmla="*/ 84656 h 3315051"/>
              <a:gd name="connsiteX123" fmla="*/ 4940803 w 12192000"/>
              <a:gd name="connsiteY123" fmla="*/ 93966 h 3315051"/>
              <a:gd name="connsiteX124" fmla="*/ 4958985 w 12192000"/>
              <a:gd name="connsiteY124" fmla="*/ 96248 h 3315051"/>
              <a:gd name="connsiteX125" fmla="*/ 4964720 w 12192000"/>
              <a:gd name="connsiteY125" fmla="*/ 102108 h 3315051"/>
              <a:gd name="connsiteX126" fmla="*/ 4991255 w 12192000"/>
              <a:gd name="connsiteY126" fmla="*/ 102829 h 3315051"/>
              <a:gd name="connsiteX127" fmla="*/ 4994077 w 12192000"/>
              <a:gd name="connsiteY127" fmla="*/ 100945 h 3315051"/>
              <a:gd name="connsiteX128" fmla="*/ 5016802 w 12192000"/>
              <a:gd name="connsiteY128" fmla="*/ 108856 h 3315051"/>
              <a:gd name="connsiteX129" fmla="*/ 5091319 w 12192000"/>
              <a:gd name="connsiteY129" fmla="*/ 124328 h 3315051"/>
              <a:gd name="connsiteX130" fmla="*/ 5259336 w 12192000"/>
              <a:gd name="connsiteY130" fmla="*/ 129993 h 3315051"/>
              <a:gd name="connsiteX131" fmla="*/ 5491971 w 12192000"/>
              <a:gd name="connsiteY131" fmla="*/ 133840 h 3315051"/>
              <a:gd name="connsiteX132" fmla="*/ 5865838 w 12192000"/>
              <a:gd name="connsiteY132" fmla="*/ 113518 h 3315051"/>
              <a:gd name="connsiteX133" fmla="*/ 5995823 w 12192000"/>
              <a:gd name="connsiteY133" fmla="*/ 92091 h 3315051"/>
              <a:gd name="connsiteX134" fmla="*/ 6052915 w 12192000"/>
              <a:gd name="connsiteY134" fmla="*/ 104811 h 3315051"/>
              <a:gd name="connsiteX135" fmla="*/ 6093124 w 12192000"/>
              <a:gd name="connsiteY135" fmla="*/ 99211 h 3315051"/>
              <a:gd name="connsiteX136" fmla="*/ 6097661 w 12192000"/>
              <a:gd name="connsiteY136" fmla="*/ 96279 h 3315051"/>
              <a:gd name="connsiteX137" fmla="*/ 6116838 w 12192000"/>
              <a:gd name="connsiteY137" fmla="*/ 93294 h 3315051"/>
              <a:gd name="connsiteX138" fmla="*/ 6120984 w 12192000"/>
              <a:gd name="connsiteY138" fmla="*/ 81511 h 3315051"/>
              <a:gd name="connsiteX139" fmla="*/ 6148942 w 12192000"/>
              <a:gd name="connsiteY139" fmla="*/ 69179 h 3315051"/>
              <a:gd name="connsiteX140" fmla="*/ 6229970 w 12192000"/>
              <a:gd name="connsiteY140" fmla="*/ 71277 h 3315051"/>
              <a:gd name="connsiteX141" fmla="*/ 6355201 w 12192000"/>
              <a:gd name="connsiteY141" fmla="*/ 67379 h 3315051"/>
              <a:gd name="connsiteX142" fmla="*/ 6456586 w 12192000"/>
              <a:gd name="connsiteY142" fmla="*/ 60784 h 3315051"/>
              <a:gd name="connsiteX143" fmla="*/ 6494018 w 12192000"/>
              <a:gd name="connsiteY143" fmla="*/ 47314 h 3315051"/>
              <a:gd name="connsiteX144" fmla="*/ 6547019 w 12192000"/>
              <a:gd name="connsiteY144" fmla="*/ 35876 h 3315051"/>
              <a:gd name="connsiteX145" fmla="*/ 6644256 w 12192000"/>
              <a:gd name="connsiteY145" fmla="*/ 20817 h 3315051"/>
              <a:gd name="connsiteX146" fmla="*/ 6765720 w 12192000"/>
              <a:gd name="connsiteY146" fmla="*/ 1590 h 3315051"/>
              <a:gd name="connsiteX147" fmla="*/ 6862104 w 12192000"/>
              <a:gd name="connsiteY147" fmla="*/ 12941 h 3315051"/>
              <a:gd name="connsiteX148" fmla="*/ 6869493 w 12192000"/>
              <a:gd name="connsiteY148" fmla="*/ 4145 h 3315051"/>
              <a:gd name="connsiteX149" fmla="*/ 6896388 w 12192000"/>
              <a:gd name="connsiteY149" fmla="*/ 2035 h 3315051"/>
              <a:gd name="connsiteX0" fmla="*/ 6977994 w 12192000"/>
              <a:gd name="connsiteY0" fmla="*/ 162239 h 3314327"/>
              <a:gd name="connsiteX1" fmla="*/ 6939974 w 12192000"/>
              <a:gd name="connsiteY1" fmla="*/ 4713 h 3314327"/>
              <a:gd name="connsiteX2" fmla="*/ 7330015 w 12192000"/>
              <a:gd name="connsiteY2" fmla="*/ 186128 h 3314327"/>
              <a:gd name="connsiteX3" fmla="*/ 7689873 w 12192000"/>
              <a:gd name="connsiteY3" fmla="*/ 293994 h 3314327"/>
              <a:gd name="connsiteX4" fmla="*/ 8005538 w 12192000"/>
              <a:gd name="connsiteY4" fmla="*/ 344255 h 3314327"/>
              <a:gd name="connsiteX5" fmla="*/ 8031567 w 12192000"/>
              <a:gd name="connsiteY5" fmla="*/ 334805 h 3314327"/>
              <a:gd name="connsiteX6" fmla="*/ 8064378 w 12192000"/>
              <a:gd name="connsiteY6" fmla="*/ 335279 h 3314327"/>
              <a:gd name="connsiteX7" fmla="*/ 8349142 w 12192000"/>
              <a:gd name="connsiteY7" fmla="*/ 341044 h 3314327"/>
              <a:gd name="connsiteX8" fmla="*/ 8398146 w 12192000"/>
              <a:gd name="connsiteY8" fmla="*/ 334386 h 3314327"/>
              <a:gd name="connsiteX9" fmla="*/ 8518180 w 12192000"/>
              <a:gd name="connsiteY9" fmla="*/ 336147 h 3314327"/>
              <a:gd name="connsiteX10" fmla="*/ 8688204 w 12192000"/>
              <a:gd name="connsiteY10" fmla="*/ 337280 h 3314327"/>
              <a:gd name="connsiteX11" fmla="*/ 8695239 w 12192000"/>
              <a:gd name="connsiteY11" fmla="*/ 329563 h 3314327"/>
              <a:gd name="connsiteX12" fmla="*/ 8754342 w 12192000"/>
              <a:gd name="connsiteY12" fmla="*/ 332236 h 3314327"/>
              <a:gd name="connsiteX13" fmla="*/ 8964553 w 12192000"/>
              <a:gd name="connsiteY13" fmla="*/ 395240 h 3314327"/>
              <a:gd name="connsiteX14" fmla="*/ 9079968 w 12192000"/>
              <a:gd name="connsiteY14" fmla="*/ 398984 h 3314327"/>
              <a:gd name="connsiteX15" fmla="*/ 9120420 w 12192000"/>
              <a:gd name="connsiteY15" fmla="*/ 391661 h 3314327"/>
              <a:gd name="connsiteX16" fmla="*/ 9188229 w 12192000"/>
              <a:gd name="connsiteY16" fmla="*/ 379933 h 3314327"/>
              <a:gd name="connsiteX17" fmla="*/ 9249213 w 12192000"/>
              <a:gd name="connsiteY17" fmla="*/ 355412 h 3314327"/>
              <a:gd name="connsiteX18" fmla="*/ 9309761 w 12192000"/>
              <a:gd name="connsiteY18" fmla="*/ 375732 h 3314327"/>
              <a:gd name="connsiteX19" fmla="*/ 9390188 w 12192000"/>
              <a:gd name="connsiteY19" fmla="*/ 317374 h 3314327"/>
              <a:gd name="connsiteX20" fmla="*/ 9551276 w 12192000"/>
              <a:gd name="connsiteY20" fmla="*/ 253131 h 3314327"/>
              <a:gd name="connsiteX21" fmla="*/ 9755401 w 12192000"/>
              <a:gd name="connsiteY21" fmla="*/ 268606 h 3314327"/>
              <a:gd name="connsiteX22" fmla="*/ 9879576 w 12192000"/>
              <a:gd name="connsiteY22" fmla="*/ 257580 h 3314327"/>
              <a:gd name="connsiteX23" fmla="*/ 9917042 w 12192000"/>
              <a:gd name="connsiteY23" fmla="*/ 243216 h 3314327"/>
              <a:gd name="connsiteX24" fmla="*/ 10013409 w 12192000"/>
              <a:gd name="connsiteY24" fmla="*/ 207428 h 3314327"/>
              <a:gd name="connsiteX25" fmla="*/ 10067656 w 12192000"/>
              <a:gd name="connsiteY25" fmla="*/ 183010 h 3314327"/>
              <a:gd name="connsiteX26" fmla="*/ 10131785 w 12192000"/>
              <a:gd name="connsiteY26" fmla="*/ 155625 h 3314327"/>
              <a:gd name="connsiteX27" fmla="*/ 10207787 w 12192000"/>
              <a:gd name="connsiteY27" fmla="*/ 132692 h 3314327"/>
              <a:gd name="connsiteX28" fmla="*/ 10309934 w 12192000"/>
              <a:gd name="connsiteY28" fmla="*/ 124125 h 3314327"/>
              <a:gd name="connsiteX29" fmla="*/ 10431202 w 12192000"/>
              <a:gd name="connsiteY29" fmla="*/ 114669 h 3314327"/>
              <a:gd name="connsiteX30" fmla="*/ 10487751 w 12192000"/>
              <a:gd name="connsiteY30" fmla="*/ 107950 h 3314327"/>
              <a:gd name="connsiteX31" fmla="*/ 10557198 w 12192000"/>
              <a:gd name="connsiteY31" fmla="*/ 116846 h 3314327"/>
              <a:gd name="connsiteX32" fmla="*/ 10612454 w 12192000"/>
              <a:gd name="connsiteY32" fmla="*/ 118405 h 3314327"/>
              <a:gd name="connsiteX33" fmla="*/ 10625222 w 12192000"/>
              <a:gd name="connsiteY33" fmla="*/ 108947 h 3314327"/>
              <a:gd name="connsiteX34" fmla="*/ 10633161 w 12192000"/>
              <a:gd name="connsiteY34" fmla="*/ 108064 h 3314327"/>
              <a:gd name="connsiteX35" fmla="*/ 10645941 w 12192000"/>
              <a:gd name="connsiteY35" fmla="*/ 112346 h 3314327"/>
              <a:gd name="connsiteX36" fmla="*/ 10650422 w 12192000"/>
              <a:gd name="connsiteY36" fmla="*/ 106148 h 3314327"/>
              <a:gd name="connsiteX37" fmla="*/ 10656955 w 12192000"/>
              <a:gd name="connsiteY37" fmla="*/ 105424 h 3314327"/>
              <a:gd name="connsiteX38" fmla="*/ 10701610 w 12192000"/>
              <a:gd name="connsiteY38" fmla="*/ 101335 h 3314327"/>
              <a:gd name="connsiteX39" fmla="*/ 10770373 w 12192000"/>
              <a:gd name="connsiteY39" fmla="*/ 112668 h 3314327"/>
              <a:gd name="connsiteX40" fmla="*/ 10866744 w 12192000"/>
              <a:gd name="connsiteY40" fmla="*/ 123607 h 3314327"/>
              <a:gd name="connsiteX41" fmla="*/ 10996158 w 12192000"/>
              <a:gd name="connsiteY41" fmla="*/ 123001 h 3314327"/>
              <a:gd name="connsiteX42" fmla="*/ 11095448 w 12192000"/>
              <a:gd name="connsiteY42" fmla="*/ 122550 h 3314327"/>
              <a:gd name="connsiteX43" fmla="*/ 11284524 w 12192000"/>
              <a:gd name="connsiteY43" fmla="*/ 92715 h 3314327"/>
              <a:gd name="connsiteX44" fmla="*/ 11473195 w 12192000"/>
              <a:gd name="connsiteY44" fmla="*/ 35523 h 3314327"/>
              <a:gd name="connsiteX45" fmla="*/ 11525115 w 12192000"/>
              <a:gd name="connsiteY45" fmla="*/ 19839 h 3314327"/>
              <a:gd name="connsiteX46" fmla="*/ 11568047 w 12192000"/>
              <a:gd name="connsiteY46" fmla="*/ 30210 h 3314327"/>
              <a:gd name="connsiteX47" fmla="*/ 11568912 w 12192000"/>
              <a:gd name="connsiteY47" fmla="*/ 31178 h 3314327"/>
              <a:gd name="connsiteX48" fmla="*/ 11569017 w 12192000"/>
              <a:gd name="connsiteY48" fmla="*/ 44973 h 3314327"/>
              <a:gd name="connsiteX49" fmla="*/ 11602108 w 12192000"/>
              <a:gd name="connsiteY49" fmla="*/ 41255 h 3314327"/>
              <a:gd name="connsiteX50" fmla="*/ 11619604 w 12192000"/>
              <a:gd name="connsiteY50" fmla="*/ 45710 h 3314327"/>
              <a:gd name="connsiteX51" fmla="*/ 11627477 w 12192000"/>
              <a:gd name="connsiteY51" fmla="*/ 37118 h 3314327"/>
              <a:gd name="connsiteX52" fmla="*/ 11655914 w 12192000"/>
              <a:gd name="connsiteY52" fmla="*/ 36767 h 3314327"/>
              <a:gd name="connsiteX53" fmla="*/ 11687296 w 12192000"/>
              <a:gd name="connsiteY53" fmla="*/ 47716 h 3314327"/>
              <a:gd name="connsiteX54" fmla="*/ 11832974 w 12192000"/>
              <a:gd name="connsiteY54" fmla="*/ 110688 h 3314327"/>
              <a:gd name="connsiteX55" fmla="*/ 11920867 w 12192000"/>
              <a:gd name="connsiteY55" fmla="*/ 127151 h 3314327"/>
              <a:gd name="connsiteX56" fmla="*/ 11959064 w 12192000"/>
              <a:gd name="connsiteY56" fmla="*/ 144266 h 3314327"/>
              <a:gd name="connsiteX57" fmla="*/ 12008589 w 12192000"/>
              <a:gd name="connsiteY57" fmla="*/ 153844 h 3314327"/>
              <a:gd name="connsiteX58" fmla="*/ 12123386 w 12192000"/>
              <a:gd name="connsiteY58" fmla="*/ 193927 h 3314327"/>
              <a:gd name="connsiteX59" fmla="*/ 12163777 w 12192000"/>
              <a:gd name="connsiteY59" fmla="*/ 207416 h 3314327"/>
              <a:gd name="connsiteX60" fmla="*/ 12192000 w 12192000"/>
              <a:gd name="connsiteY60" fmla="*/ 216681 h 3314327"/>
              <a:gd name="connsiteX61" fmla="*/ 12192000 w 12192000"/>
              <a:gd name="connsiteY61" fmla="*/ 1295347 h 3314327"/>
              <a:gd name="connsiteX62" fmla="*/ 12192000 w 12192000"/>
              <a:gd name="connsiteY62" fmla="*/ 2291426 h 3314327"/>
              <a:gd name="connsiteX63" fmla="*/ 12192000 w 12192000"/>
              <a:gd name="connsiteY63" fmla="*/ 3314327 h 3314327"/>
              <a:gd name="connsiteX64" fmla="*/ 0 w 12192000"/>
              <a:gd name="connsiteY64" fmla="*/ 3314327 h 3314327"/>
              <a:gd name="connsiteX65" fmla="*/ 0 w 12192000"/>
              <a:gd name="connsiteY65" fmla="*/ 2291426 h 3314327"/>
              <a:gd name="connsiteX66" fmla="*/ 0 w 12192000"/>
              <a:gd name="connsiteY66" fmla="*/ 1295347 h 3314327"/>
              <a:gd name="connsiteX67" fmla="*/ 0 w 12192000"/>
              <a:gd name="connsiteY67" fmla="*/ 563517 h 3314327"/>
              <a:gd name="connsiteX68" fmla="*/ 76043 w 12192000"/>
              <a:gd name="connsiteY68" fmla="*/ 559154 h 3314327"/>
              <a:gd name="connsiteX69" fmla="*/ 156777 w 12192000"/>
              <a:gd name="connsiteY69" fmla="*/ 576916 h 3314327"/>
              <a:gd name="connsiteX70" fmla="*/ 390282 w 12192000"/>
              <a:gd name="connsiteY70" fmla="*/ 583640 h 3314327"/>
              <a:gd name="connsiteX71" fmla="*/ 441283 w 12192000"/>
              <a:gd name="connsiteY71" fmla="*/ 606670 h 3314327"/>
              <a:gd name="connsiteX72" fmla="*/ 479705 w 12192000"/>
              <a:gd name="connsiteY72" fmla="*/ 618405 h 3314327"/>
              <a:gd name="connsiteX73" fmla="*/ 766623 w 12192000"/>
              <a:gd name="connsiteY73" fmla="*/ 665849 h 3314327"/>
              <a:gd name="connsiteX74" fmla="*/ 827314 w 12192000"/>
              <a:gd name="connsiteY74" fmla="*/ 674854 h 3314327"/>
              <a:gd name="connsiteX75" fmla="*/ 998405 w 12192000"/>
              <a:gd name="connsiteY75" fmla="*/ 733023 h 3314327"/>
              <a:gd name="connsiteX76" fmla="*/ 1045574 w 12192000"/>
              <a:gd name="connsiteY76" fmla="*/ 736118 h 3314327"/>
              <a:gd name="connsiteX77" fmla="*/ 1350289 w 12192000"/>
              <a:gd name="connsiteY77" fmla="*/ 749543 h 3314327"/>
              <a:gd name="connsiteX78" fmla="*/ 1493817 w 12192000"/>
              <a:gd name="connsiteY78" fmla="*/ 734744 h 3314327"/>
              <a:gd name="connsiteX79" fmla="*/ 1629709 w 12192000"/>
              <a:gd name="connsiteY79" fmla="*/ 730482 h 3314327"/>
              <a:gd name="connsiteX80" fmla="*/ 1640709 w 12192000"/>
              <a:gd name="connsiteY80" fmla="*/ 734735 h 3314327"/>
              <a:gd name="connsiteX81" fmla="*/ 1645414 w 12192000"/>
              <a:gd name="connsiteY81" fmla="*/ 732161 h 3314327"/>
              <a:gd name="connsiteX82" fmla="*/ 1676636 w 12192000"/>
              <a:gd name="connsiteY82" fmla="*/ 717122 h 3314327"/>
              <a:gd name="connsiteX83" fmla="*/ 1737817 w 12192000"/>
              <a:gd name="connsiteY83" fmla="*/ 719051 h 3314327"/>
              <a:gd name="connsiteX84" fmla="*/ 1862741 w 12192000"/>
              <a:gd name="connsiteY84" fmla="*/ 712284 h 3314327"/>
              <a:gd name="connsiteX85" fmla="*/ 2063928 w 12192000"/>
              <a:gd name="connsiteY85" fmla="*/ 680637 h 3314327"/>
              <a:gd name="connsiteX86" fmla="*/ 2380801 w 12192000"/>
              <a:gd name="connsiteY86" fmla="*/ 642458 h 3314327"/>
              <a:gd name="connsiteX87" fmla="*/ 2654560 w 12192000"/>
              <a:gd name="connsiteY87" fmla="*/ 620110 h 3314327"/>
              <a:gd name="connsiteX88" fmla="*/ 2786787 w 12192000"/>
              <a:gd name="connsiteY88" fmla="*/ 612222 h 3314327"/>
              <a:gd name="connsiteX89" fmla="*/ 2885593 w 12192000"/>
              <a:gd name="connsiteY89" fmla="*/ 555280 h 3314327"/>
              <a:gd name="connsiteX90" fmla="*/ 3039071 w 12192000"/>
              <a:gd name="connsiteY90" fmla="*/ 541047 h 3314327"/>
              <a:gd name="connsiteX91" fmla="*/ 3129193 w 12192000"/>
              <a:gd name="connsiteY91" fmla="*/ 525685 h 3314327"/>
              <a:gd name="connsiteX92" fmla="*/ 3160750 w 12192000"/>
              <a:gd name="connsiteY92" fmla="*/ 509096 h 3314327"/>
              <a:gd name="connsiteX93" fmla="*/ 3206618 w 12192000"/>
              <a:gd name="connsiteY93" fmla="*/ 493159 h 3314327"/>
              <a:gd name="connsiteX94" fmla="*/ 3285495 w 12192000"/>
              <a:gd name="connsiteY94" fmla="*/ 456711 h 3314327"/>
              <a:gd name="connsiteX95" fmla="*/ 3395074 w 12192000"/>
              <a:gd name="connsiteY95" fmla="*/ 422215 h 3314327"/>
              <a:gd name="connsiteX96" fmla="*/ 3486313 w 12192000"/>
              <a:gd name="connsiteY96" fmla="*/ 443007 h 3314327"/>
              <a:gd name="connsiteX97" fmla="*/ 3491586 w 12192000"/>
              <a:gd name="connsiteY97" fmla="*/ 433660 h 3314327"/>
              <a:gd name="connsiteX98" fmla="*/ 3548983 w 12192000"/>
              <a:gd name="connsiteY98" fmla="*/ 425616 h 3314327"/>
              <a:gd name="connsiteX99" fmla="*/ 3731729 w 12192000"/>
              <a:gd name="connsiteY99" fmla="*/ 434708 h 3314327"/>
              <a:gd name="connsiteX100" fmla="*/ 3861674 w 12192000"/>
              <a:gd name="connsiteY100" fmla="*/ 417457 h 3314327"/>
              <a:gd name="connsiteX101" fmla="*/ 3912797 w 12192000"/>
              <a:gd name="connsiteY101" fmla="*/ 420550 h 3314327"/>
              <a:gd name="connsiteX102" fmla="*/ 3975778 w 12192000"/>
              <a:gd name="connsiteY102" fmla="*/ 395873 h 3314327"/>
              <a:gd name="connsiteX103" fmla="*/ 4072288 w 12192000"/>
              <a:gd name="connsiteY103" fmla="*/ 343510 h 3314327"/>
              <a:gd name="connsiteX104" fmla="*/ 4110070 w 12192000"/>
              <a:gd name="connsiteY104" fmla="*/ 351054 h 3314327"/>
              <a:gd name="connsiteX105" fmla="*/ 4148272 w 12192000"/>
              <a:gd name="connsiteY105" fmla="*/ 347226 h 3314327"/>
              <a:gd name="connsiteX106" fmla="*/ 4233003 w 12192000"/>
              <a:gd name="connsiteY106" fmla="*/ 310759 h 3314327"/>
              <a:gd name="connsiteX107" fmla="*/ 4283653 w 12192000"/>
              <a:gd name="connsiteY107" fmla="*/ 297078 h 3314327"/>
              <a:gd name="connsiteX108" fmla="*/ 4420068 w 12192000"/>
              <a:gd name="connsiteY108" fmla="*/ 251725 h 3314327"/>
              <a:gd name="connsiteX109" fmla="*/ 4612820 w 12192000"/>
              <a:gd name="connsiteY109" fmla="*/ 140907 h 3314327"/>
              <a:gd name="connsiteX110" fmla="*/ 4620533 w 12192000"/>
              <a:gd name="connsiteY110" fmla="*/ 137878 h 3314327"/>
              <a:gd name="connsiteX111" fmla="*/ 4642602 w 12192000"/>
              <a:gd name="connsiteY111" fmla="*/ 138375 h 3314327"/>
              <a:gd name="connsiteX112" fmla="*/ 4651066 w 12192000"/>
              <a:gd name="connsiteY112" fmla="*/ 140008 h 3314327"/>
              <a:gd name="connsiteX113" fmla="*/ 4663100 w 12192000"/>
              <a:gd name="connsiteY113" fmla="*/ 139319 h 3314327"/>
              <a:gd name="connsiteX114" fmla="*/ 4663344 w 12192000"/>
              <a:gd name="connsiteY114" fmla="*/ 138842 h 3314327"/>
              <a:gd name="connsiteX115" fmla="*/ 4674721 w 12192000"/>
              <a:gd name="connsiteY115" fmla="*/ 139099 h 3314327"/>
              <a:gd name="connsiteX116" fmla="*/ 4731045 w 12192000"/>
              <a:gd name="connsiteY116" fmla="*/ 146171 h 3314327"/>
              <a:gd name="connsiteX117" fmla="*/ 4798884 w 12192000"/>
              <a:gd name="connsiteY117" fmla="*/ 98360 h 3314327"/>
              <a:gd name="connsiteX118" fmla="*/ 4828155 w 12192000"/>
              <a:gd name="connsiteY118" fmla="*/ 89129 h 3314327"/>
              <a:gd name="connsiteX119" fmla="*/ 4843504 w 12192000"/>
              <a:gd name="connsiteY119" fmla="*/ 81740 h 3314327"/>
              <a:gd name="connsiteX120" fmla="*/ 4853353 w 12192000"/>
              <a:gd name="connsiteY120" fmla="*/ 93307 h 3314327"/>
              <a:gd name="connsiteX121" fmla="*/ 4898297 w 12192000"/>
              <a:gd name="connsiteY121" fmla="*/ 86705 h 3314327"/>
              <a:gd name="connsiteX122" fmla="*/ 4905046 w 12192000"/>
              <a:gd name="connsiteY122" fmla="*/ 83932 h 3314327"/>
              <a:gd name="connsiteX123" fmla="*/ 4940803 w 12192000"/>
              <a:gd name="connsiteY123" fmla="*/ 93242 h 3314327"/>
              <a:gd name="connsiteX124" fmla="*/ 4958985 w 12192000"/>
              <a:gd name="connsiteY124" fmla="*/ 95524 h 3314327"/>
              <a:gd name="connsiteX125" fmla="*/ 4964720 w 12192000"/>
              <a:gd name="connsiteY125" fmla="*/ 101384 h 3314327"/>
              <a:gd name="connsiteX126" fmla="*/ 4991255 w 12192000"/>
              <a:gd name="connsiteY126" fmla="*/ 102105 h 3314327"/>
              <a:gd name="connsiteX127" fmla="*/ 4994077 w 12192000"/>
              <a:gd name="connsiteY127" fmla="*/ 100221 h 3314327"/>
              <a:gd name="connsiteX128" fmla="*/ 5016802 w 12192000"/>
              <a:gd name="connsiteY128" fmla="*/ 108132 h 3314327"/>
              <a:gd name="connsiteX129" fmla="*/ 5091319 w 12192000"/>
              <a:gd name="connsiteY129" fmla="*/ 123604 h 3314327"/>
              <a:gd name="connsiteX130" fmla="*/ 5259336 w 12192000"/>
              <a:gd name="connsiteY130" fmla="*/ 129269 h 3314327"/>
              <a:gd name="connsiteX131" fmla="*/ 5491971 w 12192000"/>
              <a:gd name="connsiteY131" fmla="*/ 133116 h 3314327"/>
              <a:gd name="connsiteX132" fmla="*/ 5865838 w 12192000"/>
              <a:gd name="connsiteY132" fmla="*/ 112794 h 3314327"/>
              <a:gd name="connsiteX133" fmla="*/ 5995823 w 12192000"/>
              <a:gd name="connsiteY133" fmla="*/ 91367 h 3314327"/>
              <a:gd name="connsiteX134" fmla="*/ 6052915 w 12192000"/>
              <a:gd name="connsiteY134" fmla="*/ 104087 h 3314327"/>
              <a:gd name="connsiteX135" fmla="*/ 6093124 w 12192000"/>
              <a:gd name="connsiteY135" fmla="*/ 98487 h 3314327"/>
              <a:gd name="connsiteX136" fmla="*/ 6097661 w 12192000"/>
              <a:gd name="connsiteY136" fmla="*/ 95555 h 3314327"/>
              <a:gd name="connsiteX137" fmla="*/ 6116838 w 12192000"/>
              <a:gd name="connsiteY137" fmla="*/ 92570 h 3314327"/>
              <a:gd name="connsiteX138" fmla="*/ 6120984 w 12192000"/>
              <a:gd name="connsiteY138" fmla="*/ 80787 h 3314327"/>
              <a:gd name="connsiteX139" fmla="*/ 6148942 w 12192000"/>
              <a:gd name="connsiteY139" fmla="*/ 68455 h 3314327"/>
              <a:gd name="connsiteX140" fmla="*/ 6229970 w 12192000"/>
              <a:gd name="connsiteY140" fmla="*/ 70553 h 3314327"/>
              <a:gd name="connsiteX141" fmla="*/ 6355201 w 12192000"/>
              <a:gd name="connsiteY141" fmla="*/ 66655 h 3314327"/>
              <a:gd name="connsiteX142" fmla="*/ 6456586 w 12192000"/>
              <a:gd name="connsiteY142" fmla="*/ 60060 h 3314327"/>
              <a:gd name="connsiteX143" fmla="*/ 6494018 w 12192000"/>
              <a:gd name="connsiteY143" fmla="*/ 46590 h 3314327"/>
              <a:gd name="connsiteX144" fmla="*/ 6547019 w 12192000"/>
              <a:gd name="connsiteY144" fmla="*/ 35152 h 3314327"/>
              <a:gd name="connsiteX145" fmla="*/ 6644256 w 12192000"/>
              <a:gd name="connsiteY145" fmla="*/ 20093 h 3314327"/>
              <a:gd name="connsiteX146" fmla="*/ 6765720 w 12192000"/>
              <a:gd name="connsiteY146" fmla="*/ 866 h 3314327"/>
              <a:gd name="connsiteX147" fmla="*/ 6862104 w 12192000"/>
              <a:gd name="connsiteY147" fmla="*/ 12217 h 3314327"/>
              <a:gd name="connsiteX148" fmla="*/ 6869493 w 12192000"/>
              <a:gd name="connsiteY148" fmla="*/ 3421 h 3314327"/>
              <a:gd name="connsiteX149" fmla="*/ 6896388 w 12192000"/>
              <a:gd name="connsiteY149" fmla="*/ 1311 h 3314327"/>
              <a:gd name="connsiteX150" fmla="*/ 6977994 w 12192000"/>
              <a:gd name="connsiteY150" fmla="*/ 162239 h 3314327"/>
              <a:gd name="connsiteX0" fmla="*/ 6977994 w 12192000"/>
              <a:gd name="connsiteY0" fmla="*/ 162239 h 3314327"/>
              <a:gd name="connsiteX1" fmla="*/ 7070603 w 12192000"/>
              <a:gd name="connsiteY1" fmla="*/ 138574 h 3314327"/>
              <a:gd name="connsiteX2" fmla="*/ 7330015 w 12192000"/>
              <a:gd name="connsiteY2" fmla="*/ 186128 h 3314327"/>
              <a:gd name="connsiteX3" fmla="*/ 7689873 w 12192000"/>
              <a:gd name="connsiteY3" fmla="*/ 293994 h 3314327"/>
              <a:gd name="connsiteX4" fmla="*/ 8005538 w 12192000"/>
              <a:gd name="connsiteY4" fmla="*/ 344255 h 3314327"/>
              <a:gd name="connsiteX5" fmla="*/ 8031567 w 12192000"/>
              <a:gd name="connsiteY5" fmla="*/ 334805 h 3314327"/>
              <a:gd name="connsiteX6" fmla="*/ 8064378 w 12192000"/>
              <a:gd name="connsiteY6" fmla="*/ 335279 h 3314327"/>
              <a:gd name="connsiteX7" fmla="*/ 8349142 w 12192000"/>
              <a:gd name="connsiteY7" fmla="*/ 341044 h 3314327"/>
              <a:gd name="connsiteX8" fmla="*/ 8398146 w 12192000"/>
              <a:gd name="connsiteY8" fmla="*/ 334386 h 3314327"/>
              <a:gd name="connsiteX9" fmla="*/ 8518180 w 12192000"/>
              <a:gd name="connsiteY9" fmla="*/ 336147 h 3314327"/>
              <a:gd name="connsiteX10" fmla="*/ 8688204 w 12192000"/>
              <a:gd name="connsiteY10" fmla="*/ 337280 h 3314327"/>
              <a:gd name="connsiteX11" fmla="*/ 8695239 w 12192000"/>
              <a:gd name="connsiteY11" fmla="*/ 329563 h 3314327"/>
              <a:gd name="connsiteX12" fmla="*/ 8754342 w 12192000"/>
              <a:gd name="connsiteY12" fmla="*/ 332236 h 3314327"/>
              <a:gd name="connsiteX13" fmla="*/ 8964553 w 12192000"/>
              <a:gd name="connsiteY13" fmla="*/ 395240 h 3314327"/>
              <a:gd name="connsiteX14" fmla="*/ 9079968 w 12192000"/>
              <a:gd name="connsiteY14" fmla="*/ 398984 h 3314327"/>
              <a:gd name="connsiteX15" fmla="*/ 9120420 w 12192000"/>
              <a:gd name="connsiteY15" fmla="*/ 391661 h 3314327"/>
              <a:gd name="connsiteX16" fmla="*/ 9188229 w 12192000"/>
              <a:gd name="connsiteY16" fmla="*/ 379933 h 3314327"/>
              <a:gd name="connsiteX17" fmla="*/ 9249213 w 12192000"/>
              <a:gd name="connsiteY17" fmla="*/ 355412 h 3314327"/>
              <a:gd name="connsiteX18" fmla="*/ 9309761 w 12192000"/>
              <a:gd name="connsiteY18" fmla="*/ 375732 h 3314327"/>
              <a:gd name="connsiteX19" fmla="*/ 9390188 w 12192000"/>
              <a:gd name="connsiteY19" fmla="*/ 317374 h 3314327"/>
              <a:gd name="connsiteX20" fmla="*/ 9551276 w 12192000"/>
              <a:gd name="connsiteY20" fmla="*/ 253131 h 3314327"/>
              <a:gd name="connsiteX21" fmla="*/ 9755401 w 12192000"/>
              <a:gd name="connsiteY21" fmla="*/ 268606 h 3314327"/>
              <a:gd name="connsiteX22" fmla="*/ 9879576 w 12192000"/>
              <a:gd name="connsiteY22" fmla="*/ 257580 h 3314327"/>
              <a:gd name="connsiteX23" fmla="*/ 9917042 w 12192000"/>
              <a:gd name="connsiteY23" fmla="*/ 243216 h 3314327"/>
              <a:gd name="connsiteX24" fmla="*/ 10013409 w 12192000"/>
              <a:gd name="connsiteY24" fmla="*/ 207428 h 3314327"/>
              <a:gd name="connsiteX25" fmla="*/ 10067656 w 12192000"/>
              <a:gd name="connsiteY25" fmla="*/ 183010 h 3314327"/>
              <a:gd name="connsiteX26" fmla="*/ 10131785 w 12192000"/>
              <a:gd name="connsiteY26" fmla="*/ 155625 h 3314327"/>
              <a:gd name="connsiteX27" fmla="*/ 10207787 w 12192000"/>
              <a:gd name="connsiteY27" fmla="*/ 132692 h 3314327"/>
              <a:gd name="connsiteX28" fmla="*/ 10309934 w 12192000"/>
              <a:gd name="connsiteY28" fmla="*/ 124125 h 3314327"/>
              <a:gd name="connsiteX29" fmla="*/ 10431202 w 12192000"/>
              <a:gd name="connsiteY29" fmla="*/ 114669 h 3314327"/>
              <a:gd name="connsiteX30" fmla="*/ 10487751 w 12192000"/>
              <a:gd name="connsiteY30" fmla="*/ 107950 h 3314327"/>
              <a:gd name="connsiteX31" fmla="*/ 10557198 w 12192000"/>
              <a:gd name="connsiteY31" fmla="*/ 116846 h 3314327"/>
              <a:gd name="connsiteX32" fmla="*/ 10612454 w 12192000"/>
              <a:gd name="connsiteY32" fmla="*/ 118405 h 3314327"/>
              <a:gd name="connsiteX33" fmla="*/ 10625222 w 12192000"/>
              <a:gd name="connsiteY33" fmla="*/ 108947 h 3314327"/>
              <a:gd name="connsiteX34" fmla="*/ 10633161 w 12192000"/>
              <a:gd name="connsiteY34" fmla="*/ 108064 h 3314327"/>
              <a:gd name="connsiteX35" fmla="*/ 10645941 w 12192000"/>
              <a:gd name="connsiteY35" fmla="*/ 112346 h 3314327"/>
              <a:gd name="connsiteX36" fmla="*/ 10650422 w 12192000"/>
              <a:gd name="connsiteY36" fmla="*/ 106148 h 3314327"/>
              <a:gd name="connsiteX37" fmla="*/ 10656955 w 12192000"/>
              <a:gd name="connsiteY37" fmla="*/ 105424 h 3314327"/>
              <a:gd name="connsiteX38" fmla="*/ 10701610 w 12192000"/>
              <a:gd name="connsiteY38" fmla="*/ 101335 h 3314327"/>
              <a:gd name="connsiteX39" fmla="*/ 10770373 w 12192000"/>
              <a:gd name="connsiteY39" fmla="*/ 112668 h 3314327"/>
              <a:gd name="connsiteX40" fmla="*/ 10866744 w 12192000"/>
              <a:gd name="connsiteY40" fmla="*/ 123607 h 3314327"/>
              <a:gd name="connsiteX41" fmla="*/ 10996158 w 12192000"/>
              <a:gd name="connsiteY41" fmla="*/ 123001 h 3314327"/>
              <a:gd name="connsiteX42" fmla="*/ 11095448 w 12192000"/>
              <a:gd name="connsiteY42" fmla="*/ 122550 h 3314327"/>
              <a:gd name="connsiteX43" fmla="*/ 11284524 w 12192000"/>
              <a:gd name="connsiteY43" fmla="*/ 92715 h 3314327"/>
              <a:gd name="connsiteX44" fmla="*/ 11473195 w 12192000"/>
              <a:gd name="connsiteY44" fmla="*/ 35523 h 3314327"/>
              <a:gd name="connsiteX45" fmla="*/ 11525115 w 12192000"/>
              <a:gd name="connsiteY45" fmla="*/ 19839 h 3314327"/>
              <a:gd name="connsiteX46" fmla="*/ 11568047 w 12192000"/>
              <a:gd name="connsiteY46" fmla="*/ 30210 h 3314327"/>
              <a:gd name="connsiteX47" fmla="*/ 11568912 w 12192000"/>
              <a:gd name="connsiteY47" fmla="*/ 31178 h 3314327"/>
              <a:gd name="connsiteX48" fmla="*/ 11569017 w 12192000"/>
              <a:gd name="connsiteY48" fmla="*/ 44973 h 3314327"/>
              <a:gd name="connsiteX49" fmla="*/ 11602108 w 12192000"/>
              <a:gd name="connsiteY49" fmla="*/ 41255 h 3314327"/>
              <a:gd name="connsiteX50" fmla="*/ 11619604 w 12192000"/>
              <a:gd name="connsiteY50" fmla="*/ 45710 h 3314327"/>
              <a:gd name="connsiteX51" fmla="*/ 11627477 w 12192000"/>
              <a:gd name="connsiteY51" fmla="*/ 37118 h 3314327"/>
              <a:gd name="connsiteX52" fmla="*/ 11655914 w 12192000"/>
              <a:gd name="connsiteY52" fmla="*/ 36767 h 3314327"/>
              <a:gd name="connsiteX53" fmla="*/ 11687296 w 12192000"/>
              <a:gd name="connsiteY53" fmla="*/ 47716 h 3314327"/>
              <a:gd name="connsiteX54" fmla="*/ 11832974 w 12192000"/>
              <a:gd name="connsiteY54" fmla="*/ 110688 h 3314327"/>
              <a:gd name="connsiteX55" fmla="*/ 11920867 w 12192000"/>
              <a:gd name="connsiteY55" fmla="*/ 127151 h 3314327"/>
              <a:gd name="connsiteX56" fmla="*/ 11959064 w 12192000"/>
              <a:gd name="connsiteY56" fmla="*/ 144266 h 3314327"/>
              <a:gd name="connsiteX57" fmla="*/ 12008589 w 12192000"/>
              <a:gd name="connsiteY57" fmla="*/ 153844 h 3314327"/>
              <a:gd name="connsiteX58" fmla="*/ 12123386 w 12192000"/>
              <a:gd name="connsiteY58" fmla="*/ 193927 h 3314327"/>
              <a:gd name="connsiteX59" fmla="*/ 12163777 w 12192000"/>
              <a:gd name="connsiteY59" fmla="*/ 207416 h 3314327"/>
              <a:gd name="connsiteX60" fmla="*/ 12192000 w 12192000"/>
              <a:gd name="connsiteY60" fmla="*/ 216681 h 3314327"/>
              <a:gd name="connsiteX61" fmla="*/ 12192000 w 12192000"/>
              <a:gd name="connsiteY61" fmla="*/ 1295347 h 3314327"/>
              <a:gd name="connsiteX62" fmla="*/ 12192000 w 12192000"/>
              <a:gd name="connsiteY62" fmla="*/ 2291426 h 3314327"/>
              <a:gd name="connsiteX63" fmla="*/ 12192000 w 12192000"/>
              <a:gd name="connsiteY63" fmla="*/ 3314327 h 3314327"/>
              <a:gd name="connsiteX64" fmla="*/ 0 w 12192000"/>
              <a:gd name="connsiteY64" fmla="*/ 3314327 h 3314327"/>
              <a:gd name="connsiteX65" fmla="*/ 0 w 12192000"/>
              <a:gd name="connsiteY65" fmla="*/ 2291426 h 3314327"/>
              <a:gd name="connsiteX66" fmla="*/ 0 w 12192000"/>
              <a:gd name="connsiteY66" fmla="*/ 1295347 h 3314327"/>
              <a:gd name="connsiteX67" fmla="*/ 0 w 12192000"/>
              <a:gd name="connsiteY67" fmla="*/ 563517 h 3314327"/>
              <a:gd name="connsiteX68" fmla="*/ 76043 w 12192000"/>
              <a:gd name="connsiteY68" fmla="*/ 559154 h 3314327"/>
              <a:gd name="connsiteX69" fmla="*/ 156777 w 12192000"/>
              <a:gd name="connsiteY69" fmla="*/ 576916 h 3314327"/>
              <a:gd name="connsiteX70" fmla="*/ 390282 w 12192000"/>
              <a:gd name="connsiteY70" fmla="*/ 583640 h 3314327"/>
              <a:gd name="connsiteX71" fmla="*/ 441283 w 12192000"/>
              <a:gd name="connsiteY71" fmla="*/ 606670 h 3314327"/>
              <a:gd name="connsiteX72" fmla="*/ 479705 w 12192000"/>
              <a:gd name="connsiteY72" fmla="*/ 618405 h 3314327"/>
              <a:gd name="connsiteX73" fmla="*/ 766623 w 12192000"/>
              <a:gd name="connsiteY73" fmla="*/ 665849 h 3314327"/>
              <a:gd name="connsiteX74" fmla="*/ 827314 w 12192000"/>
              <a:gd name="connsiteY74" fmla="*/ 674854 h 3314327"/>
              <a:gd name="connsiteX75" fmla="*/ 998405 w 12192000"/>
              <a:gd name="connsiteY75" fmla="*/ 733023 h 3314327"/>
              <a:gd name="connsiteX76" fmla="*/ 1045574 w 12192000"/>
              <a:gd name="connsiteY76" fmla="*/ 736118 h 3314327"/>
              <a:gd name="connsiteX77" fmla="*/ 1350289 w 12192000"/>
              <a:gd name="connsiteY77" fmla="*/ 749543 h 3314327"/>
              <a:gd name="connsiteX78" fmla="*/ 1493817 w 12192000"/>
              <a:gd name="connsiteY78" fmla="*/ 734744 h 3314327"/>
              <a:gd name="connsiteX79" fmla="*/ 1629709 w 12192000"/>
              <a:gd name="connsiteY79" fmla="*/ 730482 h 3314327"/>
              <a:gd name="connsiteX80" fmla="*/ 1640709 w 12192000"/>
              <a:gd name="connsiteY80" fmla="*/ 734735 h 3314327"/>
              <a:gd name="connsiteX81" fmla="*/ 1645414 w 12192000"/>
              <a:gd name="connsiteY81" fmla="*/ 732161 h 3314327"/>
              <a:gd name="connsiteX82" fmla="*/ 1676636 w 12192000"/>
              <a:gd name="connsiteY82" fmla="*/ 717122 h 3314327"/>
              <a:gd name="connsiteX83" fmla="*/ 1737817 w 12192000"/>
              <a:gd name="connsiteY83" fmla="*/ 719051 h 3314327"/>
              <a:gd name="connsiteX84" fmla="*/ 1862741 w 12192000"/>
              <a:gd name="connsiteY84" fmla="*/ 712284 h 3314327"/>
              <a:gd name="connsiteX85" fmla="*/ 2063928 w 12192000"/>
              <a:gd name="connsiteY85" fmla="*/ 680637 h 3314327"/>
              <a:gd name="connsiteX86" fmla="*/ 2380801 w 12192000"/>
              <a:gd name="connsiteY86" fmla="*/ 642458 h 3314327"/>
              <a:gd name="connsiteX87" fmla="*/ 2654560 w 12192000"/>
              <a:gd name="connsiteY87" fmla="*/ 620110 h 3314327"/>
              <a:gd name="connsiteX88" fmla="*/ 2786787 w 12192000"/>
              <a:gd name="connsiteY88" fmla="*/ 612222 h 3314327"/>
              <a:gd name="connsiteX89" fmla="*/ 2885593 w 12192000"/>
              <a:gd name="connsiteY89" fmla="*/ 555280 h 3314327"/>
              <a:gd name="connsiteX90" fmla="*/ 3039071 w 12192000"/>
              <a:gd name="connsiteY90" fmla="*/ 541047 h 3314327"/>
              <a:gd name="connsiteX91" fmla="*/ 3129193 w 12192000"/>
              <a:gd name="connsiteY91" fmla="*/ 525685 h 3314327"/>
              <a:gd name="connsiteX92" fmla="*/ 3160750 w 12192000"/>
              <a:gd name="connsiteY92" fmla="*/ 509096 h 3314327"/>
              <a:gd name="connsiteX93" fmla="*/ 3206618 w 12192000"/>
              <a:gd name="connsiteY93" fmla="*/ 493159 h 3314327"/>
              <a:gd name="connsiteX94" fmla="*/ 3285495 w 12192000"/>
              <a:gd name="connsiteY94" fmla="*/ 456711 h 3314327"/>
              <a:gd name="connsiteX95" fmla="*/ 3395074 w 12192000"/>
              <a:gd name="connsiteY95" fmla="*/ 422215 h 3314327"/>
              <a:gd name="connsiteX96" fmla="*/ 3486313 w 12192000"/>
              <a:gd name="connsiteY96" fmla="*/ 443007 h 3314327"/>
              <a:gd name="connsiteX97" fmla="*/ 3491586 w 12192000"/>
              <a:gd name="connsiteY97" fmla="*/ 433660 h 3314327"/>
              <a:gd name="connsiteX98" fmla="*/ 3548983 w 12192000"/>
              <a:gd name="connsiteY98" fmla="*/ 425616 h 3314327"/>
              <a:gd name="connsiteX99" fmla="*/ 3731729 w 12192000"/>
              <a:gd name="connsiteY99" fmla="*/ 434708 h 3314327"/>
              <a:gd name="connsiteX100" fmla="*/ 3861674 w 12192000"/>
              <a:gd name="connsiteY100" fmla="*/ 417457 h 3314327"/>
              <a:gd name="connsiteX101" fmla="*/ 3912797 w 12192000"/>
              <a:gd name="connsiteY101" fmla="*/ 420550 h 3314327"/>
              <a:gd name="connsiteX102" fmla="*/ 3975778 w 12192000"/>
              <a:gd name="connsiteY102" fmla="*/ 395873 h 3314327"/>
              <a:gd name="connsiteX103" fmla="*/ 4072288 w 12192000"/>
              <a:gd name="connsiteY103" fmla="*/ 343510 h 3314327"/>
              <a:gd name="connsiteX104" fmla="*/ 4110070 w 12192000"/>
              <a:gd name="connsiteY104" fmla="*/ 351054 h 3314327"/>
              <a:gd name="connsiteX105" fmla="*/ 4148272 w 12192000"/>
              <a:gd name="connsiteY105" fmla="*/ 347226 h 3314327"/>
              <a:gd name="connsiteX106" fmla="*/ 4233003 w 12192000"/>
              <a:gd name="connsiteY106" fmla="*/ 310759 h 3314327"/>
              <a:gd name="connsiteX107" fmla="*/ 4283653 w 12192000"/>
              <a:gd name="connsiteY107" fmla="*/ 297078 h 3314327"/>
              <a:gd name="connsiteX108" fmla="*/ 4420068 w 12192000"/>
              <a:gd name="connsiteY108" fmla="*/ 251725 h 3314327"/>
              <a:gd name="connsiteX109" fmla="*/ 4612820 w 12192000"/>
              <a:gd name="connsiteY109" fmla="*/ 140907 h 3314327"/>
              <a:gd name="connsiteX110" fmla="*/ 4620533 w 12192000"/>
              <a:gd name="connsiteY110" fmla="*/ 137878 h 3314327"/>
              <a:gd name="connsiteX111" fmla="*/ 4642602 w 12192000"/>
              <a:gd name="connsiteY111" fmla="*/ 138375 h 3314327"/>
              <a:gd name="connsiteX112" fmla="*/ 4651066 w 12192000"/>
              <a:gd name="connsiteY112" fmla="*/ 140008 h 3314327"/>
              <a:gd name="connsiteX113" fmla="*/ 4663100 w 12192000"/>
              <a:gd name="connsiteY113" fmla="*/ 139319 h 3314327"/>
              <a:gd name="connsiteX114" fmla="*/ 4663344 w 12192000"/>
              <a:gd name="connsiteY114" fmla="*/ 138842 h 3314327"/>
              <a:gd name="connsiteX115" fmla="*/ 4674721 w 12192000"/>
              <a:gd name="connsiteY115" fmla="*/ 139099 h 3314327"/>
              <a:gd name="connsiteX116" fmla="*/ 4731045 w 12192000"/>
              <a:gd name="connsiteY116" fmla="*/ 146171 h 3314327"/>
              <a:gd name="connsiteX117" fmla="*/ 4798884 w 12192000"/>
              <a:gd name="connsiteY117" fmla="*/ 98360 h 3314327"/>
              <a:gd name="connsiteX118" fmla="*/ 4828155 w 12192000"/>
              <a:gd name="connsiteY118" fmla="*/ 89129 h 3314327"/>
              <a:gd name="connsiteX119" fmla="*/ 4843504 w 12192000"/>
              <a:gd name="connsiteY119" fmla="*/ 81740 h 3314327"/>
              <a:gd name="connsiteX120" fmla="*/ 4853353 w 12192000"/>
              <a:gd name="connsiteY120" fmla="*/ 93307 h 3314327"/>
              <a:gd name="connsiteX121" fmla="*/ 4898297 w 12192000"/>
              <a:gd name="connsiteY121" fmla="*/ 86705 h 3314327"/>
              <a:gd name="connsiteX122" fmla="*/ 4905046 w 12192000"/>
              <a:gd name="connsiteY122" fmla="*/ 83932 h 3314327"/>
              <a:gd name="connsiteX123" fmla="*/ 4940803 w 12192000"/>
              <a:gd name="connsiteY123" fmla="*/ 93242 h 3314327"/>
              <a:gd name="connsiteX124" fmla="*/ 4958985 w 12192000"/>
              <a:gd name="connsiteY124" fmla="*/ 95524 h 3314327"/>
              <a:gd name="connsiteX125" fmla="*/ 4964720 w 12192000"/>
              <a:gd name="connsiteY125" fmla="*/ 101384 h 3314327"/>
              <a:gd name="connsiteX126" fmla="*/ 4991255 w 12192000"/>
              <a:gd name="connsiteY126" fmla="*/ 102105 h 3314327"/>
              <a:gd name="connsiteX127" fmla="*/ 4994077 w 12192000"/>
              <a:gd name="connsiteY127" fmla="*/ 100221 h 3314327"/>
              <a:gd name="connsiteX128" fmla="*/ 5016802 w 12192000"/>
              <a:gd name="connsiteY128" fmla="*/ 108132 h 3314327"/>
              <a:gd name="connsiteX129" fmla="*/ 5091319 w 12192000"/>
              <a:gd name="connsiteY129" fmla="*/ 123604 h 3314327"/>
              <a:gd name="connsiteX130" fmla="*/ 5259336 w 12192000"/>
              <a:gd name="connsiteY130" fmla="*/ 129269 h 3314327"/>
              <a:gd name="connsiteX131" fmla="*/ 5491971 w 12192000"/>
              <a:gd name="connsiteY131" fmla="*/ 133116 h 3314327"/>
              <a:gd name="connsiteX132" fmla="*/ 5865838 w 12192000"/>
              <a:gd name="connsiteY132" fmla="*/ 112794 h 3314327"/>
              <a:gd name="connsiteX133" fmla="*/ 5995823 w 12192000"/>
              <a:gd name="connsiteY133" fmla="*/ 91367 h 3314327"/>
              <a:gd name="connsiteX134" fmla="*/ 6052915 w 12192000"/>
              <a:gd name="connsiteY134" fmla="*/ 104087 h 3314327"/>
              <a:gd name="connsiteX135" fmla="*/ 6093124 w 12192000"/>
              <a:gd name="connsiteY135" fmla="*/ 98487 h 3314327"/>
              <a:gd name="connsiteX136" fmla="*/ 6097661 w 12192000"/>
              <a:gd name="connsiteY136" fmla="*/ 95555 h 3314327"/>
              <a:gd name="connsiteX137" fmla="*/ 6116838 w 12192000"/>
              <a:gd name="connsiteY137" fmla="*/ 92570 h 3314327"/>
              <a:gd name="connsiteX138" fmla="*/ 6120984 w 12192000"/>
              <a:gd name="connsiteY138" fmla="*/ 80787 h 3314327"/>
              <a:gd name="connsiteX139" fmla="*/ 6148942 w 12192000"/>
              <a:gd name="connsiteY139" fmla="*/ 68455 h 3314327"/>
              <a:gd name="connsiteX140" fmla="*/ 6229970 w 12192000"/>
              <a:gd name="connsiteY140" fmla="*/ 70553 h 3314327"/>
              <a:gd name="connsiteX141" fmla="*/ 6355201 w 12192000"/>
              <a:gd name="connsiteY141" fmla="*/ 66655 h 3314327"/>
              <a:gd name="connsiteX142" fmla="*/ 6456586 w 12192000"/>
              <a:gd name="connsiteY142" fmla="*/ 60060 h 3314327"/>
              <a:gd name="connsiteX143" fmla="*/ 6494018 w 12192000"/>
              <a:gd name="connsiteY143" fmla="*/ 46590 h 3314327"/>
              <a:gd name="connsiteX144" fmla="*/ 6547019 w 12192000"/>
              <a:gd name="connsiteY144" fmla="*/ 35152 h 3314327"/>
              <a:gd name="connsiteX145" fmla="*/ 6644256 w 12192000"/>
              <a:gd name="connsiteY145" fmla="*/ 20093 h 3314327"/>
              <a:gd name="connsiteX146" fmla="*/ 6765720 w 12192000"/>
              <a:gd name="connsiteY146" fmla="*/ 866 h 3314327"/>
              <a:gd name="connsiteX147" fmla="*/ 6862104 w 12192000"/>
              <a:gd name="connsiteY147" fmla="*/ 12217 h 3314327"/>
              <a:gd name="connsiteX148" fmla="*/ 6869493 w 12192000"/>
              <a:gd name="connsiteY148" fmla="*/ 3421 h 3314327"/>
              <a:gd name="connsiteX149" fmla="*/ 6896388 w 12192000"/>
              <a:gd name="connsiteY149" fmla="*/ 1311 h 3314327"/>
              <a:gd name="connsiteX150" fmla="*/ 6977994 w 12192000"/>
              <a:gd name="connsiteY150" fmla="*/ 162239 h 3314327"/>
              <a:gd name="connsiteX0" fmla="*/ 6977994 w 12192000"/>
              <a:gd name="connsiteY0" fmla="*/ 162239 h 3314327"/>
              <a:gd name="connsiteX1" fmla="*/ 7070603 w 12192000"/>
              <a:gd name="connsiteY1" fmla="*/ 138574 h 3314327"/>
              <a:gd name="connsiteX2" fmla="*/ 7330015 w 12192000"/>
              <a:gd name="connsiteY2" fmla="*/ 186128 h 3314327"/>
              <a:gd name="connsiteX3" fmla="*/ 7689873 w 12192000"/>
              <a:gd name="connsiteY3" fmla="*/ 293994 h 3314327"/>
              <a:gd name="connsiteX4" fmla="*/ 8005538 w 12192000"/>
              <a:gd name="connsiteY4" fmla="*/ 344255 h 3314327"/>
              <a:gd name="connsiteX5" fmla="*/ 8031567 w 12192000"/>
              <a:gd name="connsiteY5" fmla="*/ 334805 h 3314327"/>
              <a:gd name="connsiteX6" fmla="*/ 8064378 w 12192000"/>
              <a:gd name="connsiteY6" fmla="*/ 335279 h 3314327"/>
              <a:gd name="connsiteX7" fmla="*/ 8349142 w 12192000"/>
              <a:gd name="connsiteY7" fmla="*/ 341044 h 3314327"/>
              <a:gd name="connsiteX8" fmla="*/ 8398146 w 12192000"/>
              <a:gd name="connsiteY8" fmla="*/ 334386 h 3314327"/>
              <a:gd name="connsiteX9" fmla="*/ 8518180 w 12192000"/>
              <a:gd name="connsiteY9" fmla="*/ 336147 h 3314327"/>
              <a:gd name="connsiteX10" fmla="*/ 8688204 w 12192000"/>
              <a:gd name="connsiteY10" fmla="*/ 337280 h 3314327"/>
              <a:gd name="connsiteX11" fmla="*/ 8695239 w 12192000"/>
              <a:gd name="connsiteY11" fmla="*/ 329563 h 3314327"/>
              <a:gd name="connsiteX12" fmla="*/ 8754342 w 12192000"/>
              <a:gd name="connsiteY12" fmla="*/ 332236 h 3314327"/>
              <a:gd name="connsiteX13" fmla="*/ 8964553 w 12192000"/>
              <a:gd name="connsiteY13" fmla="*/ 395240 h 3314327"/>
              <a:gd name="connsiteX14" fmla="*/ 9079968 w 12192000"/>
              <a:gd name="connsiteY14" fmla="*/ 398984 h 3314327"/>
              <a:gd name="connsiteX15" fmla="*/ 9120420 w 12192000"/>
              <a:gd name="connsiteY15" fmla="*/ 391661 h 3314327"/>
              <a:gd name="connsiteX16" fmla="*/ 9188229 w 12192000"/>
              <a:gd name="connsiteY16" fmla="*/ 379933 h 3314327"/>
              <a:gd name="connsiteX17" fmla="*/ 9249213 w 12192000"/>
              <a:gd name="connsiteY17" fmla="*/ 355412 h 3314327"/>
              <a:gd name="connsiteX18" fmla="*/ 9309761 w 12192000"/>
              <a:gd name="connsiteY18" fmla="*/ 375732 h 3314327"/>
              <a:gd name="connsiteX19" fmla="*/ 9390188 w 12192000"/>
              <a:gd name="connsiteY19" fmla="*/ 317374 h 3314327"/>
              <a:gd name="connsiteX20" fmla="*/ 9551276 w 12192000"/>
              <a:gd name="connsiteY20" fmla="*/ 253131 h 3314327"/>
              <a:gd name="connsiteX21" fmla="*/ 9755401 w 12192000"/>
              <a:gd name="connsiteY21" fmla="*/ 268606 h 3314327"/>
              <a:gd name="connsiteX22" fmla="*/ 9879576 w 12192000"/>
              <a:gd name="connsiteY22" fmla="*/ 257580 h 3314327"/>
              <a:gd name="connsiteX23" fmla="*/ 9917042 w 12192000"/>
              <a:gd name="connsiteY23" fmla="*/ 243216 h 3314327"/>
              <a:gd name="connsiteX24" fmla="*/ 10013409 w 12192000"/>
              <a:gd name="connsiteY24" fmla="*/ 207428 h 3314327"/>
              <a:gd name="connsiteX25" fmla="*/ 10067656 w 12192000"/>
              <a:gd name="connsiteY25" fmla="*/ 183010 h 3314327"/>
              <a:gd name="connsiteX26" fmla="*/ 10131785 w 12192000"/>
              <a:gd name="connsiteY26" fmla="*/ 155625 h 3314327"/>
              <a:gd name="connsiteX27" fmla="*/ 10207787 w 12192000"/>
              <a:gd name="connsiteY27" fmla="*/ 132692 h 3314327"/>
              <a:gd name="connsiteX28" fmla="*/ 10309934 w 12192000"/>
              <a:gd name="connsiteY28" fmla="*/ 124125 h 3314327"/>
              <a:gd name="connsiteX29" fmla="*/ 10431202 w 12192000"/>
              <a:gd name="connsiteY29" fmla="*/ 114669 h 3314327"/>
              <a:gd name="connsiteX30" fmla="*/ 10487751 w 12192000"/>
              <a:gd name="connsiteY30" fmla="*/ 107950 h 3314327"/>
              <a:gd name="connsiteX31" fmla="*/ 10557198 w 12192000"/>
              <a:gd name="connsiteY31" fmla="*/ 116846 h 3314327"/>
              <a:gd name="connsiteX32" fmla="*/ 10612454 w 12192000"/>
              <a:gd name="connsiteY32" fmla="*/ 118405 h 3314327"/>
              <a:gd name="connsiteX33" fmla="*/ 10625222 w 12192000"/>
              <a:gd name="connsiteY33" fmla="*/ 108947 h 3314327"/>
              <a:gd name="connsiteX34" fmla="*/ 10633161 w 12192000"/>
              <a:gd name="connsiteY34" fmla="*/ 108064 h 3314327"/>
              <a:gd name="connsiteX35" fmla="*/ 10645941 w 12192000"/>
              <a:gd name="connsiteY35" fmla="*/ 112346 h 3314327"/>
              <a:gd name="connsiteX36" fmla="*/ 10650422 w 12192000"/>
              <a:gd name="connsiteY36" fmla="*/ 106148 h 3314327"/>
              <a:gd name="connsiteX37" fmla="*/ 10656955 w 12192000"/>
              <a:gd name="connsiteY37" fmla="*/ 105424 h 3314327"/>
              <a:gd name="connsiteX38" fmla="*/ 10701610 w 12192000"/>
              <a:gd name="connsiteY38" fmla="*/ 101335 h 3314327"/>
              <a:gd name="connsiteX39" fmla="*/ 10770373 w 12192000"/>
              <a:gd name="connsiteY39" fmla="*/ 112668 h 3314327"/>
              <a:gd name="connsiteX40" fmla="*/ 10866744 w 12192000"/>
              <a:gd name="connsiteY40" fmla="*/ 123607 h 3314327"/>
              <a:gd name="connsiteX41" fmla="*/ 10996158 w 12192000"/>
              <a:gd name="connsiteY41" fmla="*/ 123001 h 3314327"/>
              <a:gd name="connsiteX42" fmla="*/ 11095448 w 12192000"/>
              <a:gd name="connsiteY42" fmla="*/ 122550 h 3314327"/>
              <a:gd name="connsiteX43" fmla="*/ 11284524 w 12192000"/>
              <a:gd name="connsiteY43" fmla="*/ 92715 h 3314327"/>
              <a:gd name="connsiteX44" fmla="*/ 11473195 w 12192000"/>
              <a:gd name="connsiteY44" fmla="*/ 35523 h 3314327"/>
              <a:gd name="connsiteX45" fmla="*/ 11525115 w 12192000"/>
              <a:gd name="connsiteY45" fmla="*/ 19839 h 3314327"/>
              <a:gd name="connsiteX46" fmla="*/ 11568047 w 12192000"/>
              <a:gd name="connsiteY46" fmla="*/ 30210 h 3314327"/>
              <a:gd name="connsiteX47" fmla="*/ 11568912 w 12192000"/>
              <a:gd name="connsiteY47" fmla="*/ 31178 h 3314327"/>
              <a:gd name="connsiteX48" fmla="*/ 11569017 w 12192000"/>
              <a:gd name="connsiteY48" fmla="*/ 44973 h 3314327"/>
              <a:gd name="connsiteX49" fmla="*/ 11602108 w 12192000"/>
              <a:gd name="connsiteY49" fmla="*/ 41255 h 3314327"/>
              <a:gd name="connsiteX50" fmla="*/ 11619604 w 12192000"/>
              <a:gd name="connsiteY50" fmla="*/ 45710 h 3314327"/>
              <a:gd name="connsiteX51" fmla="*/ 11627477 w 12192000"/>
              <a:gd name="connsiteY51" fmla="*/ 37118 h 3314327"/>
              <a:gd name="connsiteX52" fmla="*/ 11655914 w 12192000"/>
              <a:gd name="connsiteY52" fmla="*/ 36767 h 3314327"/>
              <a:gd name="connsiteX53" fmla="*/ 11687296 w 12192000"/>
              <a:gd name="connsiteY53" fmla="*/ 47716 h 3314327"/>
              <a:gd name="connsiteX54" fmla="*/ 11832974 w 12192000"/>
              <a:gd name="connsiteY54" fmla="*/ 110688 h 3314327"/>
              <a:gd name="connsiteX55" fmla="*/ 11920867 w 12192000"/>
              <a:gd name="connsiteY55" fmla="*/ 127151 h 3314327"/>
              <a:gd name="connsiteX56" fmla="*/ 11959064 w 12192000"/>
              <a:gd name="connsiteY56" fmla="*/ 144266 h 3314327"/>
              <a:gd name="connsiteX57" fmla="*/ 12008589 w 12192000"/>
              <a:gd name="connsiteY57" fmla="*/ 153844 h 3314327"/>
              <a:gd name="connsiteX58" fmla="*/ 12123386 w 12192000"/>
              <a:gd name="connsiteY58" fmla="*/ 193927 h 3314327"/>
              <a:gd name="connsiteX59" fmla="*/ 12163777 w 12192000"/>
              <a:gd name="connsiteY59" fmla="*/ 207416 h 3314327"/>
              <a:gd name="connsiteX60" fmla="*/ 12192000 w 12192000"/>
              <a:gd name="connsiteY60" fmla="*/ 216681 h 3314327"/>
              <a:gd name="connsiteX61" fmla="*/ 12192000 w 12192000"/>
              <a:gd name="connsiteY61" fmla="*/ 1295347 h 3314327"/>
              <a:gd name="connsiteX62" fmla="*/ 12192000 w 12192000"/>
              <a:gd name="connsiteY62" fmla="*/ 2291426 h 3314327"/>
              <a:gd name="connsiteX63" fmla="*/ 12192000 w 12192000"/>
              <a:gd name="connsiteY63" fmla="*/ 3314327 h 3314327"/>
              <a:gd name="connsiteX64" fmla="*/ 0 w 12192000"/>
              <a:gd name="connsiteY64" fmla="*/ 3314327 h 3314327"/>
              <a:gd name="connsiteX65" fmla="*/ 0 w 12192000"/>
              <a:gd name="connsiteY65" fmla="*/ 2291426 h 3314327"/>
              <a:gd name="connsiteX66" fmla="*/ 0 w 12192000"/>
              <a:gd name="connsiteY66" fmla="*/ 1295347 h 3314327"/>
              <a:gd name="connsiteX67" fmla="*/ 0 w 12192000"/>
              <a:gd name="connsiteY67" fmla="*/ 563517 h 3314327"/>
              <a:gd name="connsiteX68" fmla="*/ 76043 w 12192000"/>
              <a:gd name="connsiteY68" fmla="*/ 559154 h 3314327"/>
              <a:gd name="connsiteX69" fmla="*/ 156777 w 12192000"/>
              <a:gd name="connsiteY69" fmla="*/ 576916 h 3314327"/>
              <a:gd name="connsiteX70" fmla="*/ 390282 w 12192000"/>
              <a:gd name="connsiteY70" fmla="*/ 583640 h 3314327"/>
              <a:gd name="connsiteX71" fmla="*/ 441283 w 12192000"/>
              <a:gd name="connsiteY71" fmla="*/ 606670 h 3314327"/>
              <a:gd name="connsiteX72" fmla="*/ 479705 w 12192000"/>
              <a:gd name="connsiteY72" fmla="*/ 618405 h 3314327"/>
              <a:gd name="connsiteX73" fmla="*/ 766623 w 12192000"/>
              <a:gd name="connsiteY73" fmla="*/ 665849 h 3314327"/>
              <a:gd name="connsiteX74" fmla="*/ 827314 w 12192000"/>
              <a:gd name="connsiteY74" fmla="*/ 674854 h 3314327"/>
              <a:gd name="connsiteX75" fmla="*/ 998405 w 12192000"/>
              <a:gd name="connsiteY75" fmla="*/ 733023 h 3314327"/>
              <a:gd name="connsiteX76" fmla="*/ 1045574 w 12192000"/>
              <a:gd name="connsiteY76" fmla="*/ 736118 h 3314327"/>
              <a:gd name="connsiteX77" fmla="*/ 1350289 w 12192000"/>
              <a:gd name="connsiteY77" fmla="*/ 749543 h 3314327"/>
              <a:gd name="connsiteX78" fmla="*/ 1493817 w 12192000"/>
              <a:gd name="connsiteY78" fmla="*/ 734744 h 3314327"/>
              <a:gd name="connsiteX79" fmla="*/ 1629709 w 12192000"/>
              <a:gd name="connsiteY79" fmla="*/ 730482 h 3314327"/>
              <a:gd name="connsiteX80" fmla="*/ 1640709 w 12192000"/>
              <a:gd name="connsiteY80" fmla="*/ 734735 h 3314327"/>
              <a:gd name="connsiteX81" fmla="*/ 1645414 w 12192000"/>
              <a:gd name="connsiteY81" fmla="*/ 732161 h 3314327"/>
              <a:gd name="connsiteX82" fmla="*/ 1676636 w 12192000"/>
              <a:gd name="connsiteY82" fmla="*/ 717122 h 3314327"/>
              <a:gd name="connsiteX83" fmla="*/ 1737817 w 12192000"/>
              <a:gd name="connsiteY83" fmla="*/ 719051 h 3314327"/>
              <a:gd name="connsiteX84" fmla="*/ 1862741 w 12192000"/>
              <a:gd name="connsiteY84" fmla="*/ 712284 h 3314327"/>
              <a:gd name="connsiteX85" fmla="*/ 2063928 w 12192000"/>
              <a:gd name="connsiteY85" fmla="*/ 680637 h 3314327"/>
              <a:gd name="connsiteX86" fmla="*/ 2380801 w 12192000"/>
              <a:gd name="connsiteY86" fmla="*/ 642458 h 3314327"/>
              <a:gd name="connsiteX87" fmla="*/ 2654560 w 12192000"/>
              <a:gd name="connsiteY87" fmla="*/ 620110 h 3314327"/>
              <a:gd name="connsiteX88" fmla="*/ 2786787 w 12192000"/>
              <a:gd name="connsiteY88" fmla="*/ 612222 h 3314327"/>
              <a:gd name="connsiteX89" fmla="*/ 2885593 w 12192000"/>
              <a:gd name="connsiteY89" fmla="*/ 555280 h 3314327"/>
              <a:gd name="connsiteX90" fmla="*/ 3039071 w 12192000"/>
              <a:gd name="connsiteY90" fmla="*/ 541047 h 3314327"/>
              <a:gd name="connsiteX91" fmla="*/ 3129193 w 12192000"/>
              <a:gd name="connsiteY91" fmla="*/ 525685 h 3314327"/>
              <a:gd name="connsiteX92" fmla="*/ 3160750 w 12192000"/>
              <a:gd name="connsiteY92" fmla="*/ 509096 h 3314327"/>
              <a:gd name="connsiteX93" fmla="*/ 3206618 w 12192000"/>
              <a:gd name="connsiteY93" fmla="*/ 493159 h 3314327"/>
              <a:gd name="connsiteX94" fmla="*/ 3285495 w 12192000"/>
              <a:gd name="connsiteY94" fmla="*/ 456711 h 3314327"/>
              <a:gd name="connsiteX95" fmla="*/ 3395074 w 12192000"/>
              <a:gd name="connsiteY95" fmla="*/ 422215 h 3314327"/>
              <a:gd name="connsiteX96" fmla="*/ 3486313 w 12192000"/>
              <a:gd name="connsiteY96" fmla="*/ 443007 h 3314327"/>
              <a:gd name="connsiteX97" fmla="*/ 3491586 w 12192000"/>
              <a:gd name="connsiteY97" fmla="*/ 433660 h 3314327"/>
              <a:gd name="connsiteX98" fmla="*/ 3548983 w 12192000"/>
              <a:gd name="connsiteY98" fmla="*/ 425616 h 3314327"/>
              <a:gd name="connsiteX99" fmla="*/ 3731729 w 12192000"/>
              <a:gd name="connsiteY99" fmla="*/ 434708 h 3314327"/>
              <a:gd name="connsiteX100" fmla="*/ 3861674 w 12192000"/>
              <a:gd name="connsiteY100" fmla="*/ 417457 h 3314327"/>
              <a:gd name="connsiteX101" fmla="*/ 3912797 w 12192000"/>
              <a:gd name="connsiteY101" fmla="*/ 420550 h 3314327"/>
              <a:gd name="connsiteX102" fmla="*/ 3975778 w 12192000"/>
              <a:gd name="connsiteY102" fmla="*/ 395873 h 3314327"/>
              <a:gd name="connsiteX103" fmla="*/ 4072288 w 12192000"/>
              <a:gd name="connsiteY103" fmla="*/ 343510 h 3314327"/>
              <a:gd name="connsiteX104" fmla="*/ 4110070 w 12192000"/>
              <a:gd name="connsiteY104" fmla="*/ 351054 h 3314327"/>
              <a:gd name="connsiteX105" fmla="*/ 4148272 w 12192000"/>
              <a:gd name="connsiteY105" fmla="*/ 347226 h 3314327"/>
              <a:gd name="connsiteX106" fmla="*/ 4233003 w 12192000"/>
              <a:gd name="connsiteY106" fmla="*/ 310759 h 3314327"/>
              <a:gd name="connsiteX107" fmla="*/ 4283653 w 12192000"/>
              <a:gd name="connsiteY107" fmla="*/ 297078 h 3314327"/>
              <a:gd name="connsiteX108" fmla="*/ 4420068 w 12192000"/>
              <a:gd name="connsiteY108" fmla="*/ 251725 h 3314327"/>
              <a:gd name="connsiteX109" fmla="*/ 4612820 w 12192000"/>
              <a:gd name="connsiteY109" fmla="*/ 140907 h 3314327"/>
              <a:gd name="connsiteX110" fmla="*/ 4620533 w 12192000"/>
              <a:gd name="connsiteY110" fmla="*/ 137878 h 3314327"/>
              <a:gd name="connsiteX111" fmla="*/ 4642602 w 12192000"/>
              <a:gd name="connsiteY111" fmla="*/ 138375 h 3314327"/>
              <a:gd name="connsiteX112" fmla="*/ 4651066 w 12192000"/>
              <a:gd name="connsiteY112" fmla="*/ 140008 h 3314327"/>
              <a:gd name="connsiteX113" fmla="*/ 4663100 w 12192000"/>
              <a:gd name="connsiteY113" fmla="*/ 139319 h 3314327"/>
              <a:gd name="connsiteX114" fmla="*/ 4663344 w 12192000"/>
              <a:gd name="connsiteY114" fmla="*/ 138842 h 3314327"/>
              <a:gd name="connsiteX115" fmla="*/ 4674721 w 12192000"/>
              <a:gd name="connsiteY115" fmla="*/ 139099 h 3314327"/>
              <a:gd name="connsiteX116" fmla="*/ 4731045 w 12192000"/>
              <a:gd name="connsiteY116" fmla="*/ 146171 h 3314327"/>
              <a:gd name="connsiteX117" fmla="*/ 4798884 w 12192000"/>
              <a:gd name="connsiteY117" fmla="*/ 98360 h 3314327"/>
              <a:gd name="connsiteX118" fmla="*/ 4828155 w 12192000"/>
              <a:gd name="connsiteY118" fmla="*/ 89129 h 3314327"/>
              <a:gd name="connsiteX119" fmla="*/ 4843504 w 12192000"/>
              <a:gd name="connsiteY119" fmla="*/ 81740 h 3314327"/>
              <a:gd name="connsiteX120" fmla="*/ 4853353 w 12192000"/>
              <a:gd name="connsiteY120" fmla="*/ 93307 h 3314327"/>
              <a:gd name="connsiteX121" fmla="*/ 4898297 w 12192000"/>
              <a:gd name="connsiteY121" fmla="*/ 86705 h 3314327"/>
              <a:gd name="connsiteX122" fmla="*/ 4905046 w 12192000"/>
              <a:gd name="connsiteY122" fmla="*/ 83932 h 3314327"/>
              <a:gd name="connsiteX123" fmla="*/ 4940803 w 12192000"/>
              <a:gd name="connsiteY123" fmla="*/ 93242 h 3314327"/>
              <a:gd name="connsiteX124" fmla="*/ 4958985 w 12192000"/>
              <a:gd name="connsiteY124" fmla="*/ 95524 h 3314327"/>
              <a:gd name="connsiteX125" fmla="*/ 4964720 w 12192000"/>
              <a:gd name="connsiteY125" fmla="*/ 101384 h 3314327"/>
              <a:gd name="connsiteX126" fmla="*/ 4991255 w 12192000"/>
              <a:gd name="connsiteY126" fmla="*/ 102105 h 3314327"/>
              <a:gd name="connsiteX127" fmla="*/ 4994077 w 12192000"/>
              <a:gd name="connsiteY127" fmla="*/ 100221 h 3314327"/>
              <a:gd name="connsiteX128" fmla="*/ 5016802 w 12192000"/>
              <a:gd name="connsiteY128" fmla="*/ 108132 h 3314327"/>
              <a:gd name="connsiteX129" fmla="*/ 5091319 w 12192000"/>
              <a:gd name="connsiteY129" fmla="*/ 123604 h 3314327"/>
              <a:gd name="connsiteX130" fmla="*/ 5259336 w 12192000"/>
              <a:gd name="connsiteY130" fmla="*/ 129269 h 3314327"/>
              <a:gd name="connsiteX131" fmla="*/ 5491971 w 12192000"/>
              <a:gd name="connsiteY131" fmla="*/ 133116 h 3314327"/>
              <a:gd name="connsiteX132" fmla="*/ 5865838 w 12192000"/>
              <a:gd name="connsiteY132" fmla="*/ 112794 h 3314327"/>
              <a:gd name="connsiteX133" fmla="*/ 5995823 w 12192000"/>
              <a:gd name="connsiteY133" fmla="*/ 91367 h 3314327"/>
              <a:gd name="connsiteX134" fmla="*/ 6052915 w 12192000"/>
              <a:gd name="connsiteY134" fmla="*/ 104087 h 3314327"/>
              <a:gd name="connsiteX135" fmla="*/ 6093124 w 12192000"/>
              <a:gd name="connsiteY135" fmla="*/ 98487 h 3314327"/>
              <a:gd name="connsiteX136" fmla="*/ 6097661 w 12192000"/>
              <a:gd name="connsiteY136" fmla="*/ 95555 h 3314327"/>
              <a:gd name="connsiteX137" fmla="*/ 6116838 w 12192000"/>
              <a:gd name="connsiteY137" fmla="*/ 92570 h 3314327"/>
              <a:gd name="connsiteX138" fmla="*/ 6120984 w 12192000"/>
              <a:gd name="connsiteY138" fmla="*/ 80787 h 3314327"/>
              <a:gd name="connsiteX139" fmla="*/ 6148942 w 12192000"/>
              <a:gd name="connsiteY139" fmla="*/ 68455 h 3314327"/>
              <a:gd name="connsiteX140" fmla="*/ 6229970 w 12192000"/>
              <a:gd name="connsiteY140" fmla="*/ 70553 h 3314327"/>
              <a:gd name="connsiteX141" fmla="*/ 6355201 w 12192000"/>
              <a:gd name="connsiteY141" fmla="*/ 66655 h 3314327"/>
              <a:gd name="connsiteX142" fmla="*/ 6456586 w 12192000"/>
              <a:gd name="connsiteY142" fmla="*/ 60060 h 3314327"/>
              <a:gd name="connsiteX143" fmla="*/ 6494018 w 12192000"/>
              <a:gd name="connsiteY143" fmla="*/ 46590 h 3314327"/>
              <a:gd name="connsiteX144" fmla="*/ 6547019 w 12192000"/>
              <a:gd name="connsiteY144" fmla="*/ 35152 h 3314327"/>
              <a:gd name="connsiteX145" fmla="*/ 6644256 w 12192000"/>
              <a:gd name="connsiteY145" fmla="*/ 20093 h 3314327"/>
              <a:gd name="connsiteX146" fmla="*/ 6765720 w 12192000"/>
              <a:gd name="connsiteY146" fmla="*/ 866 h 3314327"/>
              <a:gd name="connsiteX147" fmla="*/ 6862104 w 12192000"/>
              <a:gd name="connsiteY147" fmla="*/ 12217 h 3314327"/>
              <a:gd name="connsiteX148" fmla="*/ 6869493 w 12192000"/>
              <a:gd name="connsiteY148" fmla="*/ 3421 h 3314327"/>
              <a:gd name="connsiteX149" fmla="*/ 6896388 w 12192000"/>
              <a:gd name="connsiteY149" fmla="*/ 1311 h 3314327"/>
              <a:gd name="connsiteX150" fmla="*/ 6977994 w 12192000"/>
              <a:gd name="connsiteY150" fmla="*/ 162239 h 3314327"/>
              <a:gd name="connsiteX0" fmla="*/ 6977994 w 12192000"/>
              <a:gd name="connsiteY0" fmla="*/ 162239 h 3314327"/>
              <a:gd name="connsiteX1" fmla="*/ 7070603 w 12192000"/>
              <a:gd name="connsiteY1" fmla="*/ 138574 h 3314327"/>
              <a:gd name="connsiteX2" fmla="*/ 7330015 w 12192000"/>
              <a:gd name="connsiteY2" fmla="*/ 186128 h 3314327"/>
              <a:gd name="connsiteX3" fmla="*/ 7689873 w 12192000"/>
              <a:gd name="connsiteY3" fmla="*/ 293994 h 3314327"/>
              <a:gd name="connsiteX4" fmla="*/ 8005538 w 12192000"/>
              <a:gd name="connsiteY4" fmla="*/ 344255 h 3314327"/>
              <a:gd name="connsiteX5" fmla="*/ 8031567 w 12192000"/>
              <a:gd name="connsiteY5" fmla="*/ 334805 h 3314327"/>
              <a:gd name="connsiteX6" fmla="*/ 8064378 w 12192000"/>
              <a:gd name="connsiteY6" fmla="*/ 335279 h 3314327"/>
              <a:gd name="connsiteX7" fmla="*/ 8349142 w 12192000"/>
              <a:gd name="connsiteY7" fmla="*/ 341044 h 3314327"/>
              <a:gd name="connsiteX8" fmla="*/ 8398146 w 12192000"/>
              <a:gd name="connsiteY8" fmla="*/ 334386 h 3314327"/>
              <a:gd name="connsiteX9" fmla="*/ 8518180 w 12192000"/>
              <a:gd name="connsiteY9" fmla="*/ 336147 h 3314327"/>
              <a:gd name="connsiteX10" fmla="*/ 8688204 w 12192000"/>
              <a:gd name="connsiteY10" fmla="*/ 337280 h 3314327"/>
              <a:gd name="connsiteX11" fmla="*/ 8695239 w 12192000"/>
              <a:gd name="connsiteY11" fmla="*/ 329563 h 3314327"/>
              <a:gd name="connsiteX12" fmla="*/ 8754342 w 12192000"/>
              <a:gd name="connsiteY12" fmla="*/ 332236 h 3314327"/>
              <a:gd name="connsiteX13" fmla="*/ 8964553 w 12192000"/>
              <a:gd name="connsiteY13" fmla="*/ 395240 h 3314327"/>
              <a:gd name="connsiteX14" fmla="*/ 9079968 w 12192000"/>
              <a:gd name="connsiteY14" fmla="*/ 398984 h 3314327"/>
              <a:gd name="connsiteX15" fmla="*/ 9120420 w 12192000"/>
              <a:gd name="connsiteY15" fmla="*/ 391661 h 3314327"/>
              <a:gd name="connsiteX16" fmla="*/ 9188229 w 12192000"/>
              <a:gd name="connsiteY16" fmla="*/ 379933 h 3314327"/>
              <a:gd name="connsiteX17" fmla="*/ 9249213 w 12192000"/>
              <a:gd name="connsiteY17" fmla="*/ 355412 h 3314327"/>
              <a:gd name="connsiteX18" fmla="*/ 9309761 w 12192000"/>
              <a:gd name="connsiteY18" fmla="*/ 375732 h 3314327"/>
              <a:gd name="connsiteX19" fmla="*/ 9390188 w 12192000"/>
              <a:gd name="connsiteY19" fmla="*/ 317374 h 3314327"/>
              <a:gd name="connsiteX20" fmla="*/ 9551276 w 12192000"/>
              <a:gd name="connsiteY20" fmla="*/ 253131 h 3314327"/>
              <a:gd name="connsiteX21" fmla="*/ 9755401 w 12192000"/>
              <a:gd name="connsiteY21" fmla="*/ 268606 h 3314327"/>
              <a:gd name="connsiteX22" fmla="*/ 9879576 w 12192000"/>
              <a:gd name="connsiteY22" fmla="*/ 257580 h 3314327"/>
              <a:gd name="connsiteX23" fmla="*/ 9917042 w 12192000"/>
              <a:gd name="connsiteY23" fmla="*/ 243216 h 3314327"/>
              <a:gd name="connsiteX24" fmla="*/ 10013409 w 12192000"/>
              <a:gd name="connsiteY24" fmla="*/ 207428 h 3314327"/>
              <a:gd name="connsiteX25" fmla="*/ 10067656 w 12192000"/>
              <a:gd name="connsiteY25" fmla="*/ 183010 h 3314327"/>
              <a:gd name="connsiteX26" fmla="*/ 10131785 w 12192000"/>
              <a:gd name="connsiteY26" fmla="*/ 155625 h 3314327"/>
              <a:gd name="connsiteX27" fmla="*/ 10207787 w 12192000"/>
              <a:gd name="connsiteY27" fmla="*/ 132692 h 3314327"/>
              <a:gd name="connsiteX28" fmla="*/ 10309934 w 12192000"/>
              <a:gd name="connsiteY28" fmla="*/ 124125 h 3314327"/>
              <a:gd name="connsiteX29" fmla="*/ 10431202 w 12192000"/>
              <a:gd name="connsiteY29" fmla="*/ 114669 h 3314327"/>
              <a:gd name="connsiteX30" fmla="*/ 10487751 w 12192000"/>
              <a:gd name="connsiteY30" fmla="*/ 107950 h 3314327"/>
              <a:gd name="connsiteX31" fmla="*/ 10557198 w 12192000"/>
              <a:gd name="connsiteY31" fmla="*/ 116846 h 3314327"/>
              <a:gd name="connsiteX32" fmla="*/ 10612454 w 12192000"/>
              <a:gd name="connsiteY32" fmla="*/ 118405 h 3314327"/>
              <a:gd name="connsiteX33" fmla="*/ 10625222 w 12192000"/>
              <a:gd name="connsiteY33" fmla="*/ 108947 h 3314327"/>
              <a:gd name="connsiteX34" fmla="*/ 10633161 w 12192000"/>
              <a:gd name="connsiteY34" fmla="*/ 108064 h 3314327"/>
              <a:gd name="connsiteX35" fmla="*/ 10645941 w 12192000"/>
              <a:gd name="connsiteY35" fmla="*/ 112346 h 3314327"/>
              <a:gd name="connsiteX36" fmla="*/ 10650422 w 12192000"/>
              <a:gd name="connsiteY36" fmla="*/ 106148 h 3314327"/>
              <a:gd name="connsiteX37" fmla="*/ 10656955 w 12192000"/>
              <a:gd name="connsiteY37" fmla="*/ 105424 h 3314327"/>
              <a:gd name="connsiteX38" fmla="*/ 10701610 w 12192000"/>
              <a:gd name="connsiteY38" fmla="*/ 101335 h 3314327"/>
              <a:gd name="connsiteX39" fmla="*/ 10770373 w 12192000"/>
              <a:gd name="connsiteY39" fmla="*/ 112668 h 3314327"/>
              <a:gd name="connsiteX40" fmla="*/ 10866744 w 12192000"/>
              <a:gd name="connsiteY40" fmla="*/ 123607 h 3314327"/>
              <a:gd name="connsiteX41" fmla="*/ 10996158 w 12192000"/>
              <a:gd name="connsiteY41" fmla="*/ 123001 h 3314327"/>
              <a:gd name="connsiteX42" fmla="*/ 11095448 w 12192000"/>
              <a:gd name="connsiteY42" fmla="*/ 122550 h 3314327"/>
              <a:gd name="connsiteX43" fmla="*/ 11284524 w 12192000"/>
              <a:gd name="connsiteY43" fmla="*/ 92715 h 3314327"/>
              <a:gd name="connsiteX44" fmla="*/ 11473195 w 12192000"/>
              <a:gd name="connsiteY44" fmla="*/ 35523 h 3314327"/>
              <a:gd name="connsiteX45" fmla="*/ 11525115 w 12192000"/>
              <a:gd name="connsiteY45" fmla="*/ 19839 h 3314327"/>
              <a:gd name="connsiteX46" fmla="*/ 11568047 w 12192000"/>
              <a:gd name="connsiteY46" fmla="*/ 30210 h 3314327"/>
              <a:gd name="connsiteX47" fmla="*/ 11568912 w 12192000"/>
              <a:gd name="connsiteY47" fmla="*/ 31178 h 3314327"/>
              <a:gd name="connsiteX48" fmla="*/ 11569017 w 12192000"/>
              <a:gd name="connsiteY48" fmla="*/ 44973 h 3314327"/>
              <a:gd name="connsiteX49" fmla="*/ 11602108 w 12192000"/>
              <a:gd name="connsiteY49" fmla="*/ 41255 h 3314327"/>
              <a:gd name="connsiteX50" fmla="*/ 11619604 w 12192000"/>
              <a:gd name="connsiteY50" fmla="*/ 45710 h 3314327"/>
              <a:gd name="connsiteX51" fmla="*/ 11627477 w 12192000"/>
              <a:gd name="connsiteY51" fmla="*/ 37118 h 3314327"/>
              <a:gd name="connsiteX52" fmla="*/ 11655914 w 12192000"/>
              <a:gd name="connsiteY52" fmla="*/ 36767 h 3314327"/>
              <a:gd name="connsiteX53" fmla="*/ 11687296 w 12192000"/>
              <a:gd name="connsiteY53" fmla="*/ 47716 h 3314327"/>
              <a:gd name="connsiteX54" fmla="*/ 11832974 w 12192000"/>
              <a:gd name="connsiteY54" fmla="*/ 110688 h 3314327"/>
              <a:gd name="connsiteX55" fmla="*/ 11920867 w 12192000"/>
              <a:gd name="connsiteY55" fmla="*/ 127151 h 3314327"/>
              <a:gd name="connsiteX56" fmla="*/ 11959064 w 12192000"/>
              <a:gd name="connsiteY56" fmla="*/ 144266 h 3314327"/>
              <a:gd name="connsiteX57" fmla="*/ 12008589 w 12192000"/>
              <a:gd name="connsiteY57" fmla="*/ 153844 h 3314327"/>
              <a:gd name="connsiteX58" fmla="*/ 12123386 w 12192000"/>
              <a:gd name="connsiteY58" fmla="*/ 193927 h 3314327"/>
              <a:gd name="connsiteX59" fmla="*/ 12163777 w 12192000"/>
              <a:gd name="connsiteY59" fmla="*/ 207416 h 3314327"/>
              <a:gd name="connsiteX60" fmla="*/ 12192000 w 12192000"/>
              <a:gd name="connsiteY60" fmla="*/ 216681 h 3314327"/>
              <a:gd name="connsiteX61" fmla="*/ 12192000 w 12192000"/>
              <a:gd name="connsiteY61" fmla="*/ 1295347 h 3314327"/>
              <a:gd name="connsiteX62" fmla="*/ 12192000 w 12192000"/>
              <a:gd name="connsiteY62" fmla="*/ 2291426 h 3314327"/>
              <a:gd name="connsiteX63" fmla="*/ 12192000 w 12192000"/>
              <a:gd name="connsiteY63" fmla="*/ 3314327 h 3314327"/>
              <a:gd name="connsiteX64" fmla="*/ 0 w 12192000"/>
              <a:gd name="connsiteY64" fmla="*/ 3314327 h 3314327"/>
              <a:gd name="connsiteX65" fmla="*/ 0 w 12192000"/>
              <a:gd name="connsiteY65" fmla="*/ 2291426 h 3314327"/>
              <a:gd name="connsiteX66" fmla="*/ 0 w 12192000"/>
              <a:gd name="connsiteY66" fmla="*/ 1295347 h 3314327"/>
              <a:gd name="connsiteX67" fmla="*/ 0 w 12192000"/>
              <a:gd name="connsiteY67" fmla="*/ 563517 h 3314327"/>
              <a:gd name="connsiteX68" fmla="*/ 76043 w 12192000"/>
              <a:gd name="connsiteY68" fmla="*/ 559154 h 3314327"/>
              <a:gd name="connsiteX69" fmla="*/ 156777 w 12192000"/>
              <a:gd name="connsiteY69" fmla="*/ 576916 h 3314327"/>
              <a:gd name="connsiteX70" fmla="*/ 390282 w 12192000"/>
              <a:gd name="connsiteY70" fmla="*/ 583640 h 3314327"/>
              <a:gd name="connsiteX71" fmla="*/ 441283 w 12192000"/>
              <a:gd name="connsiteY71" fmla="*/ 606670 h 3314327"/>
              <a:gd name="connsiteX72" fmla="*/ 479705 w 12192000"/>
              <a:gd name="connsiteY72" fmla="*/ 618405 h 3314327"/>
              <a:gd name="connsiteX73" fmla="*/ 766623 w 12192000"/>
              <a:gd name="connsiteY73" fmla="*/ 665849 h 3314327"/>
              <a:gd name="connsiteX74" fmla="*/ 827314 w 12192000"/>
              <a:gd name="connsiteY74" fmla="*/ 674854 h 3314327"/>
              <a:gd name="connsiteX75" fmla="*/ 998405 w 12192000"/>
              <a:gd name="connsiteY75" fmla="*/ 733023 h 3314327"/>
              <a:gd name="connsiteX76" fmla="*/ 1045574 w 12192000"/>
              <a:gd name="connsiteY76" fmla="*/ 736118 h 3314327"/>
              <a:gd name="connsiteX77" fmla="*/ 1350289 w 12192000"/>
              <a:gd name="connsiteY77" fmla="*/ 749543 h 3314327"/>
              <a:gd name="connsiteX78" fmla="*/ 1493817 w 12192000"/>
              <a:gd name="connsiteY78" fmla="*/ 734744 h 3314327"/>
              <a:gd name="connsiteX79" fmla="*/ 1629709 w 12192000"/>
              <a:gd name="connsiteY79" fmla="*/ 730482 h 3314327"/>
              <a:gd name="connsiteX80" fmla="*/ 1640709 w 12192000"/>
              <a:gd name="connsiteY80" fmla="*/ 734735 h 3314327"/>
              <a:gd name="connsiteX81" fmla="*/ 1645414 w 12192000"/>
              <a:gd name="connsiteY81" fmla="*/ 732161 h 3314327"/>
              <a:gd name="connsiteX82" fmla="*/ 1676636 w 12192000"/>
              <a:gd name="connsiteY82" fmla="*/ 717122 h 3314327"/>
              <a:gd name="connsiteX83" fmla="*/ 1737817 w 12192000"/>
              <a:gd name="connsiteY83" fmla="*/ 719051 h 3314327"/>
              <a:gd name="connsiteX84" fmla="*/ 1862741 w 12192000"/>
              <a:gd name="connsiteY84" fmla="*/ 712284 h 3314327"/>
              <a:gd name="connsiteX85" fmla="*/ 2063928 w 12192000"/>
              <a:gd name="connsiteY85" fmla="*/ 680637 h 3314327"/>
              <a:gd name="connsiteX86" fmla="*/ 2380801 w 12192000"/>
              <a:gd name="connsiteY86" fmla="*/ 642458 h 3314327"/>
              <a:gd name="connsiteX87" fmla="*/ 2654560 w 12192000"/>
              <a:gd name="connsiteY87" fmla="*/ 620110 h 3314327"/>
              <a:gd name="connsiteX88" fmla="*/ 2786787 w 12192000"/>
              <a:gd name="connsiteY88" fmla="*/ 612222 h 3314327"/>
              <a:gd name="connsiteX89" fmla="*/ 2885593 w 12192000"/>
              <a:gd name="connsiteY89" fmla="*/ 555280 h 3314327"/>
              <a:gd name="connsiteX90" fmla="*/ 3039071 w 12192000"/>
              <a:gd name="connsiteY90" fmla="*/ 541047 h 3314327"/>
              <a:gd name="connsiteX91" fmla="*/ 3129193 w 12192000"/>
              <a:gd name="connsiteY91" fmla="*/ 525685 h 3314327"/>
              <a:gd name="connsiteX92" fmla="*/ 3160750 w 12192000"/>
              <a:gd name="connsiteY92" fmla="*/ 509096 h 3314327"/>
              <a:gd name="connsiteX93" fmla="*/ 3206618 w 12192000"/>
              <a:gd name="connsiteY93" fmla="*/ 493159 h 3314327"/>
              <a:gd name="connsiteX94" fmla="*/ 3285495 w 12192000"/>
              <a:gd name="connsiteY94" fmla="*/ 456711 h 3314327"/>
              <a:gd name="connsiteX95" fmla="*/ 3395074 w 12192000"/>
              <a:gd name="connsiteY95" fmla="*/ 422215 h 3314327"/>
              <a:gd name="connsiteX96" fmla="*/ 3486313 w 12192000"/>
              <a:gd name="connsiteY96" fmla="*/ 443007 h 3314327"/>
              <a:gd name="connsiteX97" fmla="*/ 3491586 w 12192000"/>
              <a:gd name="connsiteY97" fmla="*/ 433660 h 3314327"/>
              <a:gd name="connsiteX98" fmla="*/ 3548983 w 12192000"/>
              <a:gd name="connsiteY98" fmla="*/ 425616 h 3314327"/>
              <a:gd name="connsiteX99" fmla="*/ 3731729 w 12192000"/>
              <a:gd name="connsiteY99" fmla="*/ 434708 h 3314327"/>
              <a:gd name="connsiteX100" fmla="*/ 3861674 w 12192000"/>
              <a:gd name="connsiteY100" fmla="*/ 417457 h 3314327"/>
              <a:gd name="connsiteX101" fmla="*/ 3912797 w 12192000"/>
              <a:gd name="connsiteY101" fmla="*/ 420550 h 3314327"/>
              <a:gd name="connsiteX102" fmla="*/ 3975778 w 12192000"/>
              <a:gd name="connsiteY102" fmla="*/ 395873 h 3314327"/>
              <a:gd name="connsiteX103" fmla="*/ 4072288 w 12192000"/>
              <a:gd name="connsiteY103" fmla="*/ 343510 h 3314327"/>
              <a:gd name="connsiteX104" fmla="*/ 4110070 w 12192000"/>
              <a:gd name="connsiteY104" fmla="*/ 351054 h 3314327"/>
              <a:gd name="connsiteX105" fmla="*/ 4148272 w 12192000"/>
              <a:gd name="connsiteY105" fmla="*/ 347226 h 3314327"/>
              <a:gd name="connsiteX106" fmla="*/ 4233003 w 12192000"/>
              <a:gd name="connsiteY106" fmla="*/ 310759 h 3314327"/>
              <a:gd name="connsiteX107" fmla="*/ 4283653 w 12192000"/>
              <a:gd name="connsiteY107" fmla="*/ 297078 h 3314327"/>
              <a:gd name="connsiteX108" fmla="*/ 4420068 w 12192000"/>
              <a:gd name="connsiteY108" fmla="*/ 251725 h 3314327"/>
              <a:gd name="connsiteX109" fmla="*/ 4612820 w 12192000"/>
              <a:gd name="connsiteY109" fmla="*/ 140907 h 3314327"/>
              <a:gd name="connsiteX110" fmla="*/ 4620533 w 12192000"/>
              <a:gd name="connsiteY110" fmla="*/ 137878 h 3314327"/>
              <a:gd name="connsiteX111" fmla="*/ 4642602 w 12192000"/>
              <a:gd name="connsiteY111" fmla="*/ 138375 h 3314327"/>
              <a:gd name="connsiteX112" fmla="*/ 4651066 w 12192000"/>
              <a:gd name="connsiteY112" fmla="*/ 140008 h 3314327"/>
              <a:gd name="connsiteX113" fmla="*/ 4663100 w 12192000"/>
              <a:gd name="connsiteY113" fmla="*/ 139319 h 3314327"/>
              <a:gd name="connsiteX114" fmla="*/ 4663344 w 12192000"/>
              <a:gd name="connsiteY114" fmla="*/ 138842 h 3314327"/>
              <a:gd name="connsiteX115" fmla="*/ 4674721 w 12192000"/>
              <a:gd name="connsiteY115" fmla="*/ 139099 h 3314327"/>
              <a:gd name="connsiteX116" fmla="*/ 4731045 w 12192000"/>
              <a:gd name="connsiteY116" fmla="*/ 146171 h 3314327"/>
              <a:gd name="connsiteX117" fmla="*/ 4798884 w 12192000"/>
              <a:gd name="connsiteY117" fmla="*/ 98360 h 3314327"/>
              <a:gd name="connsiteX118" fmla="*/ 4828155 w 12192000"/>
              <a:gd name="connsiteY118" fmla="*/ 89129 h 3314327"/>
              <a:gd name="connsiteX119" fmla="*/ 4843504 w 12192000"/>
              <a:gd name="connsiteY119" fmla="*/ 81740 h 3314327"/>
              <a:gd name="connsiteX120" fmla="*/ 4853353 w 12192000"/>
              <a:gd name="connsiteY120" fmla="*/ 93307 h 3314327"/>
              <a:gd name="connsiteX121" fmla="*/ 4898297 w 12192000"/>
              <a:gd name="connsiteY121" fmla="*/ 86705 h 3314327"/>
              <a:gd name="connsiteX122" fmla="*/ 4905046 w 12192000"/>
              <a:gd name="connsiteY122" fmla="*/ 83932 h 3314327"/>
              <a:gd name="connsiteX123" fmla="*/ 4940803 w 12192000"/>
              <a:gd name="connsiteY123" fmla="*/ 93242 h 3314327"/>
              <a:gd name="connsiteX124" fmla="*/ 4958985 w 12192000"/>
              <a:gd name="connsiteY124" fmla="*/ 95524 h 3314327"/>
              <a:gd name="connsiteX125" fmla="*/ 4964720 w 12192000"/>
              <a:gd name="connsiteY125" fmla="*/ 101384 h 3314327"/>
              <a:gd name="connsiteX126" fmla="*/ 4991255 w 12192000"/>
              <a:gd name="connsiteY126" fmla="*/ 102105 h 3314327"/>
              <a:gd name="connsiteX127" fmla="*/ 4994077 w 12192000"/>
              <a:gd name="connsiteY127" fmla="*/ 100221 h 3314327"/>
              <a:gd name="connsiteX128" fmla="*/ 5016802 w 12192000"/>
              <a:gd name="connsiteY128" fmla="*/ 108132 h 3314327"/>
              <a:gd name="connsiteX129" fmla="*/ 5091319 w 12192000"/>
              <a:gd name="connsiteY129" fmla="*/ 123604 h 3314327"/>
              <a:gd name="connsiteX130" fmla="*/ 5259336 w 12192000"/>
              <a:gd name="connsiteY130" fmla="*/ 129269 h 3314327"/>
              <a:gd name="connsiteX131" fmla="*/ 5491971 w 12192000"/>
              <a:gd name="connsiteY131" fmla="*/ 133116 h 3314327"/>
              <a:gd name="connsiteX132" fmla="*/ 5865838 w 12192000"/>
              <a:gd name="connsiteY132" fmla="*/ 112794 h 3314327"/>
              <a:gd name="connsiteX133" fmla="*/ 5995823 w 12192000"/>
              <a:gd name="connsiteY133" fmla="*/ 91367 h 3314327"/>
              <a:gd name="connsiteX134" fmla="*/ 6052915 w 12192000"/>
              <a:gd name="connsiteY134" fmla="*/ 104087 h 3314327"/>
              <a:gd name="connsiteX135" fmla="*/ 6093124 w 12192000"/>
              <a:gd name="connsiteY135" fmla="*/ 98487 h 3314327"/>
              <a:gd name="connsiteX136" fmla="*/ 6097661 w 12192000"/>
              <a:gd name="connsiteY136" fmla="*/ 95555 h 3314327"/>
              <a:gd name="connsiteX137" fmla="*/ 6116838 w 12192000"/>
              <a:gd name="connsiteY137" fmla="*/ 92570 h 3314327"/>
              <a:gd name="connsiteX138" fmla="*/ 6120984 w 12192000"/>
              <a:gd name="connsiteY138" fmla="*/ 80787 h 3314327"/>
              <a:gd name="connsiteX139" fmla="*/ 6148942 w 12192000"/>
              <a:gd name="connsiteY139" fmla="*/ 68455 h 3314327"/>
              <a:gd name="connsiteX140" fmla="*/ 6229970 w 12192000"/>
              <a:gd name="connsiteY140" fmla="*/ 70553 h 3314327"/>
              <a:gd name="connsiteX141" fmla="*/ 6355201 w 12192000"/>
              <a:gd name="connsiteY141" fmla="*/ 66655 h 3314327"/>
              <a:gd name="connsiteX142" fmla="*/ 6456586 w 12192000"/>
              <a:gd name="connsiteY142" fmla="*/ 60060 h 3314327"/>
              <a:gd name="connsiteX143" fmla="*/ 6494018 w 12192000"/>
              <a:gd name="connsiteY143" fmla="*/ 46590 h 3314327"/>
              <a:gd name="connsiteX144" fmla="*/ 6547019 w 12192000"/>
              <a:gd name="connsiteY144" fmla="*/ 35152 h 3314327"/>
              <a:gd name="connsiteX145" fmla="*/ 6644256 w 12192000"/>
              <a:gd name="connsiteY145" fmla="*/ 20093 h 3314327"/>
              <a:gd name="connsiteX146" fmla="*/ 6765720 w 12192000"/>
              <a:gd name="connsiteY146" fmla="*/ 866 h 3314327"/>
              <a:gd name="connsiteX147" fmla="*/ 6862104 w 12192000"/>
              <a:gd name="connsiteY147" fmla="*/ 12217 h 3314327"/>
              <a:gd name="connsiteX148" fmla="*/ 6869493 w 12192000"/>
              <a:gd name="connsiteY148" fmla="*/ 3421 h 3314327"/>
              <a:gd name="connsiteX149" fmla="*/ 6926533 w 12192000"/>
              <a:gd name="connsiteY149" fmla="*/ 94433 h 3314327"/>
              <a:gd name="connsiteX150" fmla="*/ 6977994 w 12192000"/>
              <a:gd name="connsiteY150" fmla="*/ 162239 h 3314327"/>
              <a:gd name="connsiteX0" fmla="*/ 6977994 w 12192000"/>
              <a:gd name="connsiteY0" fmla="*/ 162239 h 3314327"/>
              <a:gd name="connsiteX1" fmla="*/ 7070603 w 12192000"/>
              <a:gd name="connsiteY1" fmla="*/ 138574 h 3314327"/>
              <a:gd name="connsiteX2" fmla="*/ 7330015 w 12192000"/>
              <a:gd name="connsiteY2" fmla="*/ 186128 h 3314327"/>
              <a:gd name="connsiteX3" fmla="*/ 7689873 w 12192000"/>
              <a:gd name="connsiteY3" fmla="*/ 293994 h 3314327"/>
              <a:gd name="connsiteX4" fmla="*/ 8005538 w 12192000"/>
              <a:gd name="connsiteY4" fmla="*/ 344255 h 3314327"/>
              <a:gd name="connsiteX5" fmla="*/ 8031567 w 12192000"/>
              <a:gd name="connsiteY5" fmla="*/ 334805 h 3314327"/>
              <a:gd name="connsiteX6" fmla="*/ 8064378 w 12192000"/>
              <a:gd name="connsiteY6" fmla="*/ 335279 h 3314327"/>
              <a:gd name="connsiteX7" fmla="*/ 8349142 w 12192000"/>
              <a:gd name="connsiteY7" fmla="*/ 341044 h 3314327"/>
              <a:gd name="connsiteX8" fmla="*/ 8398146 w 12192000"/>
              <a:gd name="connsiteY8" fmla="*/ 334386 h 3314327"/>
              <a:gd name="connsiteX9" fmla="*/ 8518180 w 12192000"/>
              <a:gd name="connsiteY9" fmla="*/ 336147 h 3314327"/>
              <a:gd name="connsiteX10" fmla="*/ 8688204 w 12192000"/>
              <a:gd name="connsiteY10" fmla="*/ 337280 h 3314327"/>
              <a:gd name="connsiteX11" fmla="*/ 8695239 w 12192000"/>
              <a:gd name="connsiteY11" fmla="*/ 329563 h 3314327"/>
              <a:gd name="connsiteX12" fmla="*/ 8754342 w 12192000"/>
              <a:gd name="connsiteY12" fmla="*/ 332236 h 3314327"/>
              <a:gd name="connsiteX13" fmla="*/ 8964553 w 12192000"/>
              <a:gd name="connsiteY13" fmla="*/ 395240 h 3314327"/>
              <a:gd name="connsiteX14" fmla="*/ 9079968 w 12192000"/>
              <a:gd name="connsiteY14" fmla="*/ 398984 h 3314327"/>
              <a:gd name="connsiteX15" fmla="*/ 9120420 w 12192000"/>
              <a:gd name="connsiteY15" fmla="*/ 391661 h 3314327"/>
              <a:gd name="connsiteX16" fmla="*/ 9188229 w 12192000"/>
              <a:gd name="connsiteY16" fmla="*/ 379933 h 3314327"/>
              <a:gd name="connsiteX17" fmla="*/ 9249213 w 12192000"/>
              <a:gd name="connsiteY17" fmla="*/ 355412 h 3314327"/>
              <a:gd name="connsiteX18" fmla="*/ 9309761 w 12192000"/>
              <a:gd name="connsiteY18" fmla="*/ 375732 h 3314327"/>
              <a:gd name="connsiteX19" fmla="*/ 9390188 w 12192000"/>
              <a:gd name="connsiteY19" fmla="*/ 317374 h 3314327"/>
              <a:gd name="connsiteX20" fmla="*/ 9551276 w 12192000"/>
              <a:gd name="connsiteY20" fmla="*/ 253131 h 3314327"/>
              <a:gd name="connsiteX21" fmla="*/ 9755401 w 12192000"/>
              <a:gd name="connsiteY21" fmla="*/ 268606 h 3314327"/>
              <a:gd name="connsiteX22" fmla="*/ 9879576 w 12192000"/>
              <a:gd name="connsiteY22" fmla="*/ 257580 h 3314327"/>
              <a:gd name="connsiteX23" fmla="*/ 9917042 w 12192000"/>
              <a:gd name="connsiteY23" fmla="*/ 243216 h 3314327"/>
              <a:gd name="connsiteX24" fmla="*/ 10013409 w 12192000"/>
              <a:gd name="connsiteY24" fmla="*/ 207428 h 3314327"/>
              <a:gd name="connsiteX25" fmla="*/ 10067656 w 12192000"/>
              <a:gd name="connsiteY25" fmla="*/ 183010 h 3314327"/>
              <a:gd name="connsiteX26" fmla="*/ 10131785 w 12192000"/>
              <a:gd name="connsiteY26" fmla="*/ 155625 h 3314327"/>
              <a:gd name="connsiteX27" fmla="*/ 10207787 w 12192000"/>
              <a:gd name="connsiteY27" fmla="*/ 132692 h 3314327"/>
              <a:gd name="connsiteX28" fmla="*/ 10309934 w 12192000"/>
              <a:gd name="connsiteY28" fmla="*/ 124125 h 3314327"/>
              <a:gd name="connsiteX29" fmla="*/ 10431202 w 12192000"/>
              <a:gd name="connsiteY29" fmla="*/ 114669 h 3314327"/>
              <a:gd name="connsiteX30" fmla="*/ 10487751 w 12192000"/>
              <a:gd name="connsiteY30" fmla="*/ 107950 h 3314327"/>
              <a:gd name="connsiteX31" fmla="*/ 10557198 w 12192000"/>
              <a:gd name="connsiteY31" fmla="*/ 116846 h 3314327"/>
              <a:gd name="connsiteX32" fmla="*/ 10612454 w 12192000"/>
              <a:gd name="connsiteY32" fmla="*/ 118405 h 3314327"/>
              <a:gd name="connsiteX33" fmla="*/ 10625222 w 12192000"/>
              <a:gd name="connsiteY33" fmla="*/ 108947 h 3314327"/>
              <a:gd name="connsiteX34" fmla="*/ 10633161 w 12192000"/>
              <a:gd name="connsiteY34" fmla="*/ 108064 h 3314327"/>
              <a:gd name="connsiteX35" fmla="*/ 10645941 w 12192000"/>
              <a:gd name="connsiteY35" fmla="*/ 112346 h 3314327"/>
              <a:gd name="connsiteX36" fmla="*/ 10650422 w 12192000"/>
              <a:gd name="connsiteY36" fmla="*/ 106148 h 3314327"/>
              <a:gd name="connsiteX37" fmla="*/ 10656955 w 12192000"/>
              <a:gd name="connsiteY37" fmla="*/ 105424 h 3314327"/>
              <a:gd name="connsiteX38" fmla="*/ 10701610 w 12192000"/>
              <a:gd name="connsiteY38" fmla="*/ 101335 h 3314327"/>
              <a:gd name="connsiteX39" fmla="*/ 10770373 w 12192000"/>
              <a:gd name="connsiteY39" fmla="*/ 112668 h 3314327"/>
              <a:gd name="connsiteX40" fmla="*/ 10866744 w 12192000"/>
              <a:gd name="connsiteY40" fmla="*/ 123607 h 3314327"/>
              <a:gd name="connsiteX41" fmla="*/ 10996158 w 12192000"/>
              <a:gd name="connsiteY41" fmla="*/ 123001 h 3314327"/>
              <a:gd name="connsiteX42" fmla="*/ 11095448 w 12192000"/>
              <a:gd name="connsiteY42" fmla="*/ 122550 h 3314327"/>
              <a:gd name="connsiteX43" fmla="*/ 11284524 w 12192000"/>
              <a:gd name="connsiteY43" fmla="*/ 92715 h 3314327"/>
              <a:gd name="connsiteX44" fmla="*/ 11473195 w 12192000"/>
              <a:gd name="connsiteY44" fmla="*/ 35523 h 3314327"/>
              <a:gd name="connsiteX45" fmla="*/ 11525115 w 12192000"/>
              <a:gd name="connsiteY45" fmla="*/ 19839 h 3314327"/>
              <a:gd name="connsiteX46" fmla="*/ 11568047 w 12192000"/>
              <a:gd name="connsiteY46" fmla="*/ 30210 h 3314327"/>
              <a:gd name="connsiteX47" fmla="*/ 11568912 w 12192000"/>
              <a:gd name="connsiteY47" fmla="*/ 31178 h 3314327"/>
              <a:gd name="connsiteX48" fmla="*/ 11569017 w 12192000"/>
              <a:gd name="connsiteY48" fmla="*/ 44973 h 3314327"/>
              <a:gd name="connsiteX49" fmla="*/ 11602108 w 12192000"/>
              <a:gd name="connsiteY49" fmla="*/ 41255 h 3314327"/>
              <a:gd name="connsiteX50" fmla="*/ 11619604 w 12192000"/>
              <a:gd name="connsiteY50" fmla="*/ 45710 h 3314327"/>
              <a:gd name="connsiteX51" fmla="*/ 11627477 w 12192000"/>
              <a:gd name="connsiteY51" fmla="*/ 37118 h 3314327"/>
              <a:gd name="connsiteX52" fmla="*/ 11655914 w 12192000"/>
              <a:gd name="connsiteY52" fmla="*/ 36767 h 3314327"/>
              <a:gd name="connsiteX53" fmla="*/ 11687296 w 12192000"/>
              <a:gd name="connsiteY53" fmla="*/ 47716 h 3314327"/>
              <a:gd name="connsiteX54" fmla="*/ 11832974 w 12192000"/>
              <a:gd name="connsiteY54" fmla="*/ 110688 h 3314327"/>
              <a:gd name="connsiteX55" fmla="*/ 11920867 w 12192000"/>
              <a:gd name="connsiteY55" fmla="*/ 127151 h 3314327"/>
              <a:gd name="connsiteX56" fmla="*/ 11959064 w 12192000"/>
              <a:gd name="connsiteY56" fmla="*/ 144266 h 3314327"/>
              <a:gd name="connsiteX57" fmla="*/ 12008589 w 12192000"/>
              <a:gd name="connsiteY57" fmla="*/ 153844 h 3314327"/>
              <a:gd name="connsiteX58" fmla="*/ 12123386 w 12192000"/>
              <a:gd name="connsiteY58" fmla="*/ 193927 h 3314327"/>
              <a:gd name="connsiteX59" fmla="*/ 12163777 w 12192000"/>
              <a:gd name="connsiteY59" fmla="*/ 207416 h 3314327"/>
              <a:gd name="connsiteX60" fmla="*/ 12192000 w 12192000"/>
              <a:gd name="connsiteY60" fmla="*/ 216681 h 3314327"/>
              <a:gd name="connsiteX61" fmla="*/ 12192000 w 12192000"/>
              <a:gd name="connsiteY61" fmla="*/ 1295347 h 3314327"/>
              <a:gd name="connsiteX62" fmla="*/ 12192000 w 12192000"/>
              <a:gd name="connsiteY62" fmla="*/ 2291426 h 3314327"/>
              <a:gd name="connsiteX63" fmla="*/ 12192000 w 12192000"/>
              <a:gd name="connsiteY63" fmla="*/ 3314327 h 3314327"/>
              <a:gd name="connsiteX64" fmla="*/ 0 w 12192000"/>
              <a:gd name="connsiteY64" fmla="*/ 3314327 h 3314327"/>
              <a:gd name="connsiteX65" fmla="*/ 0 w 12192000"/>
              <a:gd name="connsiteY65" fmla="*/ 2291426 h 3314327"/>
              <a:gd name="connsiteX66" fmla="*/ 0 w 12192000"/>
              <a:gd name="connsiteY66" fmla="*/ 1295347 h 3314327"/>
              <a:gd name="connsiteX67" fmla="*/ 0 w 12192000"/>
              <a:gd name="connsiteY67" fmla="*/ 563517 h 3314327"/>
              <a:gd name="connsiteX68" fmla="*/ 76043 w 12192000"/>
              <a:gd name="connsiteY68" fmla="*/ 559154 h 3314327"/>
              <a:gd name="connsiteX69" fmla="*/ 156777 w 12192000"/>
              <a:gd name="connsiteY69" fmla="*/ 576916 h 3314327"/>
              <a:gd name="connsiteX70" fmla="*/ 390282 w 12192000"/>
              <a:gd name="connsiteY70" fmla="*/ 583640 h 3314327"/>
              <a:gd name="connsiteX71" fmla="*/ 441283 w 12192000"/>
              <a:gd name="connsiteY71" fmla="*/ 606670 h 3314327"/>
              <a:gd name="connsiteX72" fmla="*/ 479705 w 12192000"/>
              <a:gd name="connsiteY72" fmla="*/ 618405 h 3314327"/>
              <a:gd name="connsiteX73" fmla="*/ 766623 w 12192000"/>
              <a:gd name="connsiteY73" fmla="*/ 665849 h 3314327"/>
              <a:gd name="connsiteX74" fmla="*/ 827314 w 12192000"/>
              <a:gd name="connsiteY74" fmla="*/ 674854 h 3314327"/>
              <a:gd name="connsiteX75" fmla="*/ 998405 w 12192000"/>
              <a:gd name="connsiteY75" fmla="*/ 733023 h 3314327"/>
              <a:gd name="connsiteX76" fmla="*/ 1045574 w 12192000"/>
              <a:gd name="connsiteY76" fmla="*/ 736118 h 3314327"/>
              <a:gd name="connsiteX77" fmla="*/ 1350289 w 12192000"/>
              <a:gd name="connsiteY77" fmla="*/ 749543 h 3314327"/>
              <a:gd name="connsiteX78" fmla="*/ 1493817 w 12192000"/>
              <a:gd name="connsiteY78" fmla="*/ 734744 h 3314327"/>
              <a:gd name="connsiteX79" fmla="*/ 1629709 w 12192000"/>
              <a:gd name="connsiteY79" fmla="*/ 730482 h 3314327"/>
              <a:gd name="connsiteX80" fmla="*/ 1640709 w 12192000"/>
              <a:gd name="connsiteY80" fmla="*/ 734735 h 3314327"/>
              <a:gd name="connsiteX81" fmla="*/ 1645414 w 12192000"/>
              <a:gd name="connsiteY81" fmla="*/ 732161 h 3314327"/>
              <a:gd name="connsiteX82" fmla="*/ 1676636 w 12192000"/>
              <a:gd name="connsiteY82" fmla="*/ 717122 h 3314327"/>
              <a:gd name="connsiteX83" fmla="*/ 1737817 w 12192000"/>
              <a:gd name="connsiteY83" fmla="*/ 719051 h 3314327"/>
              <a:gd name="connsiteX84" fmla="*/ 1862741 w 12192000"/>
              <a:gd name="connsiteY84" fmla="*/ 712284 h 3314327"/>
              <a:gd name="connsiteX85" fmla="*/ 2063928 w 12192000"/>
              <a:gd name="connsiteY85" fmla="*/ 680637 h 3314327"/>
              <a:gd name="connsiteX86" fmla="*/ 2380801 w 12192000"/>
              <a:gd name="connsiteY86" fmla="*/ 642458 h 3314327"/>
              <a:gd name="connsiteX87" fmla="*/ 2654560 w 12192000"/>
              <a:gd name="connsiteY87" fmla="*/ 620110 h 3314327"/>
              <a:gd name="connsiteX88" fmla="*/ 2786787 w 12192000"/>
              <a:gd name="connsiteY88" fmla="*/ 612222 h 3314327"/>
              <a:gd name="connsiteX89" fmla="*/ 2885593 w 12192000"/>
              <a:gd name="connsiteY89" fmla="*/ 555280 h 3314327"/>
              <a:gd name="connsiteX90" fmla="*/ 3039071 w 12192000"/>
              <a:gd name="connsiteY90" fmla="*/ 541047 h 3314327"/>
              <a:gd name="connsiteX91" fmla="*/ 3129193 w 12192000"/>
              <a:gd name="connsiteY91" fmla="*/ 525685 h 3314327"/>
              <a:gd name="connsiteX92" fmla="*/ 3160750 w 12192000"/>
              <a:gd name="connsiteY92" fmla="*/ 509096 h 3314327"/>
              <a:gd name="connsiteX93" fmla="*/ 3206618 w 12192000"/>
              <a:gd name="connsiteY93" fmla="*/ 493159 h 3314327"/>
              <a:gd name="connsiteX94" fmla="*/ 3285495 w 12192000"/>
              <a:gd name="connsiteY94" fmla="*/ 456711 h 3314327"/>
              <a:gd name="connsiteX95" fmla="*/ 3395074 w 12192000"/>
              <a:gd name="connsiteY95" fmla="*/ 422215 h 3314327"/>
              <a:gd name="connsiteX96" fmla="*/ 3486313 w 12192000"/>
              <a:gd name="connsiteY96" fmla="*/ 443007 h 3314327"/>
              <a:gd name="connsiteX97" fmla="*/ 3491586 w 12192000"/>
              <a:gd name="connsiteY97" fmla="*/ 433660 h 3314327"/>
              <a:gd name="connsiteX98" fmla="*/ 3548983 w 12192000"/>
              <a:gd name="connsiteY98" fmla="*/ 425616 h 3314327"/>
              <a:gd name="connsiteX99" fmla="*/ 3731729 w 12192000"/>
              <a:gd name="connsiteY99" fmla="*/ 434708 h 3314327"/>
              <a:gd name="connsiteX100" fmla="*/ 3861674 w 12192000"/>
              <a:gd name="connsiteY100" fmla="*/ 417457 h 3314327"/>
              <a:gd name="connsiteX101" fmla="*/ 3912797 w 12192000"/>
              <a:gd name="connsiteY101" fmla="*/ 420550 h 3314327"/>
              <a:gd name="connsiteX102" fmla="*/ 3975778 w 12192000"/>
              <a:gd name="connsiteY102" fmla="*/ 395873 h 3314327"/>
              <a:gd name="connsiteX103" fmla="*/ 4072288 w 12192000"/>
              <a:gd name="connsiteY103" fmla="*/ 343510 h 3314327"/>
              <a:gd name="connsiteX104" fmla="*/ 4110070 w 12192000"/>
              <a:gd name="connsiteY104" fmla="*/ 351054 h 3314327"/>
              <a:gd name="connsiteX105" fmla="*/ 4148272 w 12192000"/>
              <a:gd name="connsiteY105" fmla="*/ 347226 h 3314327"/>
              <a:gd name="connsiteX106" fmla="*/ 4233003 w 12192000"/>
              <a:gd name="connsiteY106" fmla="*/ 310759 h 3314327"/>
              <a:gd name="connsiteX107" fmla="*/ 4283653 w 12192000"/>
              <a:gd name="connsiteY107" fmla="*/ 297078 h 3314327"/>
              <a:gd name="connsiteX108" fmla="*/ 4420068 w 12192000"/>
              <a:gd name="connsiteY108" fmla="*/ 251725 h 3314327"/>
              <a:gd name="connsiteX109" fmla="*/ 4612820 w 12192000"/>
              <a:gd name="connsiteY109" fmla="*/ 140907 h 3314327"/>
              <a:gd name="connsiteX110" fmla="*/ 4620533 w 12192000"/>
              <a:gd name="connsiteY110" fmla="*/ 137878 h 3314327"/>
              <a:gd name="connsiteX111" fmla="*/ 4642602 w 12192000"/>
              <a:gd name="connsiteY111" fmla="*/ 138375 h 3314327"/>
              <a:gd name="connsiteX112" fmla="*/ 4651066 w 12192000"/>
              <a:gd name="connsiteY112" fmla="*/ 140008 h 3314327"/>
              <a:gd name="connsiteX113" fmla="*/ 4663100 w 12192000"/>
              <a:gd name="connsiteY113" fmla="*/ 139319 h 3314327"/>
              <a:gd name="connsiteX114" fmla="*/ 4663344 w 12192000"/>
              <a:gd name="connsiteY114" fmla="*/ 138842 h 3314327"/>
              <a:gd name="connsiteX115" fmla="*/ 4674721 w 12192000"/>
              <a:gd name="connsiteY115" fmla="*/ 139099 h 3314327"/>
              <a:gd name="connsiteX116" fmla="*/ 4731045 w 12192000"/>
              <a:gd name="connsiteY116" fmla="*/ 146171 h 3314327"/>
              <a:gd name="connsiteX117" fmla="*/ 4798884 w 12192000"/>
              <a:gd name="connsiteY117" fmla="*/ 98360 h 3314327"/>
              <a:gd name="connsiteX118" fmla="*/ 4828155 w 12192000"/>
              <a:gd name="connsiteY118" fmla="*/ 89129 h 3314327"/>
              <a:gd name="connsiteX119" fmla="*/ 4843504 w 12192000"/>
              <a:gd name="connsiteY119" fmla="*/ 81740 h 3314327"/>
              <a:gd name="connsiteX120" fmla="*/ 4853353 w 12192000"/>
              <a:gd name="connsiteY120" fmla="*/ 93307 h 3314327"/>
              <a:gd name="connsiteX121" fmla="*/ 4898297 w 12192000"/>
              <a:gd name="connsiteY121" fmla="*/ 86705 h 3314327"/>
              <a:gd name="connsiteX122" fmla="*/ 4905046 w 12192000"/>
              <a:gd name="connsiteY122" fmla="*/ 83932 h 3314327"/>
              <a:gd name="connsiteX123" fmla="*/ 4940803 w 12192000"/>
              <a:gd name="connsiteY123" fmla="*/ 93242 h 3314327"/>
              <a:gd name="connsiteX124" fmla="*/ 4958985 w 12192000"/>
              <a:gd name="connsiteY124" fmla="*/ 95524 h 3314327"/>
              <a:gd name="connsiteX125" fmla="*/ 4964720 w 12192000"/>
              <a:gd name="connsiteY125" fmla="*/ 101384 h 3314327"/>
              <a:gd name="connsiteX126" fmla="*/ 4991255 w 12192000"/>
              <a:gd name="connsiteY126" fmla="*/ 102105 h 3314327"/>
              <a:gd name="connsiteX127" fmla="*/ 4994077 w 12192000"/>
              <a:gd name="connsiteY127" fmla="*/ 100221 h 3314327"/>
              <a:gd name="connsiteX128" fmla="*/ 5016802 w 12192000"/>
              <a:gd name="connsiteY128" fmla="*/ 108132 h 3314327"/>
              <a:gd name="connsiteX129" fmla="*/ 5091319 w 12192000"/>
              <a:gd name="connsiteY129" fmla="*/ 123604 h 3314327"/>
              <a:gd name="connsiteX130" fmla="*/ 5259336 w 12192000"/>
              <a:gd name="connsiteY130" fmla="*/ 129269 h 3314327"/>
              <a:gd name="connsiteX131" fmla="*/ 5491971 w 12192000"/>
              <a:gd name="connsiteY131" fmla="*/ 133116 h 3314327"/>
              <a:gd name="connsiteX132" fmla="*/ 5865838 w 12192000"/>
              <a:gd name="connsiteY132" fmla="*/ 112794 h 3314327"/>
              <a:gd name="connsiteX133" fmla="*/ 5995823 w 12192000"/>
              <a:gd name="connsiteY133" fmla="*/ 91367 h 3314327"/>
              <a:gd name="connsiteX134" fmla="*/ 6052915 w 12192000"/>
              <a:gd name="connsiteY134" fmla="*/ 104087 h 3314327"/>
              <a:gd name="connsiteX135" fmla="*/ 6093124 w 12192000"/>
              <a:gd name="connsiteY135" fmla="*/ 98487 h 3314327"/>
              <a:gd name="connsiteX136" fmla="*/ 6097661 w 12192000"/>
              <a:gd name="connsiteY136" fmla="*/ 95555 h 3314327"/>
              <a:gd name="connsiteX137" fmla="*/ 6116838 w 12192000"/>
              <a:gd name="connsiteY137" fmla="*/ 92570 h 3314327"/>
              <a:gd name="connsiteX138" fmla="*/ 6120984 w 12192000"/>
              <a:gd name="connsiteY138" fmla="*/ 80787 h 3314327"/>
              <a:gd name="connsiteX139" fmla="*/ 6148942 w 12192000"/>
              <a:gd name="connsiteY139" fmla="*/ 68455 h 3314327"/>
              <a:gd name="connsiteX140" fmla="*/ 6229970 w 12192000"/>
              <a:gd name="connsiteY140" fmla="*/ 70553 h 3314327"/>
              <a:gd name="connsiteX141" fmla="*/ 6355201 w 12192000"/>
              <a:gd name="connsiteY141" fmla="*/ 66655 h 3314327"/>
              <a:gd name="connsiteX142" fmla="*/ 6456586 w 12192000"/>
              <a:gd name="connsiteY142" fmla="*/ 60060 h 3314327"/>
              <a:gd name="connsiteX143" fmla="*/ 6494018 w 12192000"/>
              <a:gd name="connsiteY143" fmla="*/ 46590 h 3314327"/>
              <a:gd name="connsiteX144" fmla="*/ 6547019 w 12192000"/>
              <a:gd name="connsiteY144" fmla="*/ 35152 h 3314327"/>
              <a:gd name="connsiteX145" fmla="*/ 6644256 w 12192000"/>
              <a:gd name="connsiteY145" fmla="*/ 20093 h 3314327"/>
              <a:gd name="connsiteX146" fmla="*/ 6765720 w 12192000"/>
              <a:gd name="connsiteY146" fmla="*/ 866 h 3314327"/>
              <a:gd name="connsiteX147" fmla="*/ 6862104 w 12192000"/>
              <a:gd name="connsiteY147" fmla="*/ 12217 h 3314327"/>
              <a:gd name="connsiteX148" fmla="*/ 6889589 w 12192000"/>
              <a:gd name="connsiteY148" fmla="*/ 79082 h 3314327"/>
              <a:gd name="connsiteX149" fmla="*/ 6926533 w 12192000"/>
              <a:gd name="connsiteY149" fmla="*/ 94433 h 3314327"/>
              <a:gd name="connsiteX150" fmla="*/ 6977994 w 12192000"/>
              <a:gd name="connsiteY150" fmla="*/ 162239 h 3314327"/>
              <a:gd name="connsiteX0" fmla="*/ 6977994 w 12192000"/>
              <a:gd name="connsiteY0" fmla="*/ 161373 h 3313461"/>
              <a:gd name="connsiteX1" fmla="*/ 7070603 w 12192000"/>
              <a:gd name="connsiteY1" fmla="*/ 137708 h 3313461"/>
              <a:gd name="connsiteX2" fmla="*/ 7330015 w 12192000"/>
              <a:gd name="connsiteY2" fmla="*/ 185262 h 3313461"/>
              <a:gd name="connsiteX3" fmla="*/ 7689873 w 12192000"/>
              <a:gd name="connsiteY3" fmla="*/ 293128 h 3313461"/>
              <a:gd name="connsiteX4" fmla="*/ 8005538 w 12192000"/>
              <a:gd name="connsiteY4" fmla="*/ 343389 h 3313461"/>
              <a:gd name="connsiteX5" fmla="*/ 8031567 w 12192000"/>
              <a:gd name="connsiteY5" fmla="*/ 333939 h 3313461"/>
              <a:gd name="connsiteX6" fmla="*/ 8064378 w 12192000"/>
              <a:gd name="connsiteY6" fmla="*/ 334413 h 3313461"/>
              <a:gd name="connsiteX7" fmla="*/ 8349142 w 12192000"/>
              <a:gd name="connsiteY7" fmla="*/ 340178 h 3313461"/>
              <a:gd name="connsiteX8" fmla="*/ 8398146 w 12192000"/>
              <a:gd name="connsiteY8" fmla="*/ 333520 h 3313461"/>
              <a:gd name="connsiteX9" fmla="*/ 8518180 w 12192000"/>
              <a:gd name="connsiteY9" fmla="*/ 335281 h 3313461"/>
              <a:gd name="connsiteX10" fmla="*/ 8688204 w 12192000"/>
              <a:gd name="connsiteY10" fmla="*/ 336414 h 3313461"/>
              <a:gd name="connsiteX11" fmla="*/ 8695239 w 12192000"/>
              <a:gd name="connsiteY11" fmla="*/ 328697 h 3313461"/>
              <a:gd name="connsiteX12" fmla="*/ 8754342 w 12192000"/>
              <a:gd name="connsiteY12" fmla="*/ 331370 h 3313461"/>
              <a:gd name="connsiteX13" fmla="*/ 8964553 w 12192000"/>
              <a:gd name="connsiteY13" fmla="*/ 394374 h 3313461"/>
              <a:gd name="connsiteX14" fmla="*/ 9079968 w 12192000"/>
              <a:gd name="connsiteY14" fmla="*/ 398118 h 3313461"/>
              <a:gd name="connsiteX15" fmla="*/ 9120420 w 12192000"/>
              <a:gd name="connsiteY15" fmla="*/ 390795 h 3313461"/>
              <a:gd name="connsiteX16" fmla="*/ 9188229 w 12192000"/>
              <a:gd name="connsiteY16" fmla="*/ 379067 h 3313461"/>
              <a:gd name="connsiteX17" fmla="*/ 9249213 w 12192000"/>
              <a:gd name="connsiteY17" fmla="*/ 354546 h 3313461"/>
              <a:gd name="connsiteX18" fmla="*/ 9309761 w 12192000"/>
              <a:gd name="connsiteY18" fmla="*/ 374866 h 3313461"/>
              <a:gd name="connsiteX19" fmla="*/ 9390188 w 12192000"/>
              <a:gd name="connsiteY19" fmla="*/ 316508 h 3313461"/>
              <a:gd name="connsiteX20" fmla="*/ 9551276 w 12192000"/>
              <a:gd name="connsiteY20" fmla="*/ 252265 h 3313461"/>
              <a:gd name="connsiteX21" fmla="*/ 9755401 w 12192000"/>
              <a:gd name="connsiteY21" fmla="*/ 267740 h 3313461"/>
              <a:gd name="connsiteX22" fmla="*/ 9879576 w 12192000"/>
              <a:gd name="connsiteY22" fmla="*/ 256714 h 3313461"/>
              <a:gd name="connsiteX23" fmla="*/ 9917042 w 12192000"/>
              <a:gd name="connsiteY23" fmla="*/ 242350 h 3313461"/>
              <a:gd name="connsiteX24" fmla="*/ 10013409 w 12192000"/>
              <a:gd name="connsiteY24" fmla="*/ 206562 h 3313461"/>
              <a:gd name="connsiteX25" fmla="*/ 10067656 w 12192000"/>
              <a:gd name="connsiteY25" fmla="*/ 182144 h 3313461"/>
              <a:gd name="connsiteX26" fmla="*/ 10131785 w 12192000"/>
              <a:gd name="connsiteY26" fmla="*/ 154759 h 3313461"/>
              <a:gd name="connsiteX27" fmla="*/ 10207787 w 12192000"/>
              <a:gd name="connsiteY27" fmla="*/ 131826 h 3313461"/>
              <a:gd name="connsiteX28" fmla="*/ 10309934 w 12192000"/>
              <a:gd name="connsiteY28" fmla="*/ 123259 h 3313461"/>
              <a:gd name="connsiteX29" fmla="*/ 10431202 w 12192000"/>
              <a:gd name="connsiteY29" fmla="*/ 113803 h 3313461"/>
              <a:gd name="connsiteX30" fmla="*/ 10487751 w 12192000"/>
              <a:gd name="connsiteY30" fmla="*/ 107084 h 3313461"/>
              <a:gd name="connsiteX31" fmla="*/ 10557198 w 12192000"/>
              <a:gd name="connsiteY31" fmla="*/ 115980 h 3313461"/>
              <a:gd name="connsiteX32" fmla="*/ 10612454 w 12192000"/>
              <a:gd name="connsiteY32" fmla="*/ 117539 h 3313461"/>
              <a:gd name="connsiteX33" fmla="*/ 10625222 w 12192000"/>
              <a:gd name="connsiteY33" fmla="*/ 108081 h 3313461"/>
              <a:gd name="connsiteX34" fmla="*/ 10633161 w 12192000"/>
              <a:gd name="connsiteY34" fmla="*/ 107198 h 3313461"/>
              <a:gd name="connsiteX35" fmla="*/ 10645941 w 12192000"/>
              <a:gd name="connsiteY35" fmla="*/ 111480 h 3313461"/>
              <a:gd name="connsiteX36" fmla="*/ 10650422 w 12192000"/>
              <a:gd name="connsiteY36" fmla="*/ 105282 h 3313461"/>
              <a:gd name="connsiteX37" fmla="*/ 10656955 w 12192000"/>
              <a:gd name="connsiteY37" fmla="*/ 104558 h 3313461"/>
              <a:gd name="connsiteX38" fmla="*/ 10701610 w 12192000"/>
              <a:gd name="connsiteY38" fmla="*/ 100469 h 3313461"/>
              <a:gd name="connsiteX39" fmla="*/ 10770373 w 12192000"/>
              <a:gd name="connsiteY39" fmla="*/ 111802 h 3313461"/>
              <a:gd name="connsiteX40" fmla="*/ 10866744 w 12192000"/>
              <a:gd name="connsiteY40" fmla="*/ 122741 h 3313461"/>
              <a:gd name="connsiteX41" fmla="*/ 10996158 w 12192000"/>
              <a:gd name="connsiteY41" fmla="*/ 122135 h 3313461"/>
              <a:gd name="connsiteX42" fmla="*/ 11095448 w 12192000"/>
              <a:gd name="connsiteY42" fmla="*/ 121684 h 3313461"/>
              <a:gd name="connsiteX43" fmla="*/ 11284524 w 12192000"/>
              <a:gd name="connsiteY43" fmla="*/ 91849 h 3313461"/>
              <a:gd name="connsiteX44" fmla="*/ 11473195 w 12192000"/>
              <a:gd name="connsiteY44" fmla="*/ 34657 h 3313461"/>
              <a:gd name="connsiteX45" fmla="*/ 11525115 w 12192000"/>
              <a:gd name="connsiteY45" fmla="*/ 18973 h 3313461"/>
              <a:gd name="connsiteX46" fmla="*/ 11568047 w 12192000"/>
              <a:gd name="connsiteY46" fmla="*/ 29344 h 3313461"/>
              <a:gd name="connsiteX47" fmla="*/ 11568912 w 12192000"/>
              <a:gd name="connsiteY47" fmla="*/ 30312 h 3313461"/>
              <a:gd name="connsiteX48" fmla="*/ 11569017 w 12192000"/>
              <a:gd name="connsiteY48" fmla="*/ 44107 h 3313461"/>
              <a:gd name="connsiteX49" fmla="*/ 11602108 w 12192000"/>
              <a:gd name="connsiteY49" fmla="*/ 40389 h 3313461"/>
              <a:gd name="connsiteX50" fmla="*/ 11619604 w 12192000"/>
              <a:gd name="connsiteY50" fmla="*/ 44844 h 3313461"/>
              <a:gd name="connsiteX51" fmla="*/ 11627477 w 12192000"/>
              <a:gd name="connsiteY51" fmla="*/ 36252 h 3313461"/>
              <a:gd name="connsiteX52" fmla="*/ 11655914 w 12192000"/>
              <a:gd name="connsiteY52" fmla="*/ 35901 h 3313461"/>
              <a:gd name="connsiteX53" fmla="*/ 11687296 w 12192000"/>
              <a:gd name="connsiteY53" fmla="*/ 46850 h 3313461"/>
              <a:gd name="connsiteX54" fmla="*/ 11832974 w 12192000"/>
              <a:gd name="connsiteY54" fmla="*/ 109822 h 3313461"/>
              <a:gd name="connsiteX55" fmla="*/ 11920867 w 12192000"/>
              <a:gd name="connsiteY55" fmla="*/ 126285 h 3313461"/>
              <a:gd name="connsiteX56" fmla="*/ 11959064 w 12192000"/>
              <a:gd name="connsiteY56" fmla="*/ 143400 h 3313461"/>
              <a:gd name="connsiteX57" fmla="*/ 12008589 w 12192000"/>
              <a:gd name="connsiteY57" fmla="*/ 152978 h 3313461"/>
              <a:gd name="connsiteX58" fmla="*/ 12123386 w 12192000"/>
              <a:gd name="connsiteY58" fmla="*/ 193061 h 3313461"/>
              <a:gd name="connsiteX59" fmla="*/ 12163777 w 12192000"/>
              <a:gd name="connsiteY59" fmla="*/ 206550 h 3313461"/>
              <a:gd name="connsiteX60" fmla="*/ 12192000 w 12192000"/>
              <a:gd name="connsiteY60" fmla="*/ 215815 h 3313461"/>
              <a:gd name="connsiteX61" fmla="*/ 12192000 w 12192000"/>
              <a:gd name="connsiteY61" fmla="*/ 1294481 h 3313461"/>
              <a:gd name="connsiteX62" fmla="*/ 12192000 w 12192000"/>
              <a:gd name="connsiteY62" fmla="*/ 2290560 h 3313461"/>
              <a:gd name="connsiteX63" fmla="*/ 12192000 w 12192000"/>
              <a:gd name="connsiteY63" fmla="*/ 3313461 h 3313461"/>
              <a:gd name="connsiteX64" fmla="*/ 0 w 12192000"/>
              <a:gd name="connsiteY64" fmla="*/ 3313461 h 3313461"/>
              <a:gd name="connsiteX65" fmla="*/ 0 w 12192000"/>
              <a:gd name="connsiteY65" fmla="*/ 2290560 h 3313461"/>
              <a:gd name="connsiteX66" fmla="*/ 0 w 12192000"/>
              <a:gd name="connsiteY66" fmla="*/ 1294481 h 3313461"/>
              <a:gd name="connsiteX67" fmla="*/ 0 w 12192000"/>
              <a:gd name="connsiteY67" fmla="*/ 562651 h 3313461"/>
              <a:gd name="connsiteX68" fmla="*/ 76043 w 12192000"/>
              <a:gd name="connsiteY68" fmla="*/ 558288 h 3313461"/>
              <a:gd name="connsiteX69" fmla="*/ 156777 w 12192000"/>
              <a:gd name="connsiteY69" fmla="*/ 576050 h 3313461"/>
              <a:gd name="connsiteX70" fmla="*/ 390282 w 12192000"/>
              <a:gd name="connsiteY70" fmla="*/ 582774 h 3313461"/>
              <a:gd name="connsiteX71" fmla="*/ 441283 w 12192000"/>
              <a:gd name="connsiteY71" fmla="*/ 605804 h 3313461"/>
              <a:gd name="connsiteX72" fmla="*/ 479705 w 12192000"/>
              <a:gd name="connsiteY72" fmla="*/ 617539 h 3313461"/>
              <a:gd name="connsiteX73" fmla="*/ 766623 w 12192000"/>
              <a:gd name="connsiteY73" fmla="*/ 664983 h 3313461"/>
              <a:gd name="connsiteX74" fmla="*/ 827314 w 12192000"/>
              <a:gd name="connsiteY74" fmla="*/ 673988 h 3313461"/>
              <a:gd name="connsiteX75" fmla="*/ 998405 w 12192000"/>
              <a:gd name="connsiteY75" fmla="*/ 732157 h 3313461"/>
              <a:gd name="connsiteX76" fmla="*/ 1045574 w 12192000"/>
              <a:gd name="connsiteY76" fmla="*/ 735252 h 3313461"/>
              <a:gd name="connsiteX77" fmla="*/ 1350289 w 12192000"/>
              <a:gd name="connsiteY77" fmla="*/ 748677 h 3313461"/>
              <a:gd name="connsiteX78" fmla="*/ 1493817 w 12192000"/>
              <a:gd name="connsiteY78" fmla="*/ 733878 h 3313461"/>
              <a:gd name="connsiteX79" fmla="*/ 1629709 w 12192000"/>
              <a:gd name="connsiteY79" fmla="*/ 729616 h 3313461"/>
              <a:gd name="connsiteX80" fmla="*/ 1640709 w 12192000"/>
              <a:gd name="connsiteY80" fmla="*/ 733869 h 3313461"/>
              <a:gd name="connsiteX81" fmla="*/ 1645414 w 12192000"/>
              <a:gd name="connsiteY81" fmla="*/ 731295 h 3313461"/>
              <a:gd name="connsiteX82" fmla="*/ 1676636 w 12192000"/>
              <a:gd name="connsiteY82" fmla="*/ 716256 h 3313461"/>
              <a:gd name="connsiteX83" fmla="*/ 1737817 w 12192000"/>
              <a:gd name="connsiteY83" fmla="*/ 718185 h 3313461"/>
              <a:gd name="connsiteX84" fmla="*/ 1862741 w 12192000"/>
              <a:gd name="connsiteY84" fmla="*/ 711418 h 3313461"/>
              <a:gd name="connsiteX85" fmla="*/ 2063928 w 12192000"/>
              <a:gd name="connsiteY85" fmla="*/ 679771 h 3313461"/>
              <a:gd name="connsiteX86" fmla="*/ 2380801 w 12192000"/>
              <a:gd name="connsiteY86" fmla="*/ 641592 h 3313461"/>
              <a:gd name="connsiteX87" fmla="*/ 2654560 w 12192000"/>
              <a:gd name="connsiteY87" fmla="*/ 619244 h 3313461"/>
              <a:gd name="connsiteX88" fmla="*/ 2786787 w 12192000"/>
              <a:gd name="connsiteY88" fmla="*/ 611356 h 3313461"/>
              <a:gd name="connsiteX89" fmla="*/ 2885593 w 12192000"/>
              <a:gd name="connsiteY89" fmla="*/ 554414 h 3313461"/>
              <a:gd name="connsiteX90" fmla="*/ 3039071 w 12192000"/>
              <a:gd name="connsiteY90" fmla="*/ 540181 h 3313461"/>
              <a:gd name="connsiteX91" fmla="*/ 3129193 w 12192000"/>
              <a:gd name="connsiteY91" fmla="*/ 524819 h 3313461"/>
              <a:gd name="connsiteX92" fmla="*/ 3160750 w 12192000"/>
              <a:gd name="connsiteY92" fmla="*/ 508230 h 3313461"/>
              <a:gd name="connsiteX93" fmla="*/ 3206618 w 12192000"/>
              <a:gd name="connsiteY93" fmla="*/ 492293 h 3313461"/>
              <a:gd name="connsiteX94" fmla="*/ 3285495 w 12192000"/>
              <a:gd name="connsiteY94" fmla="*/ 455845 h 3313461"/>
              <a:gd name="connsiteX95" fmla="*/ 3395074 w 12192000"/>
              <a:gd name="connsiteY95" fmla="*/ 421349 h 3313461"/>
              <a:gd name="connsiteX96" fmla="*/ 3486313 w 12192000"/>
              <a:gd name="connsiteY96" fmla="*/ 442141 h 3313461"/>
              <a:gd name="connsiteX97" fmla="*/ 3491586 w 12192000"/>
              <a:gd name="connsiteY97" fmla="*/ 432794 h 3313461"/>
              <a:gd name="connsiteX98" fmla="*/ 3548983 w 12192000"/>
              <a:gd name="connsiteY98" fmla="*/ 424750 h 3313461"/>
              <a:gd name="connsiteX99" fmla="*/ 3731729 w 12192000"/>
              <a:gd name="connsiteY99" fmla="*/ 433842 h 3313461"/>
              <a:gd name="connsiteX100" fmla="*/ 3861674 w 12192000"/>
              <a:gd name="connsiteY100" fmla="*/ 416591 h 3313461"/>
              <a:gd name="connsiteX101" fmla="*/ 3912797 w 12192000"/>
              <a:gd name="connsiteY101" fmla="*/ 419684 h 3313461"/>
              <a:gd name="connsiteX102" fmla="*/ 3975778 w 12192000"/>
              <a:gd name="connsiteY102" fmla="*/ 395007 h 3313461"/>
              <a:gd name="connsiteX103" fmla="*/ 4072288 w 12192000"/>
              <a:gd name="connsiteY103" fmla="*/ 342644 h 3313461"/>
              <a:gd name="connsiteX104" fmla="*/ 4110070 w 12192000"/>
              <a:gd name="connsiteY104" fmla="*/ 350188 h 3313461"/>
              <a:gd name="connsiteX105" fmla="*/ 4148272 w 12192000"/>
              <a:gd name="connsiteY105" fmla="*/ 346360 h 3313461"/>
              <a:gd name="connsiteX106" fmla="*/ 4233003 w 12192000"/>
              <a:gd name="connsiteY106" fmla="*/ 309893 h 3313461"/>
              <a:gd name="connsiteX107" fmla="*/ 4283653 w 12192000"/>
              <a:gd name="connsiteY107" fmla="*/ 296212 h 3313461"/>
              <a:gd name="connsiteX108" fmla="*/ 4420068 w 12192000"/>
              <a:gd name="connsiteY108" fmla="*/ 250859 h 3313461"/>
              <a:gd name="connsiteX109" fmla="*/ 4612820 w 12192000"/>
              <a:gd name="connsiteY109" fmla="*/ 140041 h 3313461"/>
              <a:gd name="connsiteX110" fmla="*/ 4620533 w 12192000"/>
              <a:gd name="connsiteY110" fmla="*/ 137012 h 3313461"/>
              <a:gd name="connsiteX111" fmla="*/ 4642602 w 12192000"/>
              <a:gd name="connsiteY111" fmla="*/ 137509 h 3313461"/>
              <a:gd name="connsiteX112" fmla="*/ 4651066 w 12192000"/>
              <a:gd name="connsiteY112" fmla="*/ 139142 h 3313461"/>
              <a:gd name="connsiteX113" fmla="*/ 4663100 w 12192000"/>
              <a:gd name="connsiteY113" fmla="*/ 138453 h 3313461"/>
              <a:gd name="connsiteX114" fmla="*/ 4663344 w 12192000"/>
              <a:gd name="connsiteY114" fmla="*/ 137976 h 3313461"/>
              <a:gd name="connsiteX115" fmla="*/ 4674721 w 12192000"/>
              <a:gd name="connsiteY115" fmla="*/ 138233 h 3313461"/>
              <a:gd name="connsiteX116" fmla="*/ 4731045 w 12192000"/>
              <a:gd name="connsiteY116" fmla="*/ 145305 h 3313461"/>
              <a:gd name="connsiteX117" fmla="*/ 4798884 w 12192000"/>
              <a:gd name="connsiteY117" fmla="*/ 97494 h 3313461"/>
              <a:gd name="connsiteX118" fmla="*/ 4828155 w 12192000"/>
              <a:gd name="connsiteY118" fmla="*/ 88263 h 3313461"/>
              <a:gd name="connsiteX119" fmla="*/ 4843504 w 12192000"/>
              <a:gd name="connsiteY119" fmla="*/ 80874 h 3313461"/>
              <a:gd name="connsiteX120" fmla="*/ 4853353 w 12192000"/>
              <a:gd name="connsiteY120" fmla="*/ 92441 h 3313461"/>
              <a:gd name="connsiteX121" fmla="*/ 4898297 w 12192000"/>
              <a:gd name="connsiteY121" fmla="*/ 85839 h 3313461"/>
              <a:gd name="connsiteX122" fmla="*/ 4905046 w 12192000"/>
              <a:gd name="connsiteY122" fmla="*/ 83066 h 3313461"/>
              <a:gd name="connsiteX123" fmla="*/ 4940803 w 12192000"/>
              <a:gd name="connsiteY123" fmla="*/ 92376 h 3313461"/>
              <a:gd name="connsiteX124" fmla="*/ 4958985 w 12192000"/>
              <a:gd name="connsiteY124" fmla="*/ 94658 h 3313461"/>
              <a:gd name="connsiteX125" fmla="*/ 4964720 w 12192000"/>
              <a:gd name="connsiteY125" fmla="*/ 100518 h 3313461"/>
              <a:gd name="connsiteX126" fmla="*/ 4991255 w 12192000"/>
              <a:gd name="connsiteY126" fmla="*/ 101239 h 3313461"/>
              <a:gd name="connsiteX127" fmla="*/ 4994077 w 12192000"/>
              <a:gd name="connsiteY127" fmla="*/ 99355 h 3313461"/>
              <a:gd name="connsiteX128" fmla="*/ 5016802 w 12192000"/>
              <a:gd name="connsiteY128" fmla="*/ 107266 h 3313461"/>
              <a:gd name="connsiteX129" fmla="*/ 5091319 w 12192000"/>
              <a:gd name="connsiteY129" fmla="*/ 122738 h 3313461"/>
              <a:gd name="connsiteX130" fmla="*/ 5259336 w 12192000"/>
              <a:gd name="connsiteY130" fmla="*/ 128403 h 3313461"/>
              <a:gd name="connsiteX131" fmla="*/ 5491971 w 12192000"/>
              <a:gd name="connsiteY131" fmla="*/ 132250 h 3313461"/>
              <a:gd name="connsiteX132" fmla="*/ 5865838 w 12192000"/>
              <a:gd name="connsiteY132" fmla="*/ 111928 h 3313461"/>
              <a:gd name="connsiteX133" fmla="*/ 5995823 w 12192000"/>
              <a:gd name="connsiteY133" fmla="*/ 90501 h 3313461"/>
              <a:gd name="connsiteX134" fmla="*/ 6052915 w 12192000"/>
              <a:gd name="connsiteY134" fmla="*/ 103221 h 3313461"/>
              <a:gd name="connsiteX135" fmla="*/ 6093124 w 12192000"/>
              <a:gd name="connsiteY135" fmla="*/ 97621 h 3313461"/>
              <a:gd name="connsiteX136" fmla="*/ 6097661 w 12192000"/>
              <a:gd name="connsiteY136" fmla="*/ 94689 h 3313461"/>
              <a:gd name="connsiteX137" fmla="*/ 6116838 w 12192000"/>
              <a:gd name="connsiteY137" fmla="*/ 91704 h 3313461"/>
              <a:gd name="connsiteX138" fmla="*/ 6120984 w 12192000"/>
              <a:gd name="connsiteY138" fmla="*/ 79921 h 3313461"/>
              <a:gd name="connsiteX139" fmla="*/ 6148942 w 12192000"/>
              <a:gd name="connsiteY139" fmla="*/ 67589 h 3313461"/>
              <a:gd name="connsiteX140" fmla="*/ 6229970 w 12192000"/>
              <a:gd name="connsiteY140" fmla="*/ 69687 h 3313461"/>
              <a:gd name="connsiteX141" fmla="*/ 6355201 w 12192000"/>
              <a:gd name="connsiteY141" fmla="*/ 65789 h 3313461"/>
              <a:gd name="connsiteX142" fmla="*/ 6456586 w 12192000"/>
              <a:gd name="connsiteY142" fmla="*/ 59194 h 3313461"/>
              <a:gd name="connsiteX143" fmla="*/ 6494018 w 12192000"/>
              <a:gd name="connsiteY143" fmla="*/ 45724 h 3313461"/>
              <a:gd name="connsiteX144" fmla="*/ 6547019 w 12192000"/>
              <a:gd name="connsiteY144" fmla="*/ 34286 h 3313461"/>
              <a:gd name="connsiteX145" fmla="*/ 6644256 w 12192000"/>
              <a:gd name="connsiteY145" fmla="*/ 19227 h 3313461"/>
              <a:gd name="connsiteX146" fmla="*/ 6765720 w 12192000"/>
              <a:gd name="connsiteY146" fmla="*/ 0 h 3313461"/>
              <a:gd name="connsiteX147" fmla="*/ 6847031 w 12192000"/>
              <a:gd name="connsiteY147" fmla="*/ 52091 h 3313461"/>
              <a:gd name="connsiteX148" fmla="*/ 6889589 w 12192000"/>
              <a:gd name="connsiteY148" fmla="*/ 78216 h 3313461"/>
              <a:gd name="connsiteX149" fmla="*/ 6926533 w 12192000"/>
              <a:gd name="connsiteY149" fmla="*/ 93567 h 3313461"/>
              <a:gd name="connsiteX150" fmla="*/ 6977994 w 12192000"/>
              <a:gd name="connsiteY150" fmla="*/ 161373 h 3313461"/>
              <a:gd name="connsiteX0" fmla="*/ 6977994 w 12192000"/>
              <a:gd name="connsiteY0" fmla="*/ 142400 h 3294488"/>
              <a:gd name="connsiteX1" fmla="*/ 7070603 w 12192000"/>
              <a:gd name="connsiteY1" fmla="*/ 118735 h 3294488"/>
              <a:gd name="connsiteX2" fmla="*/ 7330015 w 12192000"/>
              <a:gd name="connsiteY2" fmla="*/ 166289 h 3294488"/>
              <a:gd name="connsiteX3" fmla="*/ 7689873 w 12192000"/>
              <a:gd name="connsiteY3" fmla="*/ 274155 h 3294488"/>
              <a:gd name="connsiteX4" fmla="*/ 8005538 w 12192000"/>
              <a:gd name="connsiteY4" fmla="*/ 324416 h 3294488"/>
              <a:gd name="connsiteX5" fmla="*/ 8031567 w 12192000"/>
              <a:gd name="connsiteY5" fmla="*/ 314966 h 3294488"/>
              <a:gd name="connsiteX6" fmla="*/ 8064378 w 12192000"/>
              <a:gd name="connsiteY6" fmla="*/ 315440 h 3294488"/>
              <a:gd name="connsiteX7" fmla="*/ 8349142 w 12192000"/>
              <a:gd name="connsiteY7" fmla="*/ 321205 h 3294488"/>
              <a:gd name="connsiteX8" fmla="*/ 8398146 w 12192000"/>
              <a:gd name="connsiteY8" fmla="*/ 314547 h 3294488"/>
              <a:gd name="connsiteX9" fmla="*/ 8518180 w 12192000"/>
              <a:gd name="connsiteY9" fmla="*/ 316308 h 3294488"/>
              <a:gd name="connsiteX10" fmla="*/ 8688204 w 12192000"/>
              <a:gd name="connsiteY10" fmla="*/ 317441 h 3294488"/>
              <a:gd name="connsiteX11" fmla="*/ 8695239 w 12192000"/>
              <a:gd name="connsiteY11" fmla="*/ 309724 h 3294488"/>
              <a:gd name="connsiteX12" fmla="*/ 8754342 w 12192000"/>
              <a:gd name="connsiteY12" fmla="*/ 312397 h 3294488"/>
              <a:gd name="connsiteX13" fmla="*/ 8964553 w 12192000"/>
              <a:gd name="connsiteY13" fmla="*/ 375401 h 3294488"/>
              <a:gd name="connsiteX14" fmla="*/ 9079968 w 12192000"/>
              <a:gd name="connsiteY14" fmla="*/ 379145 h 3294488"/>
              <a:gd name="connsiteX15" fmla="*/ 9120420 w 12192000"/>
              <a:gd name="connsiteY15" fmla="*/ 371822 h 3294488"/>
              <a:gd name="connsiteX16" fmla="*/ 9188229 w 12192000"/>
              <a:gd name="connsiteY16" fmla="*/ 360094 h 3294488"/>
              <a:gd name="connsiteX17" fmla="*/ 9249213 w 12192000"/>
              <a:gd name="connsiteY17" fmla="*/ 335573 h 3294488"/>
              <a:gd name="connsiteX18" fmla="*/ 9309761 w 12192000"/>
              <a:gd name="connsiteY18" fmla="*/ 355893 h 3294488"/>
              <a:gd name="connsiteX19" fmla="*/ 9390188 w 12192000"/>
              <a:gd name="connsiteY19" fmla="*/ 297535 h 3294488"/>
              <a:gd name="connsiteX20" fmla="*/ 9551276 w 12192000"/>
              <a:gd name="connsiteY20" fmla="*/ 233292 h 3294488"/>
              <a:gd name="connsiteX21" fmla="*/ 9755401 w 12192000"/>
              <a:gd name="connsiteY21" fmla="*/ 248767 h 3294488"/>
              <a:gd name="connsiteX22" fmla="*/ 9879576 w 12192000"/>
              <a:gd name="connsiteY22" fmla="*/ 237741 h 3294488"/>
              <a:gd name="connsiteX23" fmla="*/ 9917042 w 12192000"/>
              <a:gd name="connsiteY23" fmla="*/ 223377 h 3294488"/>
              <a:gd name="connsiteX24" fmla="*/ 10013409 w 12192000"/>
              <a:gd name="connsiteY24" fmla="*/ 187589 h 3294488"/>
              <a:gd name="connsiteX25" fmla="*/ 10067656 w 12192000"/>
              <a:gd name="connsiteY25" fmla="*/ 163171 h 3294488"/>
              <a:gd name="connsiteX26" fmla="*/ 10131785 w 12192000"/>
              <a:gd name="connsiteY26" fmla="*/ 135786 h 3294488"/>
              <a:gd name="connsiteX27" fmla="*/ 10207787 w 12192000"/>
              <a:gd name="connsiteY27" fmla="*/ 112853 h 3294488"/>
              <a:gd name="connsiteX28" fmla="*/ 10309934 w 12192000"/>
              <a:gd name="connsiteY28" fmla="*/ 104286 h 3294488"/>
              <a:gd name="connsiteX29" fmla="*/ 10431202 w 12192000"/>
              <a:gd name="connsiteY29" fmla="*/ 94830 h 3294488"/>
              <a:gd name="connsiteX30" fmla="*/ 10487751 w 12192000"/>
              <a:gd name="connsiteY30" fmla="*/ 88111 h 3294488"/>
              <a:gd name="connsiteX31" fmla="*/ 10557198 w 12192000"/>
              <a:gd name="connsiteY31" fmla="*/ 97007 h 3294488"/>
              <a:gd name="connsiteX32" fmla="*/ 10612454 w 12192000"/>
              <a:gd name="connsiteY32" fmla="*/ 98566 h 3294488"/>
              <a:gd name="connsiteX33" fmla="*/ 10625222 w 12192000"/>
              <a:gd name="connsiteY33" fmla="*/ 89108 h 3294488"/>
              <a:gd name="connsiteX34" fmla="*/ 10633161 w 12192000"/>
              <a:gd name="connsiteY34" fmla="*/ 88225 h 3294488"/>
              <a:gd name="connsiteX35" fmla="*/ 10645941 w 12192000"/>
              <a:gd name="connsiteY35" fmla="*/ 92507 h 3294488"/>
              <a:gd name="connsiteX36" fmla="*/ 10650422 w 12192000"/>
              <a:gd name="connsiteY36" fmla="*/ 86309 h 3294488"/>
              <a:gd name="connsiteX37" fmla="*/ 10656955 w 12192000"/>
              <a:gd name="connsiteY37" fmla="*/ 85585 h 3294488"/>
              <a:gd name="connsiteX38" fmla="*/ 10701610 w 12192000"/>
              <a:gd name="connsiteY38" fmla="*/ 81496 h 3294488"/>
              <a:gd name="connsiteX39" fmla="*/ 10770373 w 12192000"/>
              <a:gd name="connsiteY39" fmla="*/ 92829 h 3294488"/>
              <a:gd name="connsiteX40" fmla="*/ 10866744 w 12192000"/>
              <a:gd name="connsiteY40" fmla="*/ 103768 h 3294488"/>
              <a:gd name="connsiteX41" fmla="*/ 10996158 w 12192000"/>
              <a:gd name="connsiteY41" fmla="*/ 103162 h 3294488"/>
              <a:gd name="connsiteX42" fmla="*/ 11095448 w 12192000"/>
              <a:gd name="connsiteY42" fmla="*/ 102711 h 3294488"/>
              <a:gd name="connsiteX43" fmla="*/ 11284524 w 12192000"/>
              <a:gd name="connsiteY43" fmla="*/ 72876 h 3294488"/>
              <a:gd name="connsiteX44" fmla="*/ 11473195 w 12192000"/>
              <a:gd name="connsiteY44" fmla="*/ 15684 h 3294488"/>
              <a:gd name="connsiteX45" fmla="*/ 11525115 w 12192000"/>
              <a:gd name="connsiteY45" fmla="*/ 0 h 3294488"/>
              <a:gd name="connsiteX46" fmla="*/ 11568047 w 12192000"/>
              <a:gd name="connsiteY46" fmla="*/ 10371 h 3294488"/>
              <a:gd name="connsiteX47" fmla="*/ 11568912 w 12192000"/>
              <a:gd name="connsiteY47" fmla="*/ 11339 h 3294488"/>
              <a:gd name="connsiteX48" fmla="*/ 11569017 w 12192000"/>
              <a:gd name="connsiteY48" fmla="*/ 25134 h 3294488"/>
              <a:gd name="connsiteX49" fmla="*/ 11602108 w 12192000"/>
              <a:gd name="connsiteY49" fmla="*/ 21416 h 3294488"/>
              <a:gd name="connsiteX50" fmla="*/ 11619604 w 12192000"/>
              <a:gd name="connsiteY50" fmla="*/ 25871 h 3294488"/>
              <a:gd name="connsiteX51" fmla="*/ 11627477 w 12192000"/>
              <a:gd name="connsiteY51" fmla="*/ 17279 h 3294488"/>
              <a:gd name="connsiteX52" fmla="*/ 11655914 w 12192000"/>
              <a:gd name="connsiteY52" fmla="*/ 16928 h 3294488"/>
              <a:gd name="connsiteX53" fmla="*/ 11687296 w 12192000"/>
              <a:gd name="connsiteY53" fmla="*/ 27877 h 3294488"/>
              <a:gd name="connsiteX54" fmla="*/ 11832974 w 12192000"/>
              <a:gd name="connsiteY54" fmla="*/ 90849 h 3294488"/>
              <a:gd name="connsiteX55" fmla="*/ 11920867 w 12192000"/>
              <a:gd name="connsiteY55" fmla="*/ 107312 h 3294488"/>
              <a:gd name="connsiteX56" fmla="*/ 11959064 w 12192000"/>
              <a:gd name="connsiteY56" fmla="*/ 124427 h 3294488"/>
              <a:gd name="connsiteX57" fmla="*/ 12008589 w 12192000"/>
              <a:gd name="connsiteY57" fmla="*/ 134005 h 3294488"/>
              <a:gd name="connsiteX58" fmla="*/ 12123386 w 12192000"/>
              <a:gd name="connsiteY58" fmla="*/ 174088 h 3294488"/>
              <a:gd name="connsiteX59" fmla="*/ 12163777 w 12192000"/>
              <a:gd name="connsiteY59" fmla="*/ 187577 h 3294488"/>
              <a:gd name="connsiteX60" fmla="*/ 12192000 w 12192000"/>
              <a:gd name="connsiteY60" fmla="*/ 196842 h 3294488"/>
              <a:gd name="connsiteX61" fmla="*/ 12192000 w 12192000"/>
              <a:gd name="connsiteY61" fmla="*/ 1275508 h 3294488"/>
              <a:gd name="connsiteX62" fmla="*/ 12192000 w 12192000"/>
              <a:gd name="connsiteY62" fmla="*/ 2271587 h 3294488"/>
              <a:gd name="connsiteX63" fmla="*/ 12192000 w 12192000"/>
              <a:gd name="connsiteY63" fmla="*/ 3294488 h 3294488"/>
              <a:gd name="connsiteX64" fmla="*/ 0 w 12192000"/>
              <a:gd name="connsiteY64" fmla="*/ 3294488 h 3294488"/>
              <a:gd name="connsiteX65" fmla="*/ 0 w 12192000"/>
              <a:gd name="connsiteY65" fmla="*/ 2271587 h 3294488"/>
              <a:gd name="connsiteX66" fmla="*/ 0 w 12192000"/>
              <a:gd name="connsiteY66" fmla="*/ 1275508 h 3294488"/>
              <a:gd name="connsiteX67" fmla="*/ 0 w 12192000"/>
              <a:gd name="connsiteY67" fmla="*/ 543678 h 3294488"/>
              <a:gd name="connsiteX68" fmla="*/ 76043 w 12192000"/>
              <a:gd name="connsiteY68" fmla="*/ 539315 h 3294488"/>
              <a:gd name="connsiteX69" fmla="*/ 156777 w 12192000"/>
              <a:gd name="connsiteY69" fmla="*/ 557077 h 3294488"/>
              <a:gd name="connsiteX70" fmla="*/ 390282 w 12192000"/>
              <a:gd name="connsiteY70" fmla="*/ 563801 h 3294488"/>
              <a:gd name="connsiteX71" fmla="*/ 441283 w 12192000"/>
              <a:gd name="connsiteY71" fmla="*/ 586831 h 3294488"/>
              <a:gd name="connsiteX72" fmla="*/ 479705 w 12192000"/>
              <a:gd name="connsiteY72" fmla="*/ 598566 h 3294488"/>
              <a:gd name="connsiteX73" fmla="*/ 766623 w 12192000"/>
              <a:gd name="connsiteY73" fmla="*/ 646010 h 3294488"/>
              <a:gd name="connsiteX74" fmla="*/ 827314 w 12192000"/>
              <a:gd name="connsiteY74" fmla="*/ 655015 h 3294488"/>
              <a:gd name="connsiteX75" fmla="*/ 998405 w 12192000"/>
              <a:gd name="connsiteY75" fmla="*/ 713184 h 3294488"/>
              <a:gd name="connsiteX76" fmla="*/ 1045574 w 12192000"/>
              <a:gd name="connsiteY76" fmla="*/ 716279 h 3294488"/>
              <a:gd name="connsiteX77" fmla="*/ 1350289 w 12192000"/>
              <a:gd name="connsiteY77" fmla="*/ 729704 h 3294488"/>
              <a:gd name="connsiteX78" fmla="*/ 1493817 w 12192000"/>
              <a:gd name="connsiteY78" fmla="*/ 714905 h 3294488"/>
              <a:gd name="connsiteX79" fmla="*/ 1629709 w 12192000"/>
              <a:gd name="connsiteY79" fmla="*/ 710643 h 3294488"/>
              <a:gd name="connsiteX80" fmla="*/ 1640709 w 12192000"/>
              <a:gd name="connsiteY80" fmla="*/ 714896 h 3294488"/>
              <a:gd name="connsiteX81" fmla="*/ 1645414 w 12192000"/>
              <a:gd name="connsiteY81" fmla="*/ 712322 h 3294488"/>
              <a:gd name="connsiteX82" fmla="*/ 1676636 w 12192000"/>
              <a:gd name="connsiteY82" fmla="*/ 697283 h 3294488"/>
              <a:gd name="connsiteX83" fmla="*/ 1737817 w 12192000"/>
              <a:gd name="connsiteY83" fmla="*/ 699212 h 3294488"/>
              <a:gd name="connsiteX84" fmla="*/ 1862741 w 12192000"/>
              <a:gd name="connsiteY84" fmla="*/ 692445 h 3294488"/>
              <a:gd name="connsiteX85" fmla="*/ 2063928 w 12192000"/>
              <a:gd name="connsiteY85" fmla="*/ 660798 h 3294488"/>
              <a:gd name="connsiteX86" fmla="*/ 2380801 w 12192000"/>
              <a:gd name="connsiteY86" fmla="*/ 622619 h 3294488"/>
              <a:gd name="connsiteX87" fmla="*/ 2654560 w 12192000"/>
              <a:gd name="connsiteY87" fmla="*/ 600271 h 3294488"/>
              <a:gd name="connsiteX88" fmla="*/ 2786787 w 12192000"/>
              <a:gd name="connsiteY88" fmla="*/ 592383 h 3294488"/>
              <a:gd name="connsiteX89" fmla="*/ 2885593 w 12192000"/>
              <a:gd name="connsiteY89" fmla="*/ 535441 h 3294488"/>
              <a:gd name="connsiteX90" fmla="*/ 3039071 w 12192000"/>
              <a:gd name="connsiteY90" fmla="*/ 521208 h 3294488"/>
              <a:gd name="connsiteX91" fmla="*/ 3129193 w 12192000"/>
              <a:gd name="connsiteY91" fmla="*/ 505846 h 3294488"/>
              <a:gd name="connsiteX92" fmla="*/ 3160750 w 12192000"/>
              <a:gd name="connsiteY92" fmla="*/ 489257 h 3294488"/>
              <a:gd name="connsiteX93" fmla="*/ 3206618 w 12192000"/>
              <a:gd name="connsiteY93" fmla="*/ 473320 h 3294488"/>
              <a:gd name="connsiteX94" fmla="*/ 3285495 w 12192000"/>
              <a:gd name="connsiteY94" fmla="*/ 436872 h 3294488"/>
              <a:gd name="connsiteX95" fmla="*/ 3395074 w 12192000"/>
              <a:gd name="connsiteY95" fmla="*/ 402376 h 3294488"/>
              <a:gd name="connsiteX96" fmla="*/ 3486313 w 12192000"/>
              <a:gd name="connsiteY96" fmla="*/ 423168 h 3294488"/>
              <a:gd name="connsiteX97" fmla="*/ 3491586 w 12192000"/>
              <a:gd name="connsiteY97" fmla="*/ 413821 h 3294488"/>
              <a:gd name="connsiteX98" fmla="*/ 3548983 w 12192000"/>
              <a:gd name="connsiteY98" fmla="*/ 405777 h 3294488"/>
              <a:gd name="connsiteX99" fmla="*/ 3731729 w 12192000"/>
              <a:gd name="connsiteY99" fmla="*/ 414869 h 3294488"/>
              <a:gd name="connsiteX100" fmla="*/ 3861674 w 12192000"/>
              <a:gd name="connsiteY100" fmla="*/ 397618 h 3294488"/>
              <a:gd name="connsiteX101" fmla="*/ 3912797 w 12192000"/>
              <a:gd name="connsiteY101" fmla="*/ 400711 h 3294488"/>
              <a:gd name="connsiteX102" fmla="*/ 3975778 w 12192000"/>
              <a:gd name="connsiteY102" fmla="*/ 376034 h 3294488"/>
              <a:gd name="connsiteX103" fmla="*/ 4072288 w 12192000"/>
              <a:gd name="connsiteY103" fmla="*/ 323671 h 3294488"/>
              <a:gd name="connsiteX104" fmla="*/ 4110070 w 12192000"/>
              <a:gd name="connsiteY104" fmla="*/ 331215 h 3294488"/>
              <a:gd name="connsiteX105" fmla="*/ 4148272 w 12192000"/>
              <a:gd name="connsiteY105" fmla="*/ 327387 h 3294488"/>
              <a:gd name="connsiteX106" fmla="*/ 4233003 w 12192000"/>
              <a:gd name="connsiteY106" fmla="*/ 290920 h 3294488"/>
              <a:gd name="connsiteX107" fmla="*/ 4283653 w 12192000"/>
              <a:gd name="connsiteY107" fmla="*/ 277239 h 3294488"/>
              <a:gd name="connsiteX108" fmla="*/ 4420068 w 12192000"/>
              <a:gd name="connsiteY108" fmla="*/ 231886 h 3294488"/>
              <a:gd name="connsiteX109" fmla="*/ 4612820 w 12192000"/>
              <a:gd name="connsiteY109" fmla="*/ 121068 h 3294488"/>
              <a:gd name="connsiteX110" fmla="*/ 4620533 w 12192000"/>
              <a:gd name="connsiteY110" fmla="*/ 118039 h 3294488"/>
              <a:gd name="connsiteX111" fmla="*/ 4642602 w 12192000"/>
              <a:gd name="connsiteY111" fmla="*/ 118536 h 3294488"/>
              <a:gd name="connsiteX112" fmla="*/ 4651066 w 12192000"/>
              <a:gd name="connsiteY112" fmla="*/ 120169 h 3294488"/>
              <a:gd name="connsiteX113" fmla="*/ 4663100 w 12192000"/>
              <a:gd name="connsiteY113" fmla="*/ 119480 h 3294488"/>
              <a:gd name="connsiteX114" fmla="*/ 4663344 w 12192000"/>
              <a:gd name="connsiteY114" fmla="*/ 119003 h 3294488"/>
              <a:gd name="connsiteX115" fmla="*/ 4674721 w 12192000"/>
              <a:gd name="connsiteY115" fmla="*/ 119260 h 3294488"/>
              <a:gd name="connsiteX116" fmla="*/ 4731045 w 12192000"/>
              <a:gd name="connsiteY116" fmla="*/ 126332 h 3294488"/>
              <a:gd name="connsiteX117" fmla="*/ 4798884 w 12192000"/>
              <a:gd name="connsiteY117" fmla="*/ 78521 h 3294488"/>
              <a:gd name="connsiteX118" fmla="*/ 4828155 w 12192000"/>
              <a:gd name="connsiteY118" fmla="*/ 69290 h 3294488"/>
              <a:gd name="connsiteX119" fmla="*/ 4843504 w 12192000"/>
              <a:gd name="connsiteY119" fmla="*/ 61901 h 3294488"/>
              <a:gd name="connsiteX120" fmla="*/ 4853353 w 12192000"/>
              <a:gd name="connsiteY120" fmla="*/ 73468 h 3294488"/>
              <a:gd name="connsiteX121" fmla="*/ 4898297 w 12192000"/>
              <a:gd name="connsiteY121" fmla="*/ 66866 h 3294488"/>
              <a:gd name="connsiteX122" fmla="*/ 4905046 w 12192000"/>
              <a:gd name="connsiteY122" fmla="*/ 64093 h 3294488"/>
              <a:gd name="connsiteX123" fmla="*/ 4940803 w 12192000"/>
              <a:gd name="connsiteY123" fmla="*/ 73403 h 3294488"/>
              <a:gd name="connsiteX124" fmla="*/ 4958985 w 12192000"/>
              <a:gd name="connsiteY124" fmla="*/ 75685 h 3294488"/>
              <a:gd name="connsiteX125" fmla="*/ 4964720 w 12192000"/>
              <a:gd name="connsiteY125" fmla="*/ 81545 h 3294488"/>
              <a:gd name="connsiteX126" fmla="*/ 4991255 w 12192000"/>
              <a:gd name="connsiteY126" fmla="*/ 82266 h 3294488"/>
              <a:gd name="connsiteX127" fmla="*/ 4994077 w 12192000"/>
              <a:gd name="connsiteY127" fmla="*/ 80382 h 3294488"/>
              <a:gd name="connsiteX128" fmla="*/ 5016802 w 12192000"/>
              <a:gd name="connsiteY128" fmla="*/ 88293 h 3294488"/>
              <a:gd name="connsiteX129" fmla="*/ 5091319 w 12192000"/>
              <a:gd name="connsiteY129" fmla="*/ 103765 h 3294488"/>
              <a:gd name="connsiteX130" fmla="*/ 5259336 w 12192000"/>
              <a:gd name="connsiteY130" fmla="*/ 109430 h 3294488"/>
              <a:gd name="connsiteX131" fmla="*/ 5491971 w 12192000"/>
              <a:gd name="connsiteY131" fmla="*/ 113277 h 3294488"/>
              <a:gd name="connsiteX132" fmla="*/ 5865838 w 12192000"/>
              <a:gd name="connsiteY132" fmla="*/ 92955 h 3294488"/>
              <a:gd name="connsiteX133" fmla="*/ 5995823 w 12192000"/>
              <a:gd name="connsiteY133" fmla="*/ 71528 h 3294488"/>
              <a:gd name="connsiteX134" fmla="*/ 6052915 w 12192000"/>
              <a:gd name="connsiteY134" fmla="*/ 84248 h 3294488"/>
              <a:gd name="connsiteX135" fmla="*/ 6093124 w 12192000"/>
              <a:gd name="connsiteY135" fmla="*/ 78648 h 3294488"/>
              <a:gd name="connsiteX136" fmla="*/ 6097661 w 12192000"/>
              <a:gd name="connsiteY136" fmla="*/ 75716 h 3294488"/>
              <a:gd name="connsiteX137" fmla="*/ 6116838 w 12192000"/>
              <a:gd name="connsiteY137" fmla="*/ 72731 h 3294488"/>
              <a:gd name="connsiteX138" fmla="*/ 6120984 w 12192000"/>
              <a:gd name="connsiteY138" fmla="*/ 60948 h 3294488"/>
              <a:gd name="connsiteX139" fmla="*/ 6148942 w 12192000"/>
              <a:gd name="connsiteY139" fmla="*/ 48616 h 3294488"/>
              <a:gd name="connsiteX140" fmla="*/ 6229970 w 12192000"/>
              <a:gd name="connsiteY140" fmla="*/ 50714 h 3294488"/>
              <a:gd name="connsiteX141" fmla="*/ 6355201 w 12192000"/>
              <a:gd name="connsiteY141" fmla="*/ 46816 h 3294488"/>
              <a:gd name="connsiteX142" fmla="*/ 6456586 w 12192000"/>
              <a:gd name="connsiteY142" fmla="*/ 40221 h 3294488"/>
              <a:gd name="connsiteX143" fmla="*/ 6494018 w 12192000"/>
              <a:gd name="connsiteY143" fmla="*/ 26751 h 3294488"/>
              <a:gd name="connsiteX144" fmla="*/ 6547019 w 12192000"/>
              <a:gd name="connsiteY144" fmla="*/ 15313 h 3294488"/>
              <a:gd name="connsiteX145" fmla="*/ 6644256 w 12192000"/>
              <a:gd name="connsiteY145" fmla="*/ 254 h 3294488"/>
              <a:gd name="connsiteX146" fmla="*/ 6755672 w 12192000"/>
              <a:gd name="connsiteY146" fmla="*/ 10128 h 3294488"/>
              <a:gd name="connsiteX147" fmla="*/ 6847031 w 12192000"/>
              <a:gd name="connsiteY147" fmla="*/ 33118 h 3294488"/>
              <a:gd name="connsiteX148" fmla="*/ 6889589 w 12192000"/>
              <a:gd name="connsiteY148" fmla="*/ 59243 h 3294488"/>
              <a:gd name="connsiteX149" fmla="*/ 6926533 w 12192000"/>
              <a:gd name="connsiteY149" fmla="*/ 74594 h 3294488"/>
              <a:gd name="connsiteX150" fmla="*/ 6977994 w 12192000"/>
              <a:gd name="connsiteY150" fmla="*/ 142400 h 3294488"/>
              <a:gd name="connsiteX0" fmla="*/ 6977994 w 12192000"/>
              <a:gd name="connsiteY0" fmla="*/ 142400 h 3294488"/>
              <a:gd name="connsiteX1" fmla="*/ 7095723 w 12192000"/>
              <a:gd name="connsiteY1" fmla="*/ 147836 h 3294488"/>
              <a:gd name="connsiteX2" fmla="*/ 7330015 w 12192000"/>
              <a:gd name="connsiteY2" fmla="*/ 166289 h 3294488"/>
              <a:gd name="connsiteX3" fmla="*/ 7689873 w 12192000"/>
              <a:gd name="connsiteY3" fmla="*/ 274155 h 3294488"/>
              <a:gd name="connsiteX4" fmla="*/ 8005538 w 12192000"/>
              <a:gd name="connsiteY4" fmla="*/ 324416 h 3294488"/>
              <a:gd name="connsiteX5" fmla="*/ 8031567 w 12192000"/>
              <a:gd name="connsiteY5" fmla="*/ 314966 h 3294488"/>
              <a:gd name="connsiteX6" fmla="*/ 8064378 w 12192000"/>
              <a:gd name="connsiteY6" fmla="*/ 315440 h 3294488"/>
              <a:gd name="connsiteX7" fmla="*/ 8349142 w 12192000"/>
              <a:gd name="connsiteY7" fmla="*/ 321205 h 3294488"/>
              <a:gd name="connsiteX8" fmla="*/ 8398146 w 12192000"/>
              <a:gd name="connsiteY8" fmla="*/ 314547 h 3294488"/>
              <a:gd name="connsiteX9" fmla="*/ 8518180 w 12192000"/>
              <a:gd name="connsiteY9" fmla="*/ 316308 h 3294488"/>
              <a:gd name="connsiteX10" fmla="*/ 8688204 w 12192000"/>
              <a:gd name="connsiteY10" fmla="*/ 317441 h 3294488"/>
              <a:gd name="connsiteX11" fmla="*/ 8695239 w 12192000"/>
              <a:gd name="connsiteY11" fmla="*/ 309724 h 3294488"/>
              <a:gd name="connsiteX12" fmla="*/ 8754342 w 12192000"/>
              <a:gd name="connsiteY12" fmla="*/ 312397 h 3294488"/>
              <a:gd name="connsiteX13" fmla="*/ 8964553 w 12192000"/>
              <a:gd name="connsiteY13" fmla="*/ 375401 h 3294488"/>
              <a:gd name="connsiteX14" fmla="*/ 9079968 w 12192000"/>
              <a:gd name="connsiteY14" fmla="*/ 379145 h 3294488"/>
              <a:gd name="connsiteX15" fmla="*/ 9120420 w 12192000"/>
              <a:gd name="connsiteY15" fmla="*/ 371822 h 3294488"/>
              <a:gd name="connsiteX16" fmla="*/ 9188229 w 12192000"/>
              <a:gd name="connsiteY16" fmla="*/ 360094 h 3294488"/>
              <a:gd name="connsiteX17" fmla="*/ 9249213 w 12192000"/>
              <a:gd name="connsiteY17" fmla="*/ 335573 h 3294488"/>
              <a:gd name="connsiteX18" fmla="*/ 9309761 w 12192000"/>
              <a:gd name="connsiteY18" fmla="*/ 355893 h 3294488"/>
              <a:gd name="connsiteX19" fmla="*/ 9390188 w 12192000"/>
              <a:gd name="connsiteY19" fmla="*/ 297535 h 3294488"/>
              <a:gd name="connsiteX20" fmla="*/ 9551276 w 12192000"/>
              <a:gd name="connsiteY20" fmla="*/ 233292 h 3294488"/>
              <a:gd name="connsiteX21" fmla="*/ 9755401 w 12192000"/>
              <a:gd name="connsiteY21" fmla="*/ 248767 h 3294488"/>
              <a:gd name="connsiteX22" fmla="*/ 9879576 w 12192000"/>
              <a:gd name="connsiteY22" fmla="*/ 237741 h 3294488"/>
              <a:gd name="connsiteX23" fmla="*/ 9917042 w 12192000"/>
              <a:gd name="connsiteY23" fmla="*/ 223377 h 3294488"/>
              <a:gd name="connsiteX24" fmla="*/ 10013409 w 12192000"/>
              <a:gd name="connsiteY24" fmla="*/ 187589 h 3294488"/>
              <a:gd name="connsiteX25" fmla="*/ 10067656 w 12192000"/>
              <a:gd name="connsiteY25" fmla="*/ 163171 h 3294488"/>
              <a:gd name="connsiteX26" fmla="*/ 10131785 w 12192000"/>
              <a:gd name="connsiteY26" fmla="*/ 135786 h 3294488"/>
              <a:gd name="connsiteX27" fmla="*/ 10207787 w 12192000"/>
              <a:gd name="connsiteY27" fmla="*/ 112853 h 3294488"/>
              <a:gd name="connsiteX28" fmla="*/ 10309934 w 12192000"/>
              <a:gd name="connsiteY28" fmla="*/ 104286 h 3294488"/>
              <a:gd name="connsiteX29" fmla="*/ 10431202 w 12192000"/>
              <a:gd name="connsiteY29" fmla="*/ 94830 h 3294488"/>
              <a:gd name="connsiteX30" fmla="*/ 10487751 w 12192000"/>
              <a:gd name="connsiteY30" fmla="*/ 88111 h 3294488"/>
              <a:gd name="connsiteX31" fmla="*/ 10557198 w 12192000"/>
              <a:gd name="connsiteY31" fmla="*/ 97007 h 3294488"/>
              <a:gd name="connsiteX32" fmla="*/ 10612454 w 12192000"/>
              <a:gd name="connsiteY32" fmla="*/ 98566 h 3294488"/>
              <a:gd name="connsiteX33" fmla="*/ 10625222 w 12192000"/>
              <a:gd name="connsiteY33" fmla="*/ 89108 h 3294488"/>
              <a:gd name="connsiteX34" fmla="*/ 10633161 w 12192000"/>
              <a:gd name="connsiteY34" fmla="*/ 88225 h 3294488"/>
              <a:gd name="connsiteX35" fmla="*/ 10645941 w 12192000"/>
              <a:gd name="connsiteY35" fmla="*/ 92507 h 3294488"/>
              <a:gd name="connsiteX36" fmla="*/ 10650422 w 12192000"/>
              <a:gd name="connsiteY36" fmla="*/ 86309 h 3294488"/>
              <a:gd name="connsiteX37" fmla="*/ 10656955 w 12192000"/>
              <a:gd name="connsiteY37" fmla="*/ 85585 h 3294488"/>
              <a:gd name="connsiteX38" fmla="*/ 10701610 w 12192000"/>
              <a:gd name="connsiteY38" fmla="*/ 81496 h 3294488"/>
              <a:gd name="connsiteX39" fmla="*/ 10770373 w 12192000"/>
              <a:gd name="connsiteY39" fmla="*/ 92829 h 3294488"/>
              <a:gd name="connsiteX40" fmla="*/ 10866744 w 12192000"/>
              <a:gd name="connsiteY40" fmla="*/ 103768 h 3294488"/>
              <a:gd name="connsiteX41" fmla="*/ 10996158 w 12192000"/>
              <a:gd name="connsiteY41" fmla="*/ 103162 h 3294488"/>
              <a:gd name="connsiteX42" fmla="*/ 11095448 w 12192000"/>
              <a:gd name="connsiteY42" fmla="*/ 102711 h 3294488"/>
              <a:gd name="connsiteX43" fmla="*/ 11284524 w 12192000"/>
              <a:gd name="connsiteY43" fmla="*/ 72876 h 3294488"/>
              <a:gd name="connsiteX44" fmla="*/ 11473195 w 12192000"/>
              <a:gd name="connsiteY44" fmla="*/ 15684 h 3294488"/>
              <a:gd name="connsiteX45" fmla="*/ 11525115 w 12192000"/>
              <a:gd name="connsiteY45" fmla="*/ 0 h 3294488"/>
              <a:gd name="connsiteX46" fmla="*/ 11568047 w 12192000"/>
              <a:gd name="connsiteY46" fmla="*/ 10371 h 3294488"/>
              <a:gd name="connsiteX47" fmla="*/ 11568912 w 12192000"/>
              <a:gd name="connsiteY47" fmla="*/ 11339 h 3294488"/>
              <a:gd name="connsiteX48" fmla="*/ 11569017 w 12192000"/>
              <a:gd name="connsiteY48" fmla="*/ 25134 h 3294488"/>
              <a:gd name="connsiteX49" fmla="*/ 11602108 w 12192000"/>
              <a:gd name="connsiteY49" fmla="*/ 21416 h 3294488"/>
              <a:gd name="connsiteX50" fmla="*/ 11619604 w 12192000"/>
              <a:gd name="connsiteY50" fmla="*/ 25871 h 3294488"/>
              <a:gd name="connsiteX51" fmla="*/ 11627477 w 12192000"/>
              <a:gd name="connsiteY51" fmla="*/ 17279 h 3294488"/>
              <a:gd name="connsiteX52" fmla="*/ 11655914 w 12192000"/>
              <a:gd name="connsiteY52" fmla="*/ 16928 h 3294488"/>
              <a:gd name="connsiteX53" fmla="*/ 11687296 w 12192000"/>
              <a:gd name="connsiteY53" fmla="*/ 27877 h 3294488"/>
              <a:gd name="connsiteX54" fmla="*/ 11832974 w 12192000"/>
              <a:gd name="connsiteY54" fmla="*/ 90849 h 3294488"/>
              <a:gd name="connsiteX55" fmla="*/ 11920867 w 12192000"/>
              <a:gd name="connsiteY55" fmla="*/ 107312 h 3294488"/>
              <a:gd name="connsiteX56" fmla="*/ 11959064 w 12192000"/>
              <a:gd name="connsiteY56" fmla="*/ 124427 h 3294488"/>
              <a:gd name="connsiteX57" fmla="*/ 12008589 w 12192000"/>
              <a:gd name="connsiteY57" fmla="*/ 134005 h 3294488"/>
              <a:gd name="connsiteX58" fmla="*/ 12123386 w 12192000"/>
              <a:gd name="connsiteY58" fmla="*/ 174088 h 3294488"/>
              <a:gd name="connsiteX59" fmla="*/ 12163777 w 12192000"/>
              <a:gd name="connsiteY59" fmla="*/ 187577 h 3294488"/>
              <a:gd name="connsiteX60" fmla="*/ 12192000 w 12192000"/>
              <a:gd name="connsiteY60" fmla="*/ 196842 h 3294488"/>
              <a:gd name="connsiteX61" fmla="*/ 12192000 w 12192000"/>
              <a:gd name="connsiteY61" fmla="*/ 1275508 h 3294488"/>
              <a:gd name="connsiteX62" fmla="*/ 12192000 w 12192000"/>
              <a:gd name="connsiteY62" fmla="*/ 2271587 h 3294488"/>
              <a:gd name="connsiteX63" fmla="*/ 12192000 w 12192000"/>
              <a:gd name="connsiteY63" fmla="*/ 3294488 h 3294488"/>
              <a:gd name="connsiteX64" fmla="*/ 0 w 12192000"/>
              <a:gd name="connsiteY64" fmla="*/ 3294488 h 3294488"/>
              <a:gd name="connsiteX65" fmla="*/ 0 w 12192000"/>
              <a:gd name="connsiteY65" fmla="*/ 2271587 h 3294488"/>
              <a:gd name="connsiteX66" fmla="*/ 0 w 12192000"/>
              <a:gd name="connsiteY66" fmla="*/ 1275508 h 3294488"/>
              <a:gd name="connsiteX67" fmla="*/ 0 w 12192000"/>
              <a:gd name="connsiteY67" fmla="*/ 543678 h 3294488"/>
              <a:gd name="connsiteX68" fmla="*/ 76043 w 12192000"/>
              <a:gd name="connsiteY68" fmla="*/ 539315 h 3294488"/>
              <a:gd name="connsiteX69" fmla="*/ 156777 w 12192000"/>
              <a:gd name="connsiteY69" fmla="*/ 557077 h 3294488"/>
              <a:gd name="connsiteX70" fmla="*/ 390282 w 12192000"/>
              <a:gd name="connsiteY70" fmla="*/ 563801 h 3294488"/>
              <a:gd name="connsiteX71" fmla="*/ 441283 w 12192000"/>
              <a:gd name="connsiteY71" fmla="*/ 586831 h 3294488"/>
              <a:gd name="connsiteX72" fmla="*/ 479705 w 12192000"/>
              <a:gd name="connsiteY72" fmla="*/ 598566 h 3294488"/>
              <a:gd name="connsiteX73" fmla="*/ 766623 w 12192000"/>
              <a:gd name="connsiteY73" fmla="*/ 646010 h 3294488"/>
              <a:gd name="connsiteX74" fmla="*/ 827314 w 12192000"/>
              <a:gd name="connsiteY74" fmla="*/ 655015 h 3294488"/>
              <a:gd name="connsiteX75" fmla="*/ 998405 w 12192000"/>
              <a:gd name="connsiteY75" fmla="*/ 713184 h 3294488"/>
              <a:gd name="connsiteX76" fmla="*/ 1045574 w 12192000"/>
              <a:gd name="connsiteY76" fmla="*/ 716279 h 3294488"/>
              <a:gd name="connsiteX77" fmla="*/ 1350289 w 12192000"/>
              <a:gd name="connsiteY77" fmla="*/ 729704 h 3294488"/>
              <a:gd name="connsiteX78" fmla="*/ 1493817 w 12192000"/>
              <a:gd name="connsiteY78" fmla="*/ 714905 h 3294488"/>
              <a:gd name="connsiteX79" fmla="*/ 1629709 w 12192000"/>
              <a:gd name="connsiteY79" fmla="*/ 710643 h 3294488"/>
              <a:gd name="connsiteX80" fmla="*/ 1640709 w 12192000"/>
              <a:gd name="connsiteY80" fmla="*/ 714896 h 3294488"/>
              <a:gd name="connsiteX81" fmla="*/ 1645414 w 12192000"/>
              <a:gd name="connsiteY81" fmla="*/ 712322 h 3294488"/>
              <a:gd name="connsiteX82" fmla="*/ 1676636 w 12192000"/>
              <a:gd name="connsiteY82" fmla="*/ 697283 h 3294488"/>
              <a:gd name="connsiteX83" fmla="*/ 1737817 w 12192000"/>
              <a:gd name="connsiteY83" fmla="*/ 699212 h 3294488"/>
              <a:gd name="connsiteX84" fmla="*/ 1862741 w 12192000"/>
              <a:gd name="connsiteY84" fmla="*/ 692445 h 3294488"/>
              <a:gd name="connsiteX85" fmla="*/ 2063928 w 12192000"/>
              <a:gd name="connsiteY85" fmla="*/ 660798 h 3294488"/>
              <a:gd name="connsiteX86" fmla="*/ 2380801 w 12192000"/>
              <a:gd name="connsiteY86" fmla="*/ 622619 h 3294488"/>
              <a:gd name="connsiteX87" fmla="*/ 2654560 w 12192000"/>
              <a:gd name="connsiteY87" fmla="*/ 600271 h 3294488"/>
              <a:gd name="connsiteX88" fmla="*/ 2786787 w 12192000"/>
              <a:gd name="connsiteY88" fmla="*/ 592383 h 3294488"/>
              <a:gd name="connsiteX89" fmla="*/ 2885593 w 12192000"/>
              <a:gd name="connsiteY89" fmla="*/ 535441 h 3294488"/>
              <a:gd name="connsiteX90" fmla="*/ 3039071 w 12192000"/>
              <a:gd name="connsiteY90" fmla="*/ 521208 h 3294488"/>
              <a:gd name="connsiteX91" fmla="*/ 3129193 w 12192000"/>
              <a:gd name="connsiteY91" fmla="*/ 505846 h 3294488"/>
              <a:gd name="connsiteX92" fmla="*/ 3160750 w 12192000"/>
              <a:gd name="connsiteY92" fmla="*/ 489257 h 3294488"/>
              <a:gd name="connsiteX93" fmla="*/ 3206618 w 12192000"/>
              <a:gd name="connsiteY93" fmla="*/ 473320 h 3294488"/>
              <a:gd name="connsiteX94" fmla="*/ 3285495 w 12192000"/>
              <a:gd name="connsiteY94" fmla="*/ 436872 h 3294488"/>
              <a:gd name="connsiteX95" fmla="*/ 3395074 w 12192000"/>
              <a:gd name="connsiteY95" fmla="*/ 402376 h 3294488"/>
              <a:gd name="connsiteX96" fmla="*/ 3486313 w 12192000"/>
              <a:gd name="connsiteY96" fmla="*/ 423168 h 3294488"/>
              <a:gd name="connsiteX97" fmla="*/ 3491586 w 12192000"/>
              <a:gd name="connsiteY97" fmla="*/ 413821 h 3294488"/>
              <a:gd name="connsiteX98" fmla="*/ 3548983 w 12192000"/>
              <a:gd name="connsiteY98" fmla="*/ 405777 h 3294488"/>
              <a:gd name="connsiteX99" fmla="*/ 3731729 w 12192000"/>
              <a:gd name="connsiteY99" fmla="*/ 414869 h 3294488"/>
              <a:gd name="connsiteX100" fmla="*/ 3861674 w 12192000"/>
              <a:gd name="connsiteY100" fmla="*/ 397618 h 3294488"/>
              <a:gd name="connsiteX101" fmla="*/ 3912797 w 12192000"/>
              <a:gd name="connsiteY101" fmla="*/ 400711 h 3294488"/>
              <a:gd name="connsiteX102" fmla="*/ 3975778 w 12192000"/>
              <a:gd name="connsiteY102" fmla="*/ 376034 h 3294488"/>
              <a:gd name="connsiteX103" fmla="*/ 4072288 w 12192000"/>
              <a:gd name="connsiteY103" fmla="*/ 323671 h 3294488"/>
              <a:gd name="connsiteX104" fmla="*/ 4110070 w 12192000"/>
              <a:gd name="connsiteY104" fmla="*/ 331215 h 3294488"/>
              <a:gd name="connsiteX105" fmla="*/ 4148272 w 12192000"/>
              <a:gd name="connsiteY105" fmla="*/ 327387 h 3294488"/>
              <a:gd name="connsiteX106" fmla="*/ 4233003 w 12192000"/>
              <a:gd name="connsiteY106" fmla="*/ 290920 h 3294488"/>
              <a:gd name="connsiteX107" fmla="*/ 4283653 w 12192000"/>
              <a:gd name="connsiteY107" fmla="*/ 277239 h 3294488"/>
              <a:gd name="connsiteX108" fmla="*/ 4420068 w 12192000"/>
              <a:gd name="connsiteY108" fmla="*/ 231886 h 3294488"/>
              <a:gd name="connsiteX109" fmla="*/ 4612820 w 12192000"/>
              <a:gd name="connsiteY109" fmla="*/ 121068 h 3294488"/>
              <a:gd name="connsiteX110" fmla="*/ 4620533 w 12192000"/>
              <a:gd name="connsiteY110" fmla="*/ 118039 h 3294488"/>
              <a:gd name="connsiteX111" fmla="*/ 4642602 w 12192000"/>
              <a:gd name="connsiteY111" fmla="*/ 118536 h 3294488"/>
              <a:gd name="connsiteX112" fmla="*/ 4651066 w 12192000"/>
              <a:gd name="connsiteY112" fmla="*/ 120169 h 3294488"/>
              <a:gd name="connsiteX113" fmla="*/ 4663100 w 12192000"/>
              <a:gd name="connsiteY113" fmla="*/ 119480 h 3294488"/>
              <a:gd name="connsiteX114" fmla="*/ 4663344 w 12192000"/>
              <a:gd name="connsiteY114" fmla="*/ 119003 h 3294488"/>
              <a:gd name="connsiteX115" fmla="*/ 4674721 w 12192000"/>
              <a:gd name="connsiteY115" fmla="*/ 119260 h 3294488"/>
              <a:gd name="connsiteX116" fmla="*/ 4731045 w 12192000"/>
              <a:gd name="connsiteY116" fmla="*/ 126332 h 3294488"/>
              <a:gd name="connsiteX117" fmla="*/ 4798884 w 12192000"/>
              <a:gd name="connsiteY117" fmla="*/ 78521 h 3294488"/>
              <a:gd name="connsiteX118" fmla="*/ 4828155 w 12192000"/>
              <a:gd name="connsiteY118" fmla="*/ 69290 h 3294488"/>
              <a:gd name="connsiteX119" fmla="*/ 4843504 w 12192000"/>
              <a:gd name="connsiteY119" fmla="*/ 61901 h 3294488"/>
              <a:gd name="connsiteX120" fmla="*/ 4853353 w 12192000"/>
              <a:gd name="connsiteY120" fmla="*/ 73468 h 3294488"/>
              <a:gd name="connsiteX121" fmla="*/ 4898297 w 12192000"/>
              <a:gd name="connsiteY121" fmla="*/ 66866 h 3294488"/>
              <a:gd name="connsiteX122" fmla="*/ 4905046 w 12192000"/>
              <a:gd name="connsiteY122" fmla="*/ 64093 h 3294488"/>
              <a:gd name="connsiteX123" fmla="*/ 4940803 w 12192000"/>
              <a:gd name="connsiteY123" fmla="*/ 73403 h 3294488"/>
              <a:gd name="connsiteX124" fmla="*/ 4958985 w 12192000"/>
              <a:gd name="connsiteY124" fmla="*/ 75685 h 3294488"/>
              <a:gd name="connsiteX125" fmla="*/ 4964720 w 12192000"/>
              <a:gd name="connsiteY125" fmla="*/ 81545 h 3294488"/>
              <a:gd name="connsiteX126" fmla="*/ 4991255 w 12192000"/>
              <a:gd name="connsiteY126" fmla="*/ 82266 h 3294488"/>
              <a:gd name="connsiteX127" fmla="*/ 4994077 w 12192000"/>
              <a:gd name="connsiteY127" fmla="*/ 80382 h 3294488"/>
              <a:gd name="connsiteX128" fmla="*/ 5016802 w 12192000"/>
              <a:gd name="connsiteY128" fmla="*/ 88293 h 3294488"/>
              <a:gd name="connsiteX129" fmla="*/ 5091319 w 12192000"/>
              <a:gd name="connsiteY129" fmla="*/ 103765 h 3294488"/>
              <a:gd name="connsiteX130" fmla="*/ 5259336 w 12192000"/>
              <a:gd name="connsiteY130" fmla="*/ 109430 h 3294488"/>
              <a:gd name="connsiteX131" fmla="*/ 5491971 w 12192000"/>
              <a:gd name="connsiteY131" fmla="*/ 113277 h 3294488"/>
              <a:gd name="connsiteX132" fmla="*/ 5865838 w 12192000"/>
              <a:gd name="connsiteY132" fmla="*/ 92955 h 3294488"/>
              <a:gd name="connsiteX133" fmla="*/ 5995823 w 12192000"/>
              <a:gd name="connsiteY133" fmla="*/ 71528 h 3294488"/>
              <a:gd name="connsiteX134" fmla="*/ 6052915 w 12192000"/>
              <a:gd name="connsiteY134" fmla="*/ 84248 h 3294488"/>
              <a:gd name="connsiteX135" fmla="*/ 6093124 w 12192000"/>
              <a:gd name="connsiteY135" fmla="*/ 78648 h 3294488"/>
              <a:gd name="connsiteX136" fmla="*/ 6097661 w 12192000"/>
              <a:gd name="connsiteY136" fmla="*/ 75716 h 3294488"/>
              <a:gd name="connsiteX137" fmla="*/ 6116838 w 12192000"/>
              <a:gd name="connsiteY137" fmla="*/ 72731 h 3294488"/>
              <a:gd name="connsiteX138" fmla="*/ 6120984 w 12192000"/>
              <a:gd name="connsiteY138" fmla="*/ 60948 h 3294488"/>
              <a:gd name="connsiteX139" fmla="*/ 6148942 w 12192000"/>
              <a:gd name="connsiteY139" fmla="*/ 48616 h 3294488"/>
              <a:gd name="connsiteX140" fmla="*/ 6229970 w 12192000"/>
              <a:gd name="connsiteY140" fmla="*/ 50714 h 3294488"/>
              <a:gd name="connsiteX141" fmla="*/ 6355201 w 12192000"/>
              <a:gd name="connsiteY141" fmla="*/ 46816 h 3294488"/>
              <a:gd name="connsiteX142" fmla="*/ 6456586 w 12192000"/>
              <a:gd name="connsiteY142" fmla="*/ 40221 h 3294488"/>
              <a:gd name="connsiteX143" fmla="*/ 6494018 w 12192000"/>
              <a:gd name="connsiteY143" fmla="*/ 26751 h 3294488"/>
              <a:gd name="connsiteX144" fmla="*/ 6547019 w 12192000"/>
              <a:gd name="connsiteY144" fmla="*/ 15313 h 3294488"/>
              <a:gd name="connsiteX145" fmla="*/ 6644256 w 12192000"/>
              <a:gd name="connsiteY145" fmla="*/ 254 h 3294488"/>
              <a:gd name="connsiteX146" fmla="*/ 6755672 w 12192000"/>
              <a:gd name="connsiteY146" fmla="*/ 10128 h 3294488"/>
              <a:gd name="connsiteX147" fmla="*/ 6847031 w 12192000"/>
              <a:gd name="connsiteY147" fmla="*/ 33118 h 3294488"/>
              <a:gd name="connsiteX148" fmla="*/ 6889589 w 12192000"/>
              <a:gd name="connsiteY148" fmla="*/ 59243 h 3294488"/>
              <a:gd name="connsiteX149" fmla="*/ 6926533 w 12192000"/>
              <a:gd name="connsiteY149" fmla="*/ 74594 h 3294488"/>
              <a:gd name="connsiteX150" fmla="*/ 6977994 w 12192000"/>
              <a:gd name="connsiteY150" fmla="*/ 142400 h 3294488"/>
              <a:gd name="connsiteX0" fmla="*/ 6977994 w 12192000"/>
              <a:gd name="connsiteY0" fmla="*/ 142400 h 3294488"/>
              <a:gd name="connsiteX1" fmla="*/ 7095723 w 12192000"/>
              <a:gd name="connsiteY1" fmla="*/ 147836 h 3294488"/>
              <a:gd name="connsiteX2" fmla="*/ 7330015 w 12192000"/>
              <a:gd name="connsiteY2" fmla="*/ 166289 h 3294488"/>
              <a:gd name="connsiteX3" fmla="*/ 7689873 w 12192000"/>
              <a:gd name="connsiteY3" fmla="*/ 274155 h 3294488"/>
              <a:gd name="connsiteX4" fmla="*/ 8005538 w 12192000"/>
              <a:gd name="connsiteY4" fmla="*/ 324416 h 3294488"/>
              <a:gd name="connsiteX5" fmla="*/ 8031567 w 12192000"/>
              <a:gd name="connsiteY5" fmla="*/ 314966 h 3294488"/>
              <a:gd name="connsiteX6" fmla="*/ 8064378 w 12192000"/>
              <a:gd name="connsiteY6" fmla="*/ 315440 h 3294488"/>
              <a:gd name="connsiteX7" fmla="*/ 8349142 w 12192000"/>
              <a:gd name="connsiteY7" fmla="*/ 321205 h 3294488"/>
              <a:gd name="connsiteX8" fmla="*/ 8398146 w 12192000"/>
              <a:gd name="connsiteY8" fmla="*/ 314547 h 3294488"/>
              <a:gd name="connsiteX9" fmla="*/ 8518180 w 12192000"/>
              <a:gd name="connsiteY9" fmla="*/ 316308 h 3294488"/>
              <a:gd name="connsiteX10" fmla="*/ 8688204 w 12192000"/>
              <a:gd name="connsiteY10" fmla="*/ 317441 h 3294488"/>
              <a:gd name="connsiteX11" fmla="*/ 8695239 w 12192000"/>
              <a:gd name="connsiteY11" fmla="*/ 309724 h 3294488"/>
              <a:gd name="connsiteX12" fmla="*/ 8754342 w 12192000"/>
              <a:gd name="connsiteY12" fmla="*/ 312397 h 3294488"/>
              <a:gd name="connsiteX13" fmla="*/ 8964553 w 12192000"/>
              <a:gd name="connsiteY13" fmla="*/ 375401 h 3294488"/>
              <a:gd name="connsiteX14" fmla="*/ 9079968 w 12192000"/>
              <a:gd name="connsiteY14" fmla="*/ 379145 h 3294488"/>
              <a:gd name="connsiteX15" fmla="*/ 9120420 w 12192000"/>
              <a:gd name="connsiteY15" fmla="*/ 371822 h 3294488"/>
              <a:gd name="connsiteX16" fmla="*/ 9188229 w 12192000"/>
              <a:gd name="connsiteY16" fmla="*/ 360094 h 3294488"/>
              <a:gd name="connsiteX17" fmla="*/ 9249213 w 12192000"/>
              <a:gd name="connsiteY17" fmla="*/ 335573 h 3294488"/>
              <a:gd name="connsiteX18" fmla="*/ 9309761 w 12192000"/>
              <a:gd name="connsiteY18" fmla="*/ 355893 h 3294488"/>
              <a:gd name="connsiteX19" fmla="*/ 9390188 w 12192000"/>
              <a:gd name="connsiteY19" fmla="*/ 297535 h 3294488"/>
              <a:gd name="connsiteX20" fmla="*/ 9516107 w 12192000"/>
              <a:gd name="connsiteY20" fmla="*/ 285672 h 3294488"/>
              <a:gd name="connsiteX21" fmla="*/ 9755401 w 12192000"/>
              <a:gd name="connsiteY21" fmla="*/ 248767 h 3294488"/>
              <a:gd name="connsiteX22" fmla="*/ 9879576 w 12192000"/>
              <a:gd name="connsiteY22" fmla="*/ 237741 h 3294488"/>
              <a:gd name="connsiteX23" fmla="*/ 9917042 w 12192000"/>
              <a:gd name="connsiteY23" fmla="*/ 223377 h 3294488"/>
              <a:gd name="connsiteX24" fmla="*/ 10013409 w 12192000"/>
              <a:gd name="connsiteY24" fmla="*/ 187589 h 3294488"/>
              <a:gd name="connsiteX25" fmla="*/ 10067656 w 12192000"/>
              <a:gd name="connsiteY25" fmla="*/ 163171 h 3294488"/>
              <a:gd name="connsiteX26" fmla="*/ 10131785 w 12192000"/>
              <a:gd name="connsiteY26" fmla="*/ 135786 h 3294488"/>
              <a:gd name="connsiteX27" fmla="*/ 10207787 w 12192000"/>
              <a:gd name="connsiteY27" fmla="*/ 112853 h 3294488"/>
              <a:gd name="connsiteX28" fmla="*/ 10309934 w 12192000"/>
              <a:gd name="connsiteY28" fmla="*/ 104286 h 3294488"/>
              <a:gd name="connsiteX29" fmla="*/ 10431202 w 12192000"/>
              <a:gd name="connsiteY29" fmla="*/ 94830 h 3294488"/>
              <a:gd name="connsiteX30" fmla="*/ 10487751 w 12192000"/>
              <a:gd name="connsiteY30" fmla="*/ 88111 h 3294488"/>
              <a:gd name="connsiteX31" fmla="*/ 10557198 w 12192000"/>
              <a:gd name="connsiteY31" fmla="*/ 97007 h 3294488"/>
              <a:gd name="connsiteX32" fmla="*/ 10612454 w 12192000"/>
              <a:gd name="connsiteY32" fmla="*/ 98566 h 3294488"/>
              <a:gd name="connsiteX33" fmla="*/ 10625222 w 12192000"/>
              <a:gd name="connsiteY33" fmla="*/ 89108 h 3294488"/>
              <a:gd name="connsiteX34" fmla="*/ 10633161 w 12192000"/>
              <a:gd name="connsiteY34" fmla="*/ 88225 h 3294488"/>
              <a:gd name="connsiteX35" fmla="*/ 10645941 w 12192000"/>
              <a:gd name="connsiteY35" fmla="*/ 92507 h 3294488"/>
              <a:gd name="connsiteX36" fmla="*/ 10650422 w 12192000"/>
              <a:gd name="connsiteY36" fmla="*/ 86309 h 3294488"/>
              <a:gd name="connsiteX37" fmla="*/ 10656955 w 12192000"/>
              <a:gd name="connsiteY37" fmla="*/ 85585 h 3294488"/>
              <a:gd name="connsiteX38" fmla="*/ 10701610 w 12192000"/>
              <a:gd name="connsiteY38" fmla="*/ 81496 h 3294488"/>
              <a:gd name="connsiteX39" fmla="*/ 10770373 w 12192000"/>
              <a:gd name="connsiteY39" fmla="*/ 92829 h 3294488"/>
              <a:gd name="connsiteX40" fmla="*/ 10866744 w 12192000"/>
              <a:gd name="connsiteY40" fmla="*/ 103768 h 3294488"/>
              <a:gd name="connsiteX41" fmla="*/ 10996158 w 12192000"/>
              <a:gd name="connsiteY41" fmla="*/ 103162 h 3294488"/>
              <a:gd name="connsiteX42" fmla="*/ 11095448 w 12192000"/>
              <a:gd name="connsiteY42" fmla="*/ 102711 h 3294488"/>
              <a:gd name="connsiteX43" fmla="*/ 11284524 w 12192000"/>
              <a:gd name="connsiteY43" fmla="*/ 72876 h 3294488"/>
              <a:gd name="connsiteX44" fmla="*/ 11473195 w 12192000"/>
              <a:gd name="connsiteY44" fmla="*/ 15684 h 3294488"/>
              <a:gd name="connsiteX45" fmla="*/ 11525115 w 12192000"/>
              <a:gd name="connsiteY45" fmla="*/ 0 h 3294488"/>
              <a:gd name="connsiteX46" fmla="*/ 11568047 w 12192000"/>
              <a:gd name="connsiteY46" fmla="*/ 10371 h 3294488"/>
              <a:gd name="connsiteX47" fmla="*/ 11568912 w 12192000"/>
              <a:gd name="connsiteY47" fmla="*/ 11339 h 3294488"/>
              <a:gd name="connsiteX48" fmla="*/ 11569017 w 12192000"/>
              <a:gd name="connsiteY48" fmla="*/ 25134 h 3294488"/>
              <a:gd name="connsiteX49" fmla="*/ 11602108 w 12192000"/>
              <a:gd name="connsiteY49" fmla="*/ 21416 h 3294488"/>
              <a:gd name="connsiteX50" fmla="*/ 11619604 w 12192000"/>
              <a:gd name="connsiteY50" fmla="*/ 25871 h 3294488"/>
              <a:gd name="connsiteX51" fmla="*/ 11627477 w 12192000"/>
              <a:gd name="connsiteY51" fmla="*/ 17279 h 3294488"/>
              <a:gd name="connsiteX52" fmla="*/ 11655914 w 12192000"/>
              <a:gd name="connsiteY52" fmla="*/ 16928 h 3294488"/>
              <a:gd name="connsiteX53" fmla="*/ 11687296 w 12192000"/>
              <a:gd name="connsiteY53" fmla="*/ 27877 h 3294488"/>
              <a:gd name="connsiteX54" fmla="*/ 11832974 w 12192000"/>
              <a:gd name="connsiteY54" fmla="*/ 90849 h 3294488"/>
              <a:gd name="connsiteX55" fmla="*/ 11920867 w 12192000"/>
              <a:gd name="connsiteY55" fmla="*/ 107312 h 3294488"/>
              <a:gd name="connsiteX56" fmla="*/ 11959064 w 12192000"/>
              <a:gd name="connsiteY56" fmla="*/ 124427 h 3294488"/>
              <a:gd name="connsiteX57" fmla="*/ 12008589 w 12192000"/>
              <a:gd name="connsiteY57" fmla="*/ 134005 h 3294488"/>
              <a:gd name="connsiteX58" fmla="*/ 12123386 w 12192000"/>
              <a:gd name="connsiteY58" fmla="*/ 174088 h 3294488"/>
              <a:gd name="connsiteX59" fmla="*/ 12163777 w 12192000"/>
              <a:gd name="connsiteY59" fmla="*/ 187577 h 3294488"/>
              <a:gd name="connsiteX60" fmla="*/ 12192000 w 12192000"/>
              <a:gd name="connsiteY60" fmla="*/ 196842 h 3294488"/>
              <a:gd name="connsiteX61" fmla="*/ 12192000 w 12192000"/>
              <a:gd name="connsiteY61" fmla="*/ 1275508 h 3294488"/>
              <a:gd name="connsiteX62" fmla="*/ 12192000 w 12192000"/>
              <a:gd name="connsiteY62" fmla="*/ 2271587 h 3294488"/>
              <a:gd name="connsiteX63" fmla="*/ 12192000 w 12192000"/>
              <a:gd name="connsiteY63" fmla="*/ 3294488 h 3294488"/>
              <a:gd name="connsiteX64" fmla="*/ 0 w 12192000"/>
              <a:gd name="connsiteY64" fmla="*/ 3294488 h 3294488"/>
              <a:gd name="connsiteX65" fmla="*/ 0 w 12192000"/>
              <a:gd name="connsiteY65" fmla="*/ 2271587 h 3294488"/>
              <a:gd name="connsiteX66" fmla="*/ 0 w 12192000"/>
              <a:gd name="connsiteY66" fmla="*/ 1275508 h 3294488"/>
              <a:gd name="connsiteX67" fmla="*/ 0 w 12192000"/>
              <a:gd name="connsiteY67" fmla="*/ 543678 h 3294488"/>
              <a:gd name="connsiteX68" fmla="*/ 76043 w 12192000"/>
              <a:gd name="connsiteY68" fmla="*/ 539315 h 3294488"/>
              <a:gd name="connsiteX69" fmla="*/ 156777 w 12192000"/>
              <a:gd name="connsiteY69" fmla="*/ 557077 h 3294488"/>
              <a:gd name="connsiteX70" fmla="*/ 390282 w 12192000"/>
              <a:gd name="connsiteY70" fmla="*/ 563801 h 3294488"/>
              <a:gd name="connsiteX71" fmla="*/ 441283 w 12192000"/>
              <a:gd name="connsiteY71" fmla="*/ 586831 h 3294488"/>
              <a:gd name="connsiteX72" fmla="*/ 479705 w 12192000"/>
              <a:gd name="connsiteY72" fmla="*/ 598566 h 3294488"/>
              <a:gd name="connsiteX73" fmla="*/ 766623 w 12192000"/>
              <a:gd name="connsiteY73" fmla="*/ 646010 h 3294488"/>
              <a:gd name="connsiteX74" fmla="*/ 827314 w 12192000"/>
              <a:gd name="connsiteY74" fmla="*/ 655015 h 3294488"/>
              <a:gd name="connsiteX75" fmla="*/ 998405 w 12192000"/>
              <a:gd name="connsiteY75" fmla="*/ 713184 h 3294488"/>
              <a:gd name="connsiteX76" fmla="*/ 1045574 w 12192000"/>
              <a:gd name="connsiteY76" fmla="*/ 716279 h 3294488"/>
              <a:gd name="connsiteX77" fmla="*/ 1350289 w 12192000"/>
              <a:gd name="connsiteY77" fmla="*/ 729704 h 3294488"/>
              <a:gd name="connsiteX78" fmla="*/ 1493817 w 12192000"/>
              <a:gd name="connsiteY78" fmla="*/ 714905 h 3294488"/>
              <a:gd name="connsiteX79" fmla="*/ 1629709 w 12192000"/>
              <a:gd name="connsiteY79" fmla="*/ 710643 h 3294488"/>
              <a:gd name="connsiteX80" fmla="*/ 1640709 w 12192000"/>
              <a:gd name="connsiteY80" fmla="*/ 714896 h 3294488"/>
              <a:gd name="connsiteX81" fmla="*/ 1645414 w 12192000"/>
              <a:gd name="connsiteY81" fmla="*/ 712322 h 3294488"/>
              <a:gd name="connsiteX82" fmla="*/ 1676636 w 12192000"/>
              <a:gd name="connsiteY82" fmla="*/ 697283 h 3294488"/>
              <a:gd name="connsiteX83" fmla="*/ 1737817 w 12192000"/>
              <a:gd name="connsiteY83" fmla="*/ 699212 h 3294488"/>
              <a:gd name="connsiteX84" fmla="*/ 1862741 w 12192000"/>
              <a:gd name="connsiteY84" fmla="*/ 692445 h 3294488"/>
              <a:gd name="connsiteX85" fmla="*/ 2063928 w 12192000"/>
              <a:gd name="connsiteY85" fmla="*/ 660798 h 3294488"/>
              <a:gd name="connsiteX86" fmla="*/ 2380801 w 12192000"/>
              <a:gd name="connsiteY86" fmla="*/ 622619 h 3294488"/>
              <a:gd name="connsiteX87" fmla="*/ 2654560 w 12192000"/>
              <a:gd name="connsiteY87" fmla="*/ 600271 h 3294488"/>
              <a:gd name="connsiteX88" fmla="*/ 2786787 w 12192000"/>
              <a:gd name="connsiteY88" fmla="*/ 592383 h 3294488"/>
              <a:gd name="connsiteX89" fmla="*/ 2885593 w 12192000"/>
              <a:gd name="connsiteY89" fmla="*/ 535441 h 3294488"/>
              <a:gd name="connsiteX90" fmla="*/ 3039071 w 12192000"/>
              <a:gd name="connsiteY90" fmla="*/ 521208 h 3294488"/>
              <a:gd name="connsiteX91" fmla="*/ 3129193 w 12192000"/>
              <a:gd name="connsiteY91" fmla="*/ 505846 h 3294488"/>
              <a:gd name="connsiteX92" fmla="*/ 3160750 w 12192000"/>
              <a:gd name="connsiteY92" fmla="*/ 489257 h 3294488"/>
              <a:gd name="connsiteX93" fmla="*/ 3206618 w 12192000"/>
              <a:gd name="connsiteY93" fmla="*/ 473320 h 3294488"/>
              <a:gd name="connsiteX94" fmla="*/ 3285495 w 12192000"/>
              <a:gd name="connsiteY94" fmla="*/ 436872 h 3294488"/>
              <a:gd name="connsiteX95" fmla="*/ 3395074 w 12192000"/>
              <a:gd name="connsiteY95" fmla="*/ 402376 h 3294488"/>
              <a:gd name="connsiteX96" fmla="*/ 3486313 w 12192000"/>
              <a:gd name="connsiteY96" fmla="*/ 423168 h 3294488"/>
              <a:gd name="connsiteX97" fmla="*/ 3491586 w 12192000"/>
              <a:gd name="connsiteY97" fmla="*/ 413821 h 3294488"/>
              <a:gd name="connsiteX98" fmla="*/ 3548983 w 12192000"/>
              <a:gd name="connsiteY98" fmla="*/ 405777 h 3294488"/>
              <a:gd name="connsiteX99" fmla="*/ 3731729 w 12192000"/>
              <a:gd name="connsiteY99" fmla="*/ 414869 h 3294488"/>
              <a:gd name="connsiteX100" fmla="*/ 3861674 w 12192000"/>
              <a:gd name="connsiteY100" fmla="*/ 397618 h 3294488"/>
              <a:gd name="connsiteX101" fmla="*/ 3912797 w 12192000"/>
              <a:gd name="connsiteY101" fmla="*/ 400711 h 3294488"/>
              <a:gd name="connsiteX102" fmla="*/ 3975778 w 12192000"/>
              <a:gd name="connsiteY102" fmla="*/ 376034 h 3294488"/>
              <a:gd name="connsiteX103" fmla="*/ 4072288 w 12192000"/>
              <a:gd name="connsiteY103" fmla="*/ 323671 h 3294488"/>
              <a:gd name="connsiteX104" fmla="*/ 4110070 w 12192000"/>
              <a:gd name="connsiteY104" fmla="*/ 331215 h 3294488"/>
              <a:gd name="connsiteX105" fmla="*/ 4148272 w 12192000"/>
              <a:gd name="connsiteY105" fmla="*/ 327387 h 3294488"/>
              <a:gd name="connsiteX106" fmla="*/ 4233003 w 12192000"/>
              <a:gd name="connsiteY106" fmla="*/ 290920 h 3294488"/>
              <a:gd name="connsiteX107" fmla="*/ 4283653 w 12192000"/>
              <a:gd name="connsiteY107" fmla="*/ 277239 h 3294488"/>
              <a:gd name="connsiteX108" fmla="*/ 4420068 w 12192000"/>
              <a:gd name="connsiteY108" fmla="*/ 231886 h 3294488"/>
              <a:gd name="connsiteX109" fmla="*/ 4612820 w 12192000"/>
              <a:gd name="connsiteY109" fmla="*/ 121068 h 3294488"/>
              <a:gd name="connsiteX110" fmla="*/ 4620533 w 12192000"/>
              <a:gd name="connsiteY110" fmla="*/ 118039 h 3294488"/>
              <a:gd name="connsiteX111" fmla="*/ 4642602 w 12192000"/>
              <a:gd name="connsiteY111" fmla="*/ 118536 h 3294488"/>
              <a:gd name="connsiteX112" fmla="*/ 4651066 w 12192000"/>
              <a:gd name="connsiteY112" fmla="*/ 120169 h 3294488"/>
              <a:gd name="connsiteX113" fmla="*/ 4663100 w 12192000"/>
              <a:gd name="connsiteY113" fmla="*/ 119480 h 3294488"/>
              <a:gd name="connsiteX114" fmla="*/ 4663344 w 12192000"/>
              <a:gd name="connsiteY114" fmla="*/ 119003 h 3294488"/>
              <a:gd name="connsiteX115" fmla="*/ 4674721 w 12192000"/>
              <a:gd name="connsiteY115" fmla="*/ 119260 h 3294488"/>
              <a:gd name="connsiteX116" fmla="*/ 4731045 w 12192000"/>
              <a:gd name="connsiteY116" fmla="*/ 126332 h 3294488"/>
              <a:gd name="connsiteX117" fmla="*/ 4798884 w 12192000"/>
              <a:gd name="connsiteY117" fmla="*/ 78521 h 3294488"/>
              <a:gd name="connsiteX118" fmla="*/ 4828155 w 12192000"/>
              <a:gd name="connsiteY118" fmla="*/ 69290 h 3294488"/>
              <a:gd name="connsiteX119" fmla="*/ 4843504 w 12192000"/>
              <a:gd name="connsiteY119" fmla="*/ 61901 h 3294488"/>
              <a:gd name="connsiteX120" fmla="*/ 4853353 w 12192000"/>
              <a:gd name="connsiteY120" fmla="*/ 73468 h 3294488"/>
              <a:gd name="connsiteX121" fmla="*/ 4898297 w 12192000"/>
              <a:gd name="connsiteY121" fmla="*/ 66866 h 3294488"/>
              <a:gd name="connsiteX122" fmla="*/ 4905046 w 12192000"/>
              <a:gd name="connsiteY122" fmla="*/ 64093 h 3294488"/>
              <a:gd name="connsiteX123" fmla="*/ 4940803 w 12192000"/>
              <a:gd name="connsiteY123" fmla="*/ 73403 h 3294488"/>
              <a:gd name="connsiteX124" fmla="*/ 4958985 w 12192000"/>
              <a:gd name="connsiteY124" fmla="*/ 75685 h 3294488"/>
              <a:gd name="connsiteX125" fmla="*/ 4964720 w 12192000"/>
              <a:gd name="connsiteY125" fmla="*/ 81545 h 3294488"/>
              <a:gd name="connsiteX126" fmla="*/ 4991255 w 12192000"/>
              <a:gd name="connsiteY126" fmla="*/ 82266 h 3294488"/>
              <a:gd name="connsiteX127" fmla="*/ 4994077 w 12192000"/>
              <a:gd name="connsiteY127" fmla="*/ 80382 h 3294488"/>
              <a:gd name="connsiteX128" fmla="*/ 5016802 w 12192000"/>
              <a:gd name="connsiteY128" fmla="*/ 88293 h 3294488"/>
              <a:gd name="connsiteX129" fmla="*/ 5091319 w 12192000"/>
              <a:gd name="connsiteY129" fmla="*/ 103765 h 3294488"/>
              <a:gd name="connsiteX130" fmla="*/ 5259336 w 12192000"/>
              <a:gd name="connsiteY130" fmla="*/ 109430 h 3294488"/>
              <a:gd name="connsiteX131" fmla="*/ 5491971 w 12192000"/>
              <a:gd name="connsiteY131" fmla="*/ 113277 h 3294488"/>
              <a:gd name="connsiteX132" fmla="*/ 5865838 w 12192000"/>
              <a:gd name="connsiteY132" fmla="*/ 92955 h 3294488"/>
              <a:gd name="connsiteX133" fmla="*/ 5995823 w 12192000"/>
              <a:gd name="connsiteY133" fmla="*/ 71528 h 3294488"/>
              <a:gd name="connsiteX134" fmla="*/ 6052915 w 12192000"/>
              <a:gd name="connsiteY134" fmla="*/ 84248 h 3294488"/>
              <a:gd name="connsiteX135" fmla="*/ 6093124 w 12192000"/>
              <a:gd name="connsiteY135" fmla="*/ 78648 h 3294488"/>
              <a:gd name="connsiteX136" fmla="*/ 6097661 w 12192000"/>
              <a:gd name="connsiteY136" fmla="*/ 75716 h 3294488"/>
              <a:gd name="connsiteX137" fmla="*/ 6116838 w 12192000"/>
              <a:gd name="connsiteY137" fmla="*/ 72731 h 3294488"/>
              <a:gd name="connsiteX138" fmla="*/ 6120984 w 12192000"/>
              <a:gd name="connsiteY138" fmla="*/ 60948 h 3294488"/>
              <a:gd name="connsiteX139" fmla="*/ 6148942 w 12192000"/>
              <a:gd name="connsiteY139" fmla="*/ 48616 h 3294488"/>
              <a:gd name="connsiteX140" fmla="*/ 6229970 w 12192000"/>
              <a:gd name="connsiteY140" fmla="*/ 50714 h 3294488"/>
              <a:gd name="connsiteX141" fmla="*/ 6355201 w 12192000"/>
              <a:gd name="connsiteY141" fmla="*/ 46816 h 3294488"/>
              <a:gd name="connsiteX142" fmla="*/ 6456586 w 12192000"/>
              <a:gd name="connsiteY142" fmla="*/ 40221 h 3294488"/>
              <a:gd name="connsiteX143" fmla="*/ 6494018 w 12192000"/>
              <a:gd name="connsiteY143" fmla="*/ 26751 h 3294488"/>
              <a:gd name="connsiteX144" fmla="*/ 6547019 w 12192000"/>
              <a:gd name="connsiteY144" fmla="*/ 15313 h 3294488"/>
              <a:gd name="connsiteX145" fmla="*/ 6644256 w 12192000"/>
              <a:gd name="connsiteY145" fmla="*/ 254 h 3294488"/>
              <a:gd name="connsiteX146" fmla="*/ 6755672 w 12192000"/>
              <a:gd name="connsiteY146" fmla="*/ 10128 h 3294488"/>
              <a:gd name="connsiteX147" fmla="*/ 6847031 w 12192000"/>
              <a:gd name="connsiteY147" fmla="*/ 33118 h 3294488"/>
              <a:gd name="connsiteX148" fmla="*/ 6889589 w 12192000"/>
              <a:gd name="connsiteY148" fmla="*/ 59243 h 3294488"/>
              <a:gd name="connsiteX149" fmla="*/ 6926533 w 12192000"/>
              <a:gd name="connsiteY149" fmla="*/ 74594 h 3294488"/>
              <a:gd name="connsiteX150" fmla="*/ 6977994 w 12192000"/>
              <a:gd name="connsiteY150" fmla="*/ 142400 h 3294488"/>
              <a:gd name="connsiteX0" fmla="*/ 6977994 w 12192000"/>
              <a:gd name="connsiteY0" fmla="*/ 167563 h 3319651"/>
              <a:gd name="connsiteX1" fmla="*/ 7095723 w 12192000"/>
              <a:gd name="connsiteY1" fmla="*/ 172999 h 3319651"/>
              <a:gd name="connsiteX2" fmla="*/ 7330015 w 12192000"/>
              <a:gd name="connsiteY2" fmla="*/ 191452 h 3319651"/>
              <a:gd name="connsiteX3" fmla="*/ 7689873 w 12192000"/>
              <a:gd name="connsiteY3" fmla="*/ 299318 h 3319651"/>
              <a:gd name="connsiteX4" fmla="*/ 8005538 w 12192000"/>
              <a:gd name="connsiteY4" fmla="*/ 349579 h 3319651"/>
              <a:gd name="connsiteX5" fmla="*/ 8031567 w 12192000"/>
              <a:gd name="connsiteY5" fmla="*/ 340129 h 3319651"/>
              <a:gd name="connsiteX6" fmla="*/ 8064378 w 12192000"/>
              <a:gd name="connsiteY6" fmla="*/ 340603 h 3319651"/>
              <a:gd name="connsiteX7" fmla="*/ 8349142 w 12192000"/>
              <a:gd name="connsiteY7" fmla="*/ 346368 h 3319651"/>
              <a:gd name="connsiteX8" fmla="*/ 8398146 w 12192000"/>
              <a:gd name="connsiteY8" fmla="*/ 339710 h 3319651"/>
              <a:gd name="connsiteX9" fmla="*/ 8518180 w 12192000"/>
              <a:gd name="connsiteY9" fmla="*/ 341471 h 3319651"/>
              <a:gd name="connsiteX10" fmla="*/ 8688204 w 12192000"/>
              <a:gd name="connsiteY10" fmla="*/ 342604 h 3319651"/>
              <a:gd name="connsiteX11" fmla="*/ 8695239 w 12192000"/>
              <a:gd name="connsiteY11" fmla="*/ 334887 h 3319651"/>
              <a:gd name="connsiteX12" fmla="*/ 8754342 w 12192000"/>
              <a:gd name="connsiteY12" fmla="*/ 337560 h 3319651"/>
              <a:gd name="connsiteX13" fmla="*/ 8964553 w 12192000"/>
              <a:gd name="connsiteY13" fmla="*/ 400564 h 3319651"/>
              <a:gd name="connsiteX14" fmla="*/ 9079968 w 12192000"/>
              <a:gd name="connsiteY14" fmla="*/ 404308 h 3319651"/>
              <a:gd name="connsiteX15" fmla="*/ 9120420 w 12192000"/>
              <a:gd name="connsiteY15" fmla="*/ 396985 h 3319651"/>
              <a:gd name="connsiteX16" fmla="*/ 9188229 w 12192000"/>
              <a:gd name="connsiteY16" fmla="*/ 385257 h 3319651"/>
              <a:gd name="connsiteX17" fmla="*/ 9249213 w 12192000"/>
              <a:gd name="connsiteY17" fmla="*/ 360736 h 3319651"/>
              <a:gd name="connsiteX18" fmla="*/ 9309761 w 12192000"/>
              <a:gd name="connsiteY18" fmla="*/ 381056 h 3319651"/>
              <a:gd name="connsiteX19" fmla="*/ 9390188 w 12192000"/>
              <a:gd name="connsiteY19" fmla="*/ 322698 h 3319651"/>
              <a:gd name="connsiteX20" fmla="*/ 9516107 w 12192000"/>
              <a:gd name="connsiteY20" fmla="*/ 310835 h 3319651"/>
              <a:gd name="connsiteX21" fmla="*/ 9755401 w 12192000"/>
              <a:gd name="connsiteY21" fmla="*/ 273930 h 3319651"/>
              <a:gd name="connsiteX22" fmla="*/ 9879576 w 12192000"/>
              <a:gd name="connsiteY22" fmla="*/ 262904 h 3319651"/>
              <a:gd name="connsiteX23" fmla="*/ 9917042 w 12192000"/>
              <a:gd name="connsiteY23" fmla="*/ 248540 h 3319651"/>
              <a:gd name="connsiteX24" fmla="*/ 10013409 w 12192000"/>
              <a:gd name="connsiteY24" fmla="*/ 212752 h 3319651"/>
              <a:gd name="connsiteX25" fmla="*/ 10067656 w 12192000"/>
              <a:gd name="connsiteY25" fmla="*/ 188334 h 3319651"/>
              <a:gd name="connsiteX26" fmla="*/ 10131785 w 12192000"/>
              <a:gd name="connsiteY26" fmla="*/ 160949 h 3319651"/>
              <a:gd name="connsiteX27" fmla="*/ 10207787 w 12192000"/>
              <a:gd name="connsiteY27" fmla="*/ 138016 h 3319651"/>
              <a:gd name="connsiteX28" fmla="*/ 10309934 w 12192000"/>
              <a:gd name="connsiteY28" fmla="*/ 129449 h 3319651"/>
              <a:gd name="connsiteX29" fmla="*/ 10431202 w 12192000"/>
              <a:gd name="connsiteY29" fmla="*/ 119993 h 3319651"/>
              <a:gd name="connsiteX30" fmla="*/ 10487751 w 12192000"/>
              <a:gd name="connsiteY30" fmla="*/ 113274 h 3319651"/>
              <a:gd name="connsiteX31" fmla="*/ 10557198 w 12192000"/>
              <a:gd name="connsiteY31" fmla="*/ 122170 h 3319651"/>
              <a:gd name="connsiteX32" fmla="*/ 10612454 w 12192000"/>
              <a:gd name="connsiteY32" fmla="*/ 123729 h 3319651"/>
              <a:gd name="connsiteX33" fmla="*/ 10625222 w 12192000"/>
              <a:gd name="connsiteY33" fmla="*/ 114271 h 3319651"/>
              <a:gd name="connsiteX34" fmla="*/ 10633161 w 12192000"/>
              <a:gd name="connsiteY34" fmla="*/ 113388 h 3319651"/>
              <a:gd name="connsiteX35" fmla="*/ 10645941 w 12192000"/>
              <a:gd name="connsiteY35" fmla="*/ 117670 h 3319651"/>
              <a:gd name="connsiteX36" fmla="*/ 10650422 w 12192000"/>
              <a:gd name="connsiteY36" fmla="*/ 111472 h 3319651"/>
              <a:gd name="connsiteX37" fmla="*/ 10656955 w 12192000"/>
              <a:gd name="connsiteY37" fmla="*/ 110748 h 3319651"/>
              <a:gd name="connsiteX38" fmla="*/ 10701610 w 12192000"/>
              <a:gd name="connsiteY38" fmla="*/ 106659 h 3319651"/>
              <a:gd name="connsiteX39" fmla="*/ 10770373 w 12192000"/>
              <a:gd name="connsiteY39" fmla="*/ 117992 h 3319651"/>
              <a:gd name="connsiteX40" fmla="*/ 10866744 w 12192000"/>
              <a:gd name="connsiteY40" fmla="*/ 128931 h 3319651"/>
              <a:gd name="connsiteX41" fmla="*/ 10996158 w 12192000"/>
              <a:gd name="connsiteY41" fmla="*/ 128325 h 3319651"/>
              <a:gd name="connsiteX42" fmla="*/ 11095448 w 12192000"/>
              <a:gd name="connsiteY42" fmla="*/ 127874 h 3319651"/>
              <a:gd name="connsiteX43" fmla="*/ 11284524 w 12192000"/>
              <a:gd name="connsiteY43" fmla="*/ 98039 h 3319651"/>
              <a:gd name="connsiteX44" fmla="*/ 11473195 w 12192000"/>
              <a:gd name="connsiteY44" fmla="*/ 40847 h 3319651"/>
              <a:gd name="connsiteX45" fmla="*/ 11525115 w 12192000"/>
              <a:gd name="connsiteY45" fmla="*/ 25163 h 3319651"/>
              <a:gd name="connsiteX46" fmla="*/ 11568047 w 12192000"/>
              <a:gd name="connsiteY46" fmla="*/ 35534 h 3319651"/>
              <a:gd name="connsiteX47" fmla="*/ 11568912 w 12192000"/>
              <a:gd name="connsiteY47" fmla="*/ 36502 h 3319651"/>
              <a:gd name="connsiteX48" fmla="*/ 11569017 w 12192000"/>
              <a:gd name="connsiteY48" fmla="*/ 50297 h 3319651"/>
              <a:gd name="connsiteX49" fmla="*/ 11602108 w 12192000"/>
              <a:gd name="connsiteY49" fmla="*/ 46579 h 3319651"/>
              <a:gd name="connsiteX50" fmla="*/ 11619604 w 12192000"/>
              <a:gd name="connsiteY50" fmla="*/ 51034 h 3319651"/>
              <a:gd name="connsiteX51" fmla="*/ 11627477 w 12192000"/>
              <a:gd name="connsiteY51" fmla="*/ 42442 h 3319651"/>
              <a:gd name="connsiteX52" fmla="*/ 11655914 w 12192000"/>
              <a:gd name="connsiteY52" fmla="*/ 42091 h 3319651"/>
              <a:gd name="connsiteX53" fmla="*/ 11687296 w 12192000"/>
              <a:gd name="connsiteY53" fmla="*/ 53040 h 3319651"/>
              <a:gd name="connsiteX54" fmla="*/ 11853071 w 12192000"/>
              <a:gd name="connsiteY54" fmla="*/ 11249 h 3319651"/>
              <a:gd name="connsiteX55" fmla="*/ 11920867 w 12192000"/>
              <a:gd name="connsiteY55" fmla="*/ 132475 h 3319651"/>
              <a:gd name="connsiteX56" fmla="*/ 11959064 w 12192000"/>
              <a:gd name="connsiteY56" fmla="*/ 149590 h 3319651"/>
              <a:gd name="connsiteX57" fmla="*/ 12008589 w 12192000"/>
              <a:gd name="connsiteY57" fmla="*/ 159168 h 3319651"/>
              <a:gd name="connsiteX58" fmla="*/ 12123386 w 12192000"/>
              <a:gd name="connsiteY58" fmla="*/ 199251 h 3319651"/>
              <a:gd name="connsiteX59" fmla="*/ 12163777 w 12192000"/>
              <a:gd name="connsiteY59" fmla="*/ 212740 h 3319651"/>
              <a:gd name="connsiteX60" fmla="*/ 12192000 w 12192000"/>
              <a:gd name="connsiteY60" fmla="*/ 222005 h 3319651"/>
              <a:gd name="connsiteX61" fmla="*/ 12192000 w 12192000"/>
              <a:gd name="connsiteY61" fmla="*/ 1300671 h 3319651"/>
              <a:gd name="connsiteX62" fmla="*/ 12192000 w 12192000"/>
              <a:gd name="connsiteY62" fmla="*/ 2296750 h 3319651"/>
              <a:gd name="connsiteX63" fmla="*/ 12192000 w 12192000"/>
              <a:gd name="connsiteY63" fmla="*/ 3319651 h 3319651"/>
              <a:gd name="connsiteX64" fmla="*/ 0 w 12192000"/>
              <a:gd name="connsiteY64" fmla="*/ 3319651 h 3319651"/>
              <a:gd name="connsiteX65" fmla="*/ 0 w 12192000"/>
              <a:gd name="connsiteY65" fmla="*/ 2296750 h 3319651"/>
              <a:gd name="connsiteX66" fmla="*/ 0 w 12192000"/>
              <a:gd name="connsiteY66" fmla="*/ 1300671 h 3319651"/>
              <a:gd name="connsiteX67" fmla="*/ 0 w 12192000"/>
              <a:gd name="connsiteY67" fmla="*/ 568841 h 3319651"/>
              <a:gd name="connsiteX68" fmla="*/ 76043 w 12192000"/>
              <a:gd name="connsiteY68" fmla="*/ 564478 h 3319651"/>
              <a:gd name="connsiteX69" fmla="*/ 156777 w 12192000"/>
              <a:gd name="connsiteY69" fmla="*/ 582240 h 3319651"/>
              <a:gd name="connsiteX70" fmla="*/ 390282 w 12192000"/>
              <a:gd name="connsiteY70" fmla="*/ 588964 h 3319651"/>
              <a:gd name="connsiteX71" fmla="*/ 441283 w 12192000"/>
              <a:gd name="connsiteY71" fmla="*/ 611994 h 3319651"/>
              <a:gd name="connsiteX72" fmla="*/ 479705 w 12192000"/>
              <a:gd name="connsiteY72" fmla="*/ 623729 h 3319651"/>
              <a:gd name="connsiteX73" fmla="*/ 766623 w 12192000"/>
              <a:gd name="connsiteY73" fmla="*/ 671173 h 3319651"/>
              <a:gd name="connsiteX74" fmla="*/ 827314 w 12192000"/>
              <a:gd name="connsiteY74" fmla="*/ 680178 h 3319651"/>
              <a:gd name="connsiteX75" fmla="*/ 998405 w 12192000"/>
              <a:gd name="connsiteY75" fmla="*/ 738347 h 3319651"/>
              <a:gd name="connsiteX76" fmla="*/ 1045574 w 12192000"/>
              <a:gd name="connsiteY76" fmla="*/ 741442 h 3319651"/>
              <a:gd name="connsiteX77" fmla="*/ 1350289 w 12192000"/>
              <a:gd name="connsiteY77" fmla="*/ 754867 h 3319651"/>
              <a:gd name="connsiteX78" fmla="*/ 1493817 w 12192000"/>
              <a:gd name="connsiteY78" fmla="*/ 740068 h 3319651"/>
              <a:gd name="connsiteX79" fmla="*/ 1629709 w 12192000"/>
              <a:gd name="connsiteY79" fmla="*/ 735806 h 3319651"/>
              <a:gd name="connsiteX80" fmla="*/ 1640709 w 12192000"/>
              <a:gd name="connsiteY80" fmla="*/ 740059 h 3319651"/>
              <a:gd name="connsiteX81" fmla="*/ 1645414 w 12192000"/>
              <a:gd name="connsiteY81" fmla="*/ 737485 h 3319651"/>
              <a:gd name="connsiteX82" fmla="*/ 1676636 w 12192000"/>
              <a:gd name="connsiteY82" fmla="*/ 722446 h 3319651"/>
              <a:gd name="connsiteX83" fmla="*/ 1737817 w 12192000"/>
              <a:gd name="connsiteY83" fmla="*/ 724375 h 3319651"/>
              <a:gd name="connsiteX84" fmla="*/ 1862741 w 12192000"/>
              <a:gd name="connsiteY84" fmla="*/ 717608 h 3319651"/>
              <a:gd name="connsiteX85" fmla="*/ 2063928 w 12192000"/>
              <a:gd name="connsiteY85" fmla="*/ 685961 h 3319651"/>
              <a:gd name="connsiteX86" fmla="*/ 2380801 w 12192000"/>
              <a:gd name="connsiteY86" fmla="*/ 647782 h 3319651"/>
              <a:gd name="connsiteX87" fmla="*/ 2654560 w 12192000"/>
              <a:gd name="connsiteY87" fmla="*/ 625434 h 3319651"/>
              <a:gd name="connsiteX88" fmla="*/ 2786787 w 12192000"/>
              <a:gd name="connsiteY88" fmla="*/ 617546 h 3319651"/>
              <a:gd name="connsiteX89" fmla="*/ 2885593 w 12192000"/>
              <a:gd name="connsiteY89" fmla="*/ 560604 h 3319651"/>
              <a:gd name="connsiteX90" fmla="*/ 3039071 w 12192000"/>
              <a:gd name="connsiteY90" fmla="*/ 546371 h 3319651"/>
              <a:gd name="connsiteX91" fmla="*/ 3129193 w 12192000"/>
              <a:gd name="connsiteY91" fmla="*/ 531009 h 3319651"/>
              <a:gd name="connsiteX92" fmla="*/ 3160750 w 12192000"/>
              <a:gd name="connsiteY92" fmla="*/ 514420 h 3319651"/>
              <a:gd name="connsiteX93" fmla="*/ 3206618 w 12192000"/>
              <a:gd name="connsiteY93" fmla="*/ 498483 h 3319651"/>
              <a:gd name="connsiteX94" fmla="*/ 3285495 w 12192000"/>
              <a:gd name="connsiteY94" fmla="*/ 462035 h 3319651"/>
              <a:gd name="connsiteX95" fmla="*/ 3395074 w 12192000"/>
              <a:gd name="connsiteY95" fmla="*/ 427539 h 3319651"/>
              <a:gd name="connsiteX96" fmla="*/ 3486313 w 12192000"/>
              <a:gd name="connsiteY96" fmla="*/ 448331 h 3319651"/>
              <a:gd name="connsiteX97" fmla="*/ 3491586 w 12192000"/>
              <a:gd name="connsiteY97" fmla="*/ 438984 h 3319651"/>
              <a:gd name="connsiteX98" fmla="*/ 3548983 w 12192000"/>
              <a:gd name="connsiteY98" fmla="*/ 430940 h 3319651"/>
              <a:gd name="connsiteX99" fmla="*/ 3731729 w 12192000"/>
              <a:gd name="connsiteY99" fmla="*/ 440032 h 3319651"/>
              <a:gd name="connsiteX100" fmla="*/ 3861674 w 12192000"/>
              <a:gd name="connsiteY100" fmla="*/ 422781 h 3319651"/>
              <a:gd name="connsiteX101" fmla="*/ 3912797 w 12192000"/>
              <a:gd name="connsiteY101" fmla="*/ 425874 h 3319651"/>
              <a:gd name="connsiteX102" fmla="*/ 3975778 w 12192000"/>
              <a:gd name="connsiteY102" fmla="*/ 401197 h 3319651"/>
              <a:gd name="connsiteX103" fmla="*/ 4072288 w 12192000"/>
              <a:gd name="connsiteY103" fmla="*/ 348834 h 3319651"/>
              <a:gd name="connsiteX104" fmla="*/ 4110070 w 12192000"/>
              <a:gd name="connsiteY104" fmla="*/ 356378 h 3319651"/>
              <a:gd name="connsiteX105" fmla="*/ 4148272 w 12192000"/>
              <a:gd name="connsiteY105" fmla="*/ 352550 h 3319651"/>
              <a:gd name="connsiteX106" fmla="*/ 4233003 w 12192000"/>
              <a:gd name="connsiteY106" fmla="*/ 316083 h 3319651"/>
              <a:gd name="connsiteX107" fmla="*/ 4283653 w 12192000"/>
              <a:gd name="connsiteY107" fmla="*/ 302402 h 3319651"/>
              <a:gd name="connsiteX108" fmla="*/ 4420068 w 12192000"/>
              <a:gd name="connsiteY108" fmla="*/ 257049 h 3319651"/>
              <a:gd name="connsiteX109" fmla="*/ 4612820 w 12192000"/>
              <a:gd name="connsiteY109" fmla="*/ 146231 h 3319651"/>
              <a:gd name="connsiteX110" fmla="*/ 4620533 w 12192000"/>
              <a:gd name="connsiteY110" fmla="*/ 143202 h 3319651"/>
              <a:gd name="connsiteX111" fmla="*/ 4642602 w 12192000"/>
              <a:gd name="connsiteY111" fmla="*/ 143699 h 3319651"/>
              <a:gd name="connsiteX112" fmla="*/ 4651066 w 12192000"/>
              <a:gd name="connsiteY112" fmla="*/ 145332 h 3319651"/>
              <a:gd name="connsiteX113" fmla="*/ 4663100 w 12192000"/>
              <a:gd name="connsiteY113" fmla="*/ 144643 h 3319651"/>
              <a:gd name="connsiteX114" fmla="*/ 4663344 w 12192000"/>
              <a:gd name="connsiteY114" fmla="*/ 144166 h 3319651"/>
              <a:gd name="connsiteX115" fmla="*/ 4674721 w 12192000"/>
              <a:gd name="connsiteY115" fmla="*/ 144423 h 3319651"/>
              <a:gd name="connsiteX116" fmla="*/ 4731045 w 12192000"/>
              <a:gd name="connsiteY116" fmla="*/ 151495 h 3319651"/>
              <a:gd name="connsiteX117" fmla="*/ 4798884 w 12192000"/>
              <a:gd name="connsiteY117" fmla="*/ 103684 h 3319651"/>
              <a:gd name="connsiteX118" fmla="*/ 4828155 w 12192000"/>
              <a:gd name="connsiteY118" fmla="*/ 94453 h 3319651"/>
              <a:gd name="connsiteX119" fmla="*/ 4843504 w 12192000"/>
              <a:gd name="connsiteY119" fmla="*/ 87064 h 3319651"/>
              <a:gd name="connsiteX120" fmla="*/ 4853353 w 12192000"/>
              <a:gd name="connsiteY120" fmla="*/ 98631 h 3319651"/>
              <a:gd name="connsiteX121" fmla="*/ 4898297 w 12192000"/>
              <a:gd name="connsiteY121" fmla="*/ 92029 h 3319651"/>
              <a:gd name="connsiteX122" fmla="*/ 4905046 w 12192000"/>
              <a:gd name="connsiteY122" fmla="*/ 89256 h 3319651"/>
              <a:gd name="connsiteX123" fmla="*/ 4940803 w 12192000"/>
              <a:gd name="connsiteY123" fmla="*/ 98566 h 3319651"/>
              <a:gd name="connsiteX124" fmla="*/ 4958985 w 12192000"/>
              <a:gd name="connsiteY124" fmla="*/ 100848 h 3319651"/>
              <a:gd name="connsiteX125" fmla="*/ 4964720 w 12192000"/>
              <a:gd name="connsiteY125" fmla="*/ 106708 h 3319651"/>
              <a:gd name="connsiteX126" fmla="*/ 4991255 w 12192000"/>
              <a:gd name="connsiteY126" fmla="*/ 107429 h 3319651"/>
              <a:gd name="connsiteX127" fmla="*/ 4994077 w 12192000"/>
              <a:gd name="connsiteY127" fmla="*/ 105545 h 3319651"/>
              <a:gd name="connsiteX128" fmla="*/ 5016802 w 12192000"/>
              <a:gd name="connsiteY128" fmla="*/ 113456 h 3319651"/>
              <a:gd name="connsiteX129" fmla="*/ 5091319 w 12192000"/>
              <a:gd name="connsiteY129" fmla="*/ 128928 h 3319651"/>
              <a:gd name="connsiteX130" fmla="*/ 5259336 w 12192000"/>
              <a:gd name="connsiteY130" fmla="*/ 134593 h 3319651"/>
              <a:gd name="connsiteX131" fmla="*/ 5491971 w 12192000"/>
              <a:gd name="connsiteY131" fmla="*/ 138440 h 3319651"/>
              <a:gd name="connsiteX132" fmla="*/ 5865838 w 12192000"/>
              <a:gd name="connsiteY132" fmla="*/ 118118 h 3319651"/>
              <a:gd name="connsiteX133" fmla="*/ 5995823 w 12192000"/>
              <a:gd name="connsiteY133" fmla="*/ 96691 h 3319651"/>
              <a:gd name="connsiteX134" fmla="*/ 6052915 w 12192000"/>
              <a:gd name="connsiteY134" fmla="*/ 109411 h 3319651"/>
              <a:gd name="connsiteX135" fmla="*/ 6093124 w 12192000"/>
              <a:gd name="connsiteY135" fmla="*/ 103811 h 3319651"/>
              <a:gd name="connsiteX136" fmla="*/ 6097661 w 12192000"/>
              <a:gd name="connsiteY136" fmla="*/ 100879 h 3319651"/>
              <a:gd name="connsiteX137" fmla="*/ 6116838 w 12192000"/>
              <a:gd name="connsiteY137" fmla="*/ 97894 h 3319651"/>
              <a:gd name="connsiteX138" fmla="*/ 6120984 w 12192000"/>
              <a:gd name="connsiteY138" fmla="*/ 86111 h 3319651"/>
              <a:gd name="connsiteX139" fmla="*/ 6148942 w 12192000"/>
              <a:gd name="connsiteY139" fmla="*/ 73779 h 3319651"/>
              <a:gd name="connsiteX140" fmla="*/ 6229970 w 12192000"/>
              <a:gd name="connsiteY140" fmla="*/ 75877 h 3319651"/>
              <a:gd name="connsiteX141" fmla="*/ 6355201 w 12192000"/>
              <a:gd name="connsiteY141" fmla="*/ 71979 h 3319651"/>
              <a:gd name="connsiteX142" fmla="*/ 6456586 w 12192000"/>
              <a:gd name="connsiteY142" fmla="*/ 65384 h 3319651"/>
              <a:gd name="connsiteX143" fmla="*/ 6494018 w 12192000"/>
              <a:gd name="connsiteY143" fmla="*/ 51914 h 3319651"/>
              <a:gd name="connsiteX144" fmla="*/ 6547019 w 12192000"/>
              <a:gd name="connsiteY144" fmla="*/ 40476 h 3319651"/>
              <a:gd name="connsiteX145" fmla="*/ 6644256 w 12192000"/>
              <a:gd name="connsiteY145" fmla="*/ 25417 h 3319651"/>
              <a:gd name="connsiteX146" fmla="*/ 6755672 w 12192000"/>
              <a:gd name="connsiteY146" fmla="*/ 35291 h 3319651"/>
              <a:gd name="connsiteX147" fmla="*/ 6847031 w 12192000"/>
              <a:gd name="connsiteY147" fmla="*/ 58281 h 3319651"/>
              <a:gd name="connsiteX148" fmla="*/ 6889589 w 12192000"/>
              <a:gd name="connsiteY148" fmla="*/ 84406 h 3319651"/>
              <a:gd name="connsiteX149" fmla="*/ 6926533 w 12192000"/>
              <a:gd name="connsiteY149" fmla="*/ 99757 h 3319651"/>
              <a:gd name="connsiteX150" fmla="*/ 6977994 w 12192000"/>
              <a:gd name="connsiteY150" fmla="*/ 167563 h 3319651"/>
              <a:gd name="connsiteX0" fmla="*/ 6977994 w 12192000"/>
              <a:gd name="connsiteY0" fmla="*/ 167563 h 3319651"/>
              <a:gd name="connsiteX1" fmla="*/ 7095723 w 12192000"/>
              <a:gd name="connsiteY1" fmla="*/ 172999 h 3319651"/>
              <a:gd name="connsiteX2" fmla="*/ 7330015 w 12192000"/>
              <a:gd name="connsiteY2" fmla="*/ 191452 h 3319651"/>
              <a:gd name="connsiteX3" fmla="*/ 7689873 w 12192000"/>
              <a:gd name="connsiteY3" fmla="*/ 299318 h 3319651"/>
              <a:gd name="connsiteX4" fmla="*/ 8005538 w 12192000"/>
              <a:gd name="connsiteY4" fmla="*/ 349579 h 3319651"/>
              <a:gd name="connsiteX5" fmla="*/ 8031567 w 12192000"/>
              <a:gd name="connsiteY5" fmla="*/ 340129 h 3319651"/>
              <a:gd name="connsiteX6" fmla="*/ 8064378 w 12192000"/>
              <a:gd name="connsiteY6" fmla="*/ 340603 h 3319651"/>
              <a:gd name="connsiteX7" fmla="*/ 8349142 w 12192000"/>
              <a:gd name="connsiteY7" fmla="*/ 346368 h 3319651"/>
              <a:gd name="connsiteX8" fmla="*/ 8398146 w 12192000"/>
              <a:gd name="connsiteY8" fmla="*/ 339710 h 3319651"/>
              <a:gd name="connsiteX9" fmla="*/ 8518180 w 12192000"/>
              <a:gd name="connsiteY9" fmla="*/ 341471 h 3319651"/>
              <a:gd name="connsiteX10" fmla="*/ 8688204 w 12192000"/>
              <a:gd name="connsiteY10" fmla="*/ 342604 h 3319651"/>
              <a:gd name="connsiteX11" fmla="*/ 8695239 w 12192000"/>
              <a:gd name="connsiteY11" fmla="*/ 334887 h 3319651"/>
              <a:gd name="connsiteX12" fmla="*/ 8754342 w 12192000"/>
              <a:gd name="connsiteY12" fmla="*/ 337560 h 3319651"/>
              <a:gd name="connsiteX13" fmla="*/ 8964553 w 12192000"/>
              <a:gd name="connsiteY13" fmla="*/ 400564 h 3319651"/>
              <a:gd name="connsiteX14" fmla="*/ 9079968 w 12192000"/>
              <a:gd name="connsiteY14" fmla="*/ 404308 h 3319651"/>
              <a:gd name="connsiteX15" fmla="*/ 9120420 w 12192000"/>
              <a:gd name="connsiteY15" fmla="*/ 396985 h 3319651"/>
              <a:gd name="connsiteX16" fmla="*/ 9188229 w 12192000"/>
              <a:gd name="connsiteY16" fmla="*/ 385257 h 3319651"/>
              <a:gd name="connsiteX17" fmla="*/ 9249213 w 12192000"/>
              <a:gd name="connsiteY17" fmla="*/ 360736 h 3319651"/>
              <a:gd name="connsiteX18" fmla="*/ 9309761 w 12192000"/>
              <a:gd name="connsiteY18" fmla="*/ 381056 h 3319651"/>
              <a:gd name="connsiteX19" fmla="*/ 9390188 w 12192000"/>
              <a:gd name="connsiteY19" fmla="*/ 322698 h 3319651"/>
              <a:gd name="connsiteX20" fmla="*/ 9516107 w 12192000"/>
              <a:gd name="connsiteY20" fmla="*/ 310835 h 3319651"/>
              <a:gd name="connsiteX21" fmla="*/ 9755401 w 12192000"/>
              <a:gd name="connsiteY21" fmla="*/ 273930 h 3319651"/>
              <a:gd name="connsiteX22" fmla="*/ 9879576 w 12192000"/>
              <a:gd name="connsiteY22" fmla="*/ 262904 h 3319651"/>
              <a:gd name="connsiteX23" fmla="*/ 9917042 w 12192000"/>
              <a:gd name="connsiteY23" fmla="*/ 248540 h 3319651"/>
              <a:gd name="connsiteX24" fmla="*/ 10013409 w 12192000"/>
              <a:gd name="connsiteY24" fmla="*/ 212752 h 3319651"/>
              <a:gd name="connsiteX25" fmla="*/ 10067656 w 12192000"/>
              <a:gd name="connsiteY25" fmla="*/ 188334 h 3319651"/>
              <a:gd name="connsiteX26" fmla="*/ 10131785 w 12192000"/>
              <a:gd name="connsiteY26" fmla="*/ 160949 h 3319651"/>
              <a:gd name="connsiteX27" fmla="*/ 10207787 w 12192000"/>
              <a:gd name="connsiteY27" fmla="*/ 138016 h 3319651"/>
              <a:gd name="connsiteX28" fmla="*/ 10309934 w 12192000"/>
              <a:gd name="connsiteY28" fmla="*/ 129449 h 3319651"/>
              <a:gd name="connsiteX29" fmla="*/ 10431202 w 12192000"/>
              <a:gd name="connsiteY29" fmla="*/ 119993 h 3319651"/>
              <a:gd name="connsiteX30" fmla="*/ 10487751 w 12192000"/>
              <a:gd name="connsiteY30" fmla="*/ 113274 h 3319651"/>
              <a:gd name="connsiteX31" fmla="*/ 10557198 w 12192000"/>
              <a:gd name="connsiteY31" fmla="*/ 122170 h 3319651"/>
              <a:gd name="connsiteX32" fmla="*/ 10612454 w 12192000"/>
              <a:gd name="connsiteY32" fmla="*/ 123729 h 3319651"/>
              <a:gd name="connsiteX33" fmla="*/ 10625222 w 12192000"/>
              <a:gd name="connsiteY33" fmla="*/ 114271 h 3319651"/>
              <a:gd name="connsiteX34" fmla="*/ 10633161 w 12192000"/>
              <a:gd name="connsiteY34" fmla="*/ 113388 h 3319651"/>
              <a:gd name="connsiteX35" fmla="*/ 10645941 w 12192000"/>
              <a:gd name="connsiteY35" fmla="*/ 117670 h 3319651"/>
              <a:gd name="connsiteX36" fmla="*/ 10650422 w 12192000"/>
              <a:gd name="connsiteY36" fmla="*/ 111472 h 3319651"/>
              <a:gd name="connsiteX37" fmla="*/ 10656955 w 12192000"/>
              <a:gd name="connsiteY37" fmla="*/ 110748 h 3319651"/>
              <a:gd name="connsiteX38" fmla="*/ 10701610 w 12192000"/>
              <a:gd name="connsiteY38" fmla="*/ 106659 h 3319651"/>
              <a:gd name="connsiteX39" fmla="*/ 10770373 w 12192000"/>
              <a:gd name="connsiteY39" fmla="*/ 117992 h 3319651"/>
              <a:gd name="connsiteX40" fmla="*/ 10866744 w 12192000"/>
              <a:gd name="connsiteY40" fmla="*/ 128931 h 3319651"/>
              <a:gd name="connsiteX41" fmla="*/ 10996158 w 12192000"/>
              <a:gd name="connsiteY41" fmla="*/ 128325 h 3319651"/>
              <a:gd name="connsiteX42" fmla="*/ 11095448 w 12192000"/>
              <a:gd name="connsiteY42" fmla="*/ 127874 h 3319651"/>
              <a:gd name="connsiteX43" fmla="*/ 11284524 w 12192000"/>
              <a:gd name="connsiteY43" fmla="*/ 98039 h 3319651"/>
              <a:gd name="connsiteX44" fmla="*/ 11473195 w 12192000"/>
              <a:gd name="connsiteY44" fmla="*/ 40847 h 3319651"/>
              <a:gd name="connsiteX45" fmla="*/ 11525115 w 12192000"/>
              <a:gd name="connsiteY45" fmla="*/ 25163 h 3319651"/>
              <a:gd name="connsiteX46" fmla="*/ 11568047 w 12192000"/>
              <a:gd name="connsiteY46" fmla="*/ 35534 h 3319651"/>
              <a:gd name="connsiteX47" fmla="*/ 11568912 w 12192000"/>
              <a:gd name="connsiteY47" fmla="*/ 36502 h 3319651"/>
              <a:gd name="connsiteX48" fmla="*/ 11569017 w 12192000"/>
              <a:gd name="connsiteY48" fmla="*/ 50297 h 3319651"/>
              <a:gd name="connsiteX49" fmla="*/ 11602108 w 12192000"/>
              <a:gd name="connsiteY49" fmla="*/ 46579 h 3319651"/>
              <a:gd name="connsiteX50" fmla="*/ 11619604 w 12192000"/>
              <a:gd name="connsiteY50" fmla="*/ 51034 h 3319651"/>
              <a:gd name="connsiteX51" fmla="*/ 11627477 w 12192000"/>
              <a:gd name="connsiteY51" fmla="*/ 42442 h 3319651"/>
              <a:gd name="connsiteX52" fmla="*/ 11655914 w 12192000"/>
              <a:gd name="connsiteY52" fmla="*/ 42091 h 3319651"/>
              <a:gd name="connsiteX53" fmla="*/ 11687296 w 12192000"/>
              <a:gd name="connsiteY53" fmla="*/ 53040 h 3319651"/>
              <a:gd name="connsiteX54" fmla="*/ 11853071 w 12192000"/>
              <a:gd name="connsiteY54" fmla="*/ 11249 h 3319651"/>
              <a:gd name="connsiteX55" fmla="*/ 11920867 w 12192000"/>
              <a:gd name="connsiteY55" fmla="*/ 4433 h 3319651"/>
              <a:gd name="connsiteX56" fmla="*/ 11959064 w 12192000"/>
              <a:gd name="connsiteY56" fmla="*/ 149590 h 3319651"/>
              <a:gd name="connsiteX57" fmla="*/ 12008589 w 12192000"/>
              <a:gd name="connsiteY57" fmla="*/ 159168 h 3319651"/>
              <a:gd name="connsiteX58" fmla="*/ 12123386 w 12192000"/>
              <a:gd name="connsiteY58" fmla="*/ 199251 h 3319651"/>
              <a:gd name="connsiteX59" fmla="*/ 12163777 w 12192000"/>
              <a:gd name="connsiteY59" fmla="*/ 212740 h 3319651"/>
              <a:gd name="connsiteX60" fmla="*/ 12192000 w 12192000"/>
              <a:gd name="connsiteY60" fmla="*/ 222005 h 3319651"/>
              <a:gd name="connsiteX61" fmla="*/ 12192000 w 12192000"/>
              <a:gd name="connsiteY61" fmla="*/ 1300671 h 3319651"/>
              <a:gd name="connsiteX62" fmla="*/ 12192000 w 12192000"/>
              <a:gd name="connsiteY62" fmla="*/ 2296750 h 3319651"/>
              <a:gd name="connsiteX63" fmla="*/ 12192000 w 12192000"/>
              <a:gd name="connsiteY63" fmla="*/ 3319651 h 3319651"/>
              <a:gd name="connsiteX64" fmla="*/ 0 w 12192000"/>
              <a:gd name="connsiteY64" fmla="*/ 3319651 h 3319651"/>
              <a:gd name="connsiteX65" fmla="*/ 0 w 12192000"/>
              <a:gd name="connsiteY65" fmla="*/ 2296750 h 3319651"/>
              <a:gd name="connsiteX66" fmla="*/ 0 w 12192000"/>
              <a:gd name="connsiteY66" fmla="*/ 1300671 h 3319651"/>
              <a:gd name="connsiteX67" fmla="*/ 0 w 12192000"/>
              <a:gd name="connsiteY67" fmla="*/ 568841 h 3319651"/>
              <a:gd name="connsiteX68" fmla="*/ 76043 w 12192000"/>
              <a:gd name="connsiteY68" fmla="*/ 564478 h 3319651"/>
              <a:gd name="connsiteX69" fmla="*/ 156777 w 12192000"/>
              <a:gd name="connsiteY69" fmla="*/ 582240 h 3319651"/>
              <a:gd name="connsiteX70" fmla="*/ 390282 w 12192000"/>
              <a:gd name="connsiteY70" fmla="*/ 588964 h 3319651"/>
              <a:gd name="connsiteX71" fmla="*/ 441283 w 12192000"/>
              <a:gd name="connsiteY71" fmla="*/ 611994 h 3319651"/>
              <a:gd name="connsiteX72" fmla="*/ 479705 w 12192000"/>
              <a:gd name="connsiteY72" fmla="*/ 623729 h 3319651"/>
              <a:gd name="connsiteX73" fmla="*/ 766623 w 12192000"/>
              <a:gd name="connsiteY73" fmla="*/ 671173 h 3319651"/>
              <a:gd name="connsiteX74" fmla="*/ 827314 w 12192000"/>
              <a:gd name="connsiteY74" fmla="*/ 680178 h 3319651"/>
              <a:gd name="connsiteX75" fmla="*/ 998405 w 12192000"/>
              <a:gd name="connsiteY75" fmla="*/ 738347 h 3319651"/>
              <a:gd name="connsiteX76" fmla="*/ 1045574 w 12192000"/>
              <a:gd name="connsiteY76" fmla="*/ 741442 h 3319651"/>
              <a:gd name="connsiteX77" fmla="*/ 1350289 w 12192000"/>
              <a:gd name="connsiteY77" fmla="*/ 754867 h 3319651"/>
              <a:gd name="connsiteX78" fmla="*/ 1493817 w 12192000"/>
              <a:gd name="connsiteY78" fmla="*/ 740068 h 3319651"/>
              <a:gd name="connsiteX79" fmla="*/ 1629709 w 12192000"/>
              <a:gd name="connsiteY79" fmla="*/ 735806 h 3319651"/>
              <a:gd name="connsiteX80" fmla="*/ 1640709 w 12192000"/>
              <a:gd name="connsiteY80" fmla="*/ 740059 h 3319651"/>
              <a:gd name="connsiteX81" fmla="*/ 1645414 w 12192000"/>
              <a:gd name="connsiteY81" fmla="*/ 737485 h 3319651"/>
              <a:gd name="connsiteX82" fmla="*/ 1676636 w 12192000"/>
              <a:gd name="connsiteY82" fmla="*/ 722446 h 3319651"/>
              <a:gd name="connsiteX83" fmla="*/ 1737817 w 12192000"/>
              <a:gd name="connsiteY83" fmla="*/ 724375 h 3319651"/>
              <a:gd name="connsiteX84" fmla="*/ 1862741 w 12192000"/>
              <a:gd name="connsiteY84" fmla="*/ 717608 h 3319651"/>
              <a:gd name="connsiteX85" fmla="*/ 2063928 w 12192000"/>
              <a:gd name="connsiteY85" fmla="*/ 685961 h 3319651"/>
              <a:gd name="connsiteX86" fmla="*/ 2380801 w 12192000"/>
              <a:gd name="connsiteY86" fmla="*/ 647782 h 3319651"/>
              <a:gd name="connsiteX87" fmla="*/ 2654560 w 12192000"/>
              <a:gd name="connsiteY87" fmla="*/ 625434 h 3319651"/>
              <a:gd name="connsiteX88" fmla="*/ 2786787 w 12192000"/>
              <a:gd name="connsiteY88" fmla="*/ 617546 h 3319651"/>
              <a:gd name="connsiteX89" fmla="*/ 2885593 w 12192000"/>
              <a:gd name="connsiteY89" fmla="*/ 560604 h 3319651"/>
              <a:gd name="connsiteX90" fmla="*/ 3039071 w 12192000"/>
              <a:gd name="connsiteY90" fmla="*/ 546371 h 3319651"/>
              <a:gd name="connsiteX91" fmla="*/ 3129193 w 12192000"/>
              <a:gd name="connsiteY91" fmla="*/ 531009 h 3319651"/>
              <a:gd name="connsiteX92" fmla="*/ 3160750 w 12192000"/>
              <a:gd name="connsiteY92" fmla="*/ 514420 h 3319651"/>
              <a:gd name="connsiteX93" fmla="*/ 3206618 w 12192000"/>
              <a:gd name="connsiteY93" fmla="*/ 498483 h 3319651"/>
              <a:gd name="connsiteX94" fmla="*/ 3285495 w 12192000"/>
              <a:gd name="connsiteY94" fmla="*/ 462035 h 3319651"/>
              <a:gd name="connsiteX95" fmla="*/ 3395074 w 12192000"/>
              <a:gd name="connsiteY95" fmla="*/ 427539 h 3319651"/>
              <a:gd name="connsiteX96" fmla="*/ 3486313 w 12192000"/>
              <a:gd name="connsiteY96" fmla="*/ 448331 h 3319651"/>
              <a:gd name="connsiteX97" fmla="*/ 3491586 w 12192000"/>
              <a:gd name="connsiteY97" fmla="*/ 438984 h 3319651"/>
              <a:gd name="connsiteX98" fmla="*/ 3548983 w 12192000"/>
              <a:gd name="connsiteY98" fmla="*/ 430940 h 3319651"/>
              <a:gd name="connsiteX99" fmla="*/ 3731729 w 12192000"/>
              <a:gd name="connsiteY99" fmla="*/ 440032 h 3319651"/>
              <a:gd name="connsiteX100" fmla="*/ 3861674 w 12192000"/>
              <a:gd name="connsiteY100" fmla="*/ 422781 h 3319651"/>
              <a:gd name="connsiteX101" fmla="*/ 3912797 w 12192000"/>
              <a:gd name="connsiteY101" fmla="*/ 425874 h 3319651"/>
              <a:gd name="connsiteX102" fmla="*/ 3975778 w 12192000"/>
              <a:gd name="connsiteY102" fmla="*/ 401197 h 3319651"/>
              <a:gd name="connsiteX103" fmla="*/ 4072288 w 12192000"/>
              <a:gd name="connsiteY103" fmla="*/ 348834 h 3319651"/>
              <a:gd name="connsiteX104" fmla="*/ 4110070 w 12192000"/>
              <a:gd name="connsiteY104" fmla="*/ 356378 h 3319651"/>
              <a:gd name="connsiteX105" fmla="*/ 4148272 w 12192000"/>
              <a:gd name="connsiteY105" fmla="*/ 352550 h 3319651"/>
              <a:gd name="connsiteX106" fmla="*/ 4233003 w 12192000"/>
              <a:gd name="connsiteY106" fmla="*/ 316083 h 3319651"/>
              <a:gd name="connsiteX107" fmla="*/ 4283653 w 12192000"/>
              <a:gd name="connsiteY107" fmla="*/ 302402 h 3319651"/>
              <a:gd name="connsiteX108" fmla="*/ 4420068 w 12192000"/>
              <a:gd name="connsiteY108" fmla="*/ 257049 h 3319651"/>
              <a:gd name="connsiteX109" fmla="*/ 4612820 w 12192000"/>
              <a:gd name="connsiteY109" fmla="*/ 146231 h 3319651"/>
              <a:gd name="connsiteX110" fmla="*/ 4620533 w 12192000"/>
              <a:gd name="connsiteY110" fmla="*/ 143202 h 3319651"/>
              <a:gd name="connsiteX111" fmla="*/ 4642602 w 12192000"/>
              <a:gd name="connsiteY111" fmla="*/ 143699 h 3319651"/>
              <a:gd name="connsiteX112" fmla="*/ 4651066 w 12192000"/>
              <a:gd name="connsiteY112" fmla="*/ 145332 h 3319651"/>
              <a:gd name="connsiteX113" fmla="*/ 4663100 w 12192000"/>
              <a:gd name="connsiteY113" fmla="*/ 144643 h 3319651"/>
              <a:gd name="connsiteX114" fmla="*/ 4663344 w 12192000"/>
              <a:gd name="connsiteY114" fmla="*/ 144166 h 3319651"/>
              <a:gd name="connsiteX115" fmla="*/ 4674721 w 12192000"/>
              <a:gd name="connsiteY115" fmla="*/ 144423 h 3319651"/>
              <a:gd name="connsiteX116" fmla="*/ 4731045 w 12192000"/>
              <a:gd name="connsiteY116" fmla="*/ 151495 h 3319651"/>
              <a:gd name="connsiteX117" fmla="*/ 4798884 w 12192000"/>
              <a:gd name="connsiteY117" fmla="*/ 103684 h 3319651"/>
              <a:gd name="connsiteX118" fmla="*/ 4828155 w 12192000"/>
              <a:gd name="connsiteY118" fmla="*/ 94453 h 3319651"/>
              <a:gd name="connsiteX119" fmla="*/ 4843504 w 12192000"/>
              <a:gd name="connsiteY119" fmla="*/ 87064 h 3319651"/>
              <a:gd name="connsiteX120" fmla="*/ 4853353 w 12192000"/>
              <a:gd name="connsiteY120" fmla="*/ 98631 h 3319651"/>
              <a:gd name="connsiteX121" fmla="*/ 4898297 w 12192000"/>
              <a:gd name="connsiteY121" fmla="*/ 92029 h 3319651"/>
              <a:gd name="connsiteX122" fmla="*/ 4905046 w 12192000"/>
              <a:gd name="connsiteY122" fmla="*/ 89256 h 3319651"/>
              <a:gd name="connsiteX123" fmla="*/ 4940803 w 12192000"/>
              <a:gd name="connsiteY123" fmla="*/ 98566 h 3319651"/>
              <a:gd name="connsiteX124" fmla="*/ 4958985 w 12192000"/>
              <a:gd name="connsiteY124" fmla="*/ 100848 h 3319651"/>
              <a:gd name="connsiteX125" fmla="*/ 4964720 w 12192000"/>
              <a:gd name="connsiteY125" fmla="*/ 106708 h 3319651"/>
              <a:gd name="connsiteX126" fmla="*/ 4991255 w 12192000"/>
              <a:gd name="connsiteY126" fmla="*/ 107429 h 3319651"/>
              <a:gd name="connsiteX127" fmla="*/ 4994077 w 12192000"/>
              <a:gd name="connsiteY127" fmla="*/ 105545 h 3319651"/>
              <a:gd name="connsiteX128" fmla="*/ 5016802 w 12192000"/>
              <a:gd name="connsiteY128" fmla="*/ 113456 h 3319651"/>
              <a:gd name="connsiteX129" fmla="*/ 5091319 w 12192000"/>
              <a:gd name="connsiteY129" fmla="*/ 128928 h 3319651"/>
              <a:gd name="connsiteX130" fmla="*/ 5259336 w 12192000"/>
              <a:gd name="connsiteY130" fmla="*/ 134593 h 3319651"/>
              <a:gd name="connsiteX131" fmla="*/ 5491971 w 12192000"/>
              <a:gd name="connsiteY131" fmla="*/ 138440 h 3319651"/>
              <a:gd name="connsiteX132" fmla="*/ 5865838 w 12192000"/>
              <a:gd name="connsiteY132" fmla="*/ 118118 h 3319651"/>
              <a:gd name="connsiteX133" fmla="*/ 5995823 w 12192000"/>
              <a:gd name="connsiteY133" fmla="*/ 96691 h 3319651"/>
              <a:gd name="connsiteX134" fmla="*/ 6052915 w 12192000"/>
              <a:gd name="connsiteY134" fmla="*/ 109411 h 3319651"/>
              <a:gd name="connsiteX135" fmla="*/ 6093124 w 12192000"/>
              <a:gd name="connsiteY135" fmla="*/ 103811 h 3319651"/>
              <a:gd name="connsiteX136" fmla="*/ 6097661 w 12192000"/>
              <a:gd name="connsiteY136" fmla="*/ 100879 h 3319651"/>
              <a:gd name="connsiteX137" fmla="*/ 6116838 w 12192000"/>
              <a:gd name="connsiteY137" fmla="*/ 97894 h 3319651"/>
              <a:gd name="connsiteX138" fmla="*/ 6120984 w 12192000"/>
              <a:gd name="connsiteY138" fmla="*/ 86111 h 3319651"/>
              <a:gd name="connsiteX139" fmla="*/ 6148942 w 12192000"/>
              <a:gd name="connsiteY139" fmla="*/ 73779 h 3319651"/>
              <a:gd name="connsiteX140" fmla="*/ 6229970 w 12192000"/>
              <a:gd name="connsiteY140" fmla="*/ 75877 h 3319651"/>
              <a:gd name="connsiteX141" fmla="*/ 6355201 w 12192000"/>
              <a:gd name="connsiteY141" fmla="*/ 71979 h 3319651"/>
              <a:gd name="connsiteX142" fmla="*/ 6456586 w 12192000"/>
              <a:gd name="connsiteY142" fmla="*/ 65384 h 3319651"/>
              <a:gd name="connsiteX143" fmla="*/ 6494018 w 12192000"/>
              <a:gd name="connsiteY143" fmla="*/ 51914 h 3319651"/>
              <a:gd name="connsiteX144" fmla="*/ 6547019 w 12192000"/>
              <a:gd name="connsiteY144" fmla="*/ 40476 h 3319651"/>
              <a:gd name="connsiteX145" fmla="*/ 6644256 w 12192000"/>
              <a:gd name="connsiteY145" fmla="*/ 25417 h 3319651"/>
              <a:gd name="connsiteX146" fmla="*/ 6755672 w 12192000"/>
              <a:gd name="connsiteY146" fmla="*/ 35291 h 3319651"/>
              <a:gd name="connsiteX147" fmla="*/ 6847031 w 12192000"/>
              <a:gd name="connsiteY147" fmla="*/ 58281 h 3319651"/>
              <a:gd name="connsiteX148" fmla="*/ 6889589 w 12192000"/>
              <a:gd name="connsiteY148" fmla="*/ 84406 h 3319651"/>
              <a:gd name="connsiteX149" fmla="*/ 6926533 w 12192000"/>
              <a:gd name="connsiteY149" fmla="*/ 99757 h 3319651"/>
              <a:gd name="connsiteX150" fmla="*/ 6977994 w 12192000"/>
              <a:gd name="connsiteY150" fmla="*/ 167563 h 3319651"/>
              <a:gd name="connsiteX0" fmla="*/ 6977994 w 12192000"/>
              <a:gd name="connsiteY0" fmla="*/ 167563 h 3319651"/>
              <a:gd name="connsiteX1" fmla="*/ 7095723 w 12192000"/>
              <a:gd name="connsiteY1" fmla="*/ 172999 h 3319651"/>
              <a:gd name="connsiteX2" fmla="*/ 7330015 w 12192000"/>
              <a:gd name="connsiteY2" fmla="*/ 191452 h 3319651"/>
              <a:gd name="connsiteX3" fmla="*/ 7689873 w 12192000"/>
              <a:gd name="connsiteY3" fmla="*/ 299318 h 3319651"/>
              <a:gd name="connsiteX4" fmla="*/ 8005538 w 12192000"/>
              <a:gd name="connsiteY4" fmla="*/ 349579 h 3319651"/>
              <a:gd name="connsiteX5" fmla="*/ 8031567 w 12192000"/>
              <a:gd name="connsiteY5" fmla="*/ 340129 h 3319651"/>
              <a:gd name="connsiteX6" fmla="*/ 8064378 w 12192000"/>
              <a:gd name="connsiteY6" fmla="*/ 340603 h 3319651"/>
              <a:gd name="connsiteX7" fmla="*/ 8349142 w 12192000"/>
              <a:gd name="connsiteY7" fmla="*/ 346368 h 3319651"/>
              <a:gd name="connsiteX8" fmla="*/ 8398146 w 12192000"/>
              <a:gd name="connsiteY8" fmla="*/ 339710 h 3319651"/>
              <a:gd name="connsiteX9" fmla="*/ 8518180 w 12192000"/>
              <a:gd name="connsiteY9" fmla="*/ 341471 h 3319651"/>
              <a:gd name="connsiteX10" fmla="*/ 8688204 w 12192000"/>
              <a:gd name="connsiteY10" fmla="*/ 342604 h 3319651"/>
              <a:gd name="connsiteX11" fmla="*/ 8695239 w 12192000"/>
              <a:gd name="connsiteY11" fmla="*/ 334887 h 3319651"/>
              <a:gd name="connsiteX12" fmla="*/ 8754342 w 12192000"/>
              <a:gd name="connsiteY12" fmla="*/ 337560 h 3319651"/>
              <a:gd name="connsiteX13" fmla="*/ 8964553 w 12192000"/>
              <a:gd name="connsiteY13" fmla="*/ 400564 h 3319651"/>
              <a:gd name="connsiteX14" fmla="*/ 9079968 w 12192000"/>
              <a:gd name="connsiteY14" fmla="*/ 404308 h 3319651"/>
              <a:gd name="connsiteX15" fmla="*/ 9120420 w 12192000"/>
              <a:gd name="connsiteY15" fmla="*/ 396985 h 3319651"/>
              <a:gd name="connsiteX16" fmla="*/ 9188229 w 12192000"/>
              <a:gd name="connsiteY16" fmla="*/ 385257 h 3319651"/>
              <a:gd name="connsiteX17" fmla="*/ 9249213 w 12192000"/>
              <a:gd name="connsiteY17" fmla="*/ 360736 h 3319651"/>
              <a:gd name="connsiteX18" fmla="*/ 9309761 w 12192000"/>
              <a:gd name="connsiteY18" fmla="*/ 381056 h 3319651"/>
              <a:gd name="connsiteX19" fmla="*/ 9390188 w 12192000"/>
              <a:gd name="connsiteY19" fmla="*/ 322698 h 3319651"/>
              <a:gd name="connsiteX20" fmla="*/ 9516107 w 12192000"/>
              <a:gd name="connsiteY20" fmla="*/ 310835 h 3319651"/>
              <a:gd name="connsiteX21" fmla="*/ 9755401 w 12192000"/>
              <a:gd name="connsiteY21" fmla="*/ 273930 h 3319651"/>
              <a:gd name="connsiteX22" fmla="*/ 9879576 w 12192000"/>
              <a:gd name="connsiteY22" fmla="*/ 262904 h 3319651"/>
              <a:gd name="connsiteX23" fmla="*/ 9917042 w 12192000"/>
              <a:gd name="connsiteY23" fmla="*/ 248540 h 3319651"/>
              <a:gd name="connsiteX24" fmla="*/ 10013409 w 12192000"/>
              <a:gd name="connsiteY24" fmla="*/ 212752 h 3319651"/>
              <a:gd name="connsiteX25" fmla="*/ 10067656 w 12192000"/>
              <a:gd name="connsiteY25" fmla="*/ 188334 h 3319651"/>
              <a:gd name="connsiteX26" fmla="*/ 10131785 w 12192000"/>
              <a:gd name="connsiteY26" fmla="*/ 160949 h 3319651"/>
              <a:gd name="connsiteX27" fmla="*/ 10207787 w 12192000"/>
              <a:gd name="connsiteY27" fmla="*/ 138016 h 3319651"/>
              <a:gd name="connsiteX28" fmla="*/ 10309934 w 12192000"/>
              <a:gd name="connsiteY28" fmla="*/ 129449 h 3319651"/>
              <a:gd name="connsiteX29" fmla="*/ 10431202 w 12192000"/>
              <a:gd name="connsiteY29" fmla="*/ 119993 h 3319651"/>
              <a:gd name="connsiteX30" fmla="*/ 10487751 w 12192000"/>
              <a:gd name="connsiteY30" fmla="*/ 113274 h 3319651"/>
              <a:gd name="connsiteX31" fmla="*/ 10557198 w 12192000"/>
              <a:gd name="connsiteY31" fmla="*/ 122170 h 3319651"/>
              <a:gd name="connsiteX32" fmla="*/ 10612454 w 12192000"/>
              <a:gd name="connsiteY32" fmla="*/ 123729 h 3319651"/>
              <a:gd name="connsiteX33" fmla="*/ 10625222 w 12192000"/>
              <a:gd name="connsiteY33" fmla="*/ 114271 h 3319651"/>
              <a:gd name="connsiteX34" fmla="*/ 10633161 w 12192000"/>
              <a:gd name="connsiteY34" fmla="*/ 113388 h 3319651"/>
              <a:gd name="connsiteX35" fmla="*/ 10645941 w 12192000"/>
              <a:gd name="connsiteY35" fmla="*/ 117670 h 3319651"/>
              <a:gd name="connsiteX36" fmla="*/ 10650422 w 12192000"/>
              <a:gd name="connsiteY36" fmla="*/ 111472 h 3319651"/>
              <a:gd name="connsiteX37" fmla="*/ 10656955 w 12192000"/>
              <a:gd name="connsiteY37" fmla="*/ 110748 h 3319651"/>
              <a:gd name="connsiteX38" fmla="*/ 10701610 w 12192000"/>
              <a:gd name="connsiteY38" fmla="*/ 106659 h 3319651"/>
              <a:gd name="connsiteX39" fmla="*/ 10770373 w 12192000"/>
              <a:gd name="connsiteY39" fmla="*/ 117992 h 3319651"/>
              <a:gd name="connsiteX40" fmla="*/ 10866744 w 12192000"/>
              <a:gd name="connsiteY40" fmla="*/ 128931 h 3319651"/>
              <a:gd name="connsiteX41" fmla="*/ 10996158 w 12192000"/>
              <a:gd name="connsiteY41" fmla="*/ 128325 h 3319651"/>
              <a:gd name="connsiteX42" fmla="*/ 11095448 w 12192000"/>
              <a:gd name="connsiteY42" fmla="*/ 127874 h 3319651"/>
              <a:gd name="connsiteX43" fmla="*/ 11284524 w 12192000"/>
              <a:gd name="connsiteY43" fmla="*/ 98039 h 3319651"/>
              <a:gd name="connsiteX44" fmla="*/ 11473195 w 12192000"/>
              <a:gd name="connsiteY44" fmla="*/ 40847 h 3319651"/>
              <a:gd name="connsiteX45" fmla="*/ 11525115 w 12192000"/>
              <a:gd name="connsiteY45" fmla="*/ 25163 h 3319651"/>
              <a:gd name="connsiteX46" fmla="*/ 11568047 w 12192000"/>
              <a:gd name="connsiteY46" fmla="*/ 35534 h 3319651"/>
              <a:gd name="connsiteX47" fmla="*/ 11568912 w 12192000"/>
              <a:gd name="connsiteY47" fmla="*/ 36502 h 3319651"/>
              <a:gd name="connsiteX48" fmla="*/ 11569017 w 12192000"/>
              <a:gd name="connsiteY48" fmla="*/ 50297 h 3319651"/>
              <a:gd name="connsiteX49" fmla="*/ 11602108 w 12192000"/>
              <a:gd name="connsiteY49" fmla="*/ 46579 h 3319651"/>
              <a:gd name="connsiteX50" fmla="*/ 11619604 w 12192000"/>
              <a:gd name="connsiteY50" fmla="*/ 51034 h 3319651"/>
              <a:gd name="connsiteX51" fmla="*/ 11627477 w 12192000"/>
              <a:gd name="connsiteY51" fmla="*/ 42442 h 3319651"/>
              <a:gd name="connsiteX52" fmla="*/ 11655914 w 12192000"/>
              <a:gd name="connsiteY52" fmla="*/ 42091 h 3319651"/>
              <a:gd name="connsiteX53" fmla="*/ 11687296 w 12192000"/>
              <a:gd name="connsiteY53" fmla="*/ 53040 h 3319651"/>
              <a:gd name="connsiteX54" fmla="*/ 11853071 w 12192000"/>
              <a:gd name="connsiteY54" fmla="*/ 11249 h 3319651"/>
              <a:gd name="connsiteX55" fmla="*/ 11920867 w 12192000"/>
              <a:gd name="connsiteY55" fmla="*/ 4433 h 3319651"/>
              <a:gd name="connsiteX56" fmla="*/ 11999257 w 12192000"/>
              <a:gd name="connsiteY56" fmla="*/ 9907 h 3319651"/>
              <a:gd name="connsiteX57" fmla="*/ 12008589 w 12192000"/>
              <a:gd name="connsiteY57" fmla="*/ 159168 h 3319651"/>
              <a:gd name="connsiteX58" fmla="*/ 12123386 w 12192000"/>
              <a:gd name="connsiteY58" fmla="*/ 199251 h 3319651"/>
              <a:gd name="connsiteX59" fmla="*/ 12163777 w 12192000"/>
              <a:gd name="connsiteY59" fmla="*/ 212740 h 3319651"/>
              <a:gd name="connsiteX60" fmla="*/ 12192000 w 12192000"/>
              <a:gd name="connsiteY60" fmla="*/ 222005 h 3319651"/>
              <a:gd name="connsiteX61" fmla="*/ 12192000 w 12192000"/>
              <a:gd name="connsiteY61" fmla="*/ 1300671 h 3319651"/>
              <a:gd name="connsiteX62" fmla="*/ 12192000 w 12192000"/>
              <a:gd name="connsiteY62" fmla="*/ 2296750 h 3319651"/>
              <a:gd name="connsiteX63" fmla="*/ 12192000 w 12192000"/>
              <a:gd name="connsiteY63" fmla="*/ 3319651 h 3319651"/>
              <a:gd name="connsiteX64" fmla="*/ 0 w 12192000"/>
              <a:gd name="connsiteY64" fmla="*/ 3319651 h 3319651"/>
              <a:gd name="connsiteX65" fmla="*/ 0 w 12192000"/>
              <a:gd name="connsiteY65" fmla="*/ 2296750 h 3319651"/>
              <a:gd name="connsiteX66" fmla="*/ 0 w 12192000"/>
              <a:gd name="connsiteY66" fmla="*/ 1300671 h 3319651"/>
              <a:gd name="connsiteX67" fmla="*/ 0 w 12192000"/>
              <a:gd name="connsiteY67" fmla="*/ 568841 h 3319651"/>
              <a:gd name="connsiteX68" fmla="*/ 76043 w 12192000"/>
              <a:gd name="connsiteY68" fmla="*/ 564478 h 3319651"/>
              <a:gd name="connsiteX69" fmla="*/ 156777 w 12192000"/>
              <a:gd name="connsiteY69" fmla="*/ 582240 h 3319651"/>
              <a:gd name="connsiteX70" fmla="*/ 390282 w 12192000"/>
              <a:gd name="connsiteY70" fmla="*/ 588964 h 3319651"/>
              <a:gd name="connsiteX71" fmla="*/ 441283 w 12192000"/>
              <a:gd name="connsiteY71" fmla="*/ 611994 h 3319651"/>
              <a:gd name="connsiteX72" fmla="*/ 479705 w 12192000"/>
              <a:gd name="connsiteY72" fmla="*/ 623729 h 3319651"/>
              <a:gd name="connsiteX73" fmla="*/ 766623 w 12192000"/>
              <a:gd name="connsiteY73" fmla="*/ 671173 h 3319651"/>
              <a:gd name="connsiteX74" fmla="*/ 827314 w 12192000"/>
              <a:gd name="connsiteY74" fmla="*/ 680178 h 3319651"/>
              <a:gd name="connsiteX75" fmla="*/ 998405 w 12192000"/>
              <a:gd name="connsiteY75" fmla="*/ 738347 h 3319651"/>
              <a:gd name="connsiteX76" fmla="*/ 1045574 w 12192000"/>
              <a:gd name="connsiteY76" fmla="*/ 741442 h 3319651"/>
              <a:gd name="connsiteX77" fmla="*/ 1350289 w 12192000"/>
              <a:gd name="connsiteY77" fmla="*/ 754867 h 3319651"/>
              <a:gd name="connsiteX78" fmla="*/ 1493817 w 12192000"/>
              <a:gd name="connsiteY78" fmla="*/ 740068 h 3319651"/>
              <a:gd name="connsiteX79" fmla="*/ 1629709 w 12192000"/>
              <a:gd name="connsiteY79" fmla="*/ 735806 h 3319651"/>
              <a:gd name="connsiteX80" fmla="*/ 1640709 w 12192000"/>
              <a:gd name="connsiteY80" fmla="*/ 740059 h 3319651"/>
              <a:gd name="connsiteX81" fmla="*/ 1645414 w 12192000"/>
              <a:gd name="connsiteY81" fmla="*/ 737485 h 3319651"/>
              <a:gd name="connsiteX82" fmla="*/ 1676636 w 12192000"/>
              <a:gd name="connsiteY82" fmla="*/ 722446 h 3319651"/>
              <a:gd name="connsiteX83" fmla="*/ 1737817 w 12192000"/>
              <a:gd name="connsiteY83" fmla="*/ 724375 h 3319651"/>
              <a:gd name="connsiteX84" fmla="*/ 1862741 w 12192000"/>
              <a:gd name="connsiteY84" fmla="*/ 717608 h 3319651"/>
              <a:gd name="connsiteX85" fmla="*/ 2063928 w 12192000"/>
              <a:gd name="connsiteY85" fmla="*/ 685961 h 3319651"/>
              <a:gd name="connsiteX86" fmla="*/ 2380801 w 12192000"/>
              <a:gd name="connsiteY86" fmla="*/ 647782 h 3319651"/>
              <a:gd name="connsiteX87" fmla="*/ 2654560 w 12192000"/>
              <a:gd name="connsiteY87" fmla="*/ 625434 h 3319651"/>
              <a:gd name="connsiteX88" fmla="*/ 2786787 w 12192000"/>
              <a:gd name="connsiteY88" fmla="*/ 617546 h 3319651"/>
              <a:gd name="connsiteX89" fmla="*/ 2885593 w 12192000"/>
              <a:gd name="connsiteY89" fmla="*/ 560604 h 3319651"/>
              <a:gd name="connsiteX90" fmla="*/ 3039071 w 12192000"/>
              <a:gd name="connsiteY90" fmla="*/ 546371 h 3319651"/>
              <a:gd name="connsiteX91" fmla="*/ 3129193 w 12192000"/>
              <a:gd name="connsiteY91" fmla="*/ 531009 h 3319651"/>
              <a:gd name="connsiteX92" fmla="*/ 3160750 w 12192000"/>
              <a:gd name="connsiteY92" fmla="*/ 514420 h 3319651"/>
              <a:gd name="connsiteX93" fmla="*/ 3206618 w 12192000"/>
              <a:gd name="connsiteY93" fmla="*/ 498483 h 3319651"/>
              <a:gd name="connsiteX94" fmla="*/ 3285495 w 12192000"/>
              <a:gd name="connsiteY94" fmla="*/ 462035 h 3319651"/>
              <a:gd name="connsiteX95" fmla="*/ 3395074 w 12192000"/>
              <a:gd name="connsiteY95" fmla="*/ 427539 h 3319651"/>
              <a:gd name="connsiteX96" fmla="*/ 3486313 w 12192000"/>
              <a:gd name="connsiteY96" fmla="*/ 448331 h 3319651"/>
              <a:gd name="connsiteX97" fmla="*/ 3491586 w 12192000"/>
              <a:gd name="connsiteY97" fmla="*/ 438984 h 3319651"/>
              <a:gd name="connsiteX98" fmla="*/ 3548983 w 12192000"/>
              <a:gd name="connsiteY98" fmla="*/ 430940 h 3319651"/>
              <a:gd name="connsiteX99" fmla="*/ 3731729 w 12192000"/>
              <a:gd name="connsiteY99" fmla="*/ 440032 h 3319651"/>
              <a:gd name="connsiteX100" fmla="*/ 3861674 w 12192000"/>
              <a:gd name="connsiteY100" fmla="*/ 422781 h 3319651"/>
              <a:gd name="connsiteX101" fmla="*/ 3912797 w 12192000"/>
              <a:gd name="connsiteY101" fmla="*/ 425874 h 3319651"/>
              <a:gd name="connsiteX102" fmla="*/ 3975778 w 12192000"/>
              <a:gd name="connsiteY102" fmla="*/ 401197 h 3319651"/>
              <a:gd name="connsiteX103" fmla="*/ 4072288 w 12192000"/>
              <a:gd name="connsiteY103" fmla="*/ 348834 h 3319651"/>
              <a:gd name="connsiteX104" fmla="*/ 4110070 w 12192000"/>
              <a:gd name="connsiteY104" fmla="*/ 356378 h 3319651"/>
              <a:gd name="connsiteX105" fmla="*/ 4148272 w 12192000"/>
              <a:gd name="connsiteY105" fmla="*/ 352550 h 3319651"/>
              <a:gd name="connsiteX106" fmla="*/ 4233003 w 12192000"/>
              <a:gd name="connsiteY106" fmla="*/ 316083 h 3319651"/>
              <a:gd name="connsiteX107" fmla="*/ 4283653 w 12192000"/>
              <a:gd name="connsiteY107" fmla="*/ 302402 h 3319651"/>
              <a:gd name="connsiteX108" fmla="*/ 4420068 w 12192000"/>
              <a:gd name="connsiteY108" fmla="*/ 257049 h 3319651"/>
              <a:gd name="connsiteX109" fmla="*/ 4612820 w 12192000"/>
              <a:gd name="connsiteY109" fmla="*/ 146231 h 3319651"/>
              <a:gd name="connsiteX110" fmla="*/ 4620533 w 12192000"/>
              <a:gd name="connsiteY110" fmla="*/ 143202 h 3319651"/>
              <a:gd name="connsiteX111" fmla="*/ 4642602 w 12192000"/>
              <a:gd name="connsiteY111" fmla="*/ 143699 h 3319651"/>
              <a:gd name="connsiteX112" fmla="*/ 4651066 w 12192000"/>
              <a:gd name="connsiteY112" fmla="*/ 145332 h 3319651"/>
              <a:gd name="connsiteX113" fmla="*/ 4663100 w 12192000"/>
              <a:gd name="connsiteY113" fmla="*/ 144643 h 3319651"/>
              <a:gd name="connsiteX114" fmla="*/ 4663344 w 12192000"/>
              <a:gd name="connsiteY114" fmla="*/ 144166 h 3319651"/>
              <a:gd name="connsiteX115" fmla="*/ 4674721 w 12192000"/>
              <a:gd name="connsiteY115" fmla="*/ 144423 h 3319651"/>
              <a:gd name="connsiteX116" fmla="*/ 4731045 w 12192000"/>
              <a:gd name="connsiteY116" fmla="*/ 151495 h 3319651"/>
              <a:gd name="connsiteX117" fmla="*/ 4798884 w 12192000"/>
              <a:gd name="connsiteY117" fmla="*/ 103684 h 3319651"/>
              <a:gd name="connsiteX118" fmla="*/ 4828155 w 12192000"/>
              <a:gd name="connsiteY118" fmla="*/ 94453 h 3319651"/>
              <a:gd name="connsiteX119" fmla="*/ 4843504 w 12192000"/>
              <a:gd name="connsiteY119" fmla="*/ 87064 h 3319651"/>
              <a:gd name="connsiteX120" fmla="*/ 4853353 w 12192000"/>
              <a:gd name="connsiteY120" fmla="*/ 98631 h 3319651"/>
              <a:gd name="connsiteX121" fmla="*/ 4898297 w 12192000"/>
              <a:gd name="connsiteY121" fmla="*/ 92029 h 3319651"/>
              <a:gd name="connsiteX122" fmla="*/ 4905046 w 12192000"/>
              <a:gd name="connsiteY122" fmla="*/ 89256 h 3319651"/>
              <a:gd name="connsiteX123" fmla="*/ 4940803 w 12192000"/>
              <a:gd name="connsiteY123" fmla="*/ 98566 h 3319651"/>
              <a:gd name="connsiteX124" fmla="*/ 4958985 w 12192000"/>
              <a:gd name="connsiteY124" fmla="*/ 100848 h 3319651"/>
              <a:gd name="connsiteX125" fmla="*/ 4964720 w 12192000"/>
              <a:gd name="connsiteY125" fmla="*/ 106708 h 3319651"/>
              <a:gd name="connsiteX126" fmla="*/ 4991255 w 12192000"/>
              <a:gd name="connsiteY126" fmla="*/ 107429 h 3319651"/>
              <a:gd name="connsiteX127" fmla="*/ 4994077 w 12192000"/>
              <a:gd name="connsiteY127" fmla="*/ 105545 h 3319651"/>
              <a:gd name="connsiteX128" fmla="*/ 5016802 w 12192000"/>
              <a:gd name="connsiteY128" fmla="*/ 113456 h 3319651"/>
              <a:gd name="connsiteX129" fmla="*/ 5091319 w 12192000"/>
              <a:gd name="connsiteY129" fmla="*/ 128928 h 3319651"/>
              <a:gd name="connsiteX130" fmla="*/ 5259336 w 12192000"/>
              <a:gd name="connsiteY130" fmla="*/ 134593 h 3319651"/>
              <a:gd name="connsiteX131" fmla="*/ 5491971 w 12192000"/>
              <a:gd name="connsiteY131" fmla="*/ 138440 h 3319651"/>
              <a:gd name="connsiteX132" fmla="*/ 5865838 w 12192000"/>
              <a:gd name="connsiteY132" fmla="*/ 118118 h 3319651"/>
              <a:gd name="connsiteX133" fmla="*/ 5995823 w 12192000"/>
              <a:gd name="connsiteY133" fmla="*/ 96691 h 3319651"/>
              <a:gd name="connsiteX134" fmla="*/ 6052915 w 12192000"/>
              <a:gd name="connsiteY134" fmla="*/ 109411 h 3319651"/>
              <a:gd name="connsiteX135" fmla="*/ 6093124 w 12192000"/>
              <a:gd name="connsiteY135" fmla="*/ 103811 h 3319651"/>
              <a:gd name="connsiteX136" fmla="*/ 6097661 w 12192000"/>
              <a:gd name="connsiteY136" fmla="*/ 100879 h 3319651"/>
              <a:gd name="connsiteX137" fmla="*/ 6116838 w 12192000"/>
              <a:gd name="connsiteY137" fmla="*/ 97894 h 3319651"/>
              <a:gd name="connsiteX138" fmla="*/ 6120984 w 12192000"/>
              <a:gd name="connsiteY138" fmla="*/ 86111 h 3319651"/>
              <a:gd name="connsiteX139" fmla="*/ 6148942 w 12192000"/>
              <a:gd name="connsiteY139" fmla="*/ 73779 h 3319651"/>
              <a:gd name="connsiteX140" fmla="*/ 6229970 w 12192000"/>
              <a:gd name="connsiteY140" fmla="*/ 75877 h 3319651"/>
              <a:gd name="connsiteX141" fmla="*/ 6355201 w 12192000"/>
              <a:gd name="connsiteY141" fmla="*/ 71979 h 3319651"/>
              <a:gd name="connsiteX142" fmla="*/ 6456586 w 12192000"/>
              <a:gd name="connsiteY142" fmla="*/ 65384 h 3319651"/>
              <a:gd name="connsiteX143" fmla="*/ 6494018 w 12192000"/>
              <a:gd name="connsiteY143" fmla="*/ 51914 h 3319651"/>
              <a:gd name="connsiteX144" fmla="*/ 6547019 w 12192000"/>
              <a:gd name="connsiteY144" fmla="*/ 40476 h 3319651"/>
              <a:gd name="connsiteX145" fmla="*/ 6644256 w 12192000"/>
              <a:gd name="connsiteY145" fmla="*/ 25417 h 3319651"/>
              <a:gd name="connsiteX146" fmla="*/ 6755672 w 12192000"/>
              <a:gd name="connsiteY146" fmla="*/ 35291 h 3319651"/>
              <a:gd name="connsiteX147" fmla="*/ 6847031 w 12192000"/>
              <a:gd name="connsiteY147" fmla="*/ 58281 h 3319651"/>
              <a:gd name="connsiteX148" fmla="*/ 6889589 w 12192000"/>
              <a:gd name="connsiteY148" fmla="*/ 84406 h 3319651"/>
              <a:gd name="connsiteX149" fmla="*/ 6926533 w 12192000"/>
              <a:gd name="connsiteY149" fmla="*/ 99757 h 3319651"/>
              <a:gd name="connsiteX150" fmla="*/ 6977994 w 12192000"/>
              <a:gd name="connsiteY150" fmla="*/ 167563 h 3319651"/>
              <a:gd name="connsiteX0" fmla="*/ 6977994 w 12192000"/>
              <a:gd name="connsiteY0" fmla="*/ 167563 h 3319651"/>
              <a:gd name="connsiteX1" fmla="*/ 7095723 w 12192000"/>
              <a:gd name="connsiteY1" fmla="*/ 172999 h 3319651"/>
              <a:gd name="connsiteX2" fmla="*/ 7330015 w 12192000"/>
              <a:gd name="connsiteY2" fmla="*/ 191452 h 3319651"/>
              <a:gd name="connsiteX3" fmla="*/ 7689873 w 12192000"/>
              <a:gd name="connsiteY3" fmla="*/ 299318 h 3319651"/>
              <a:gd name="connsiteX4" fmla="*/ 8005538 w 12192000"/>
              <a:gd name="connsiteY4" fmla="*/ 349579 h 3319651"/>
              <a:gd name="connsiteX5" fmla="*/ 8031567 w 12192000"/>
              <a:gd name="connsiteY5" fmla="*/ 340129 h 3319651"/>
              <a:gd name="connsiteX6" fmla="*/ 8064378 w 12192000"/>
              <a:gd name="connsiteY6" fmla="*/ 340603 h 3319651"/>
              <a:gd name="connsiteX7" fmla="*/ 8349142 w 12192000"/>
              <a:gd name="connsiteY7" fmla="*/ 346368 h 3319651"/>
              <a:gd name="connsiteX8" fmla="*/ 8398146 w 12192000"/>
              <a:gd name="connsiteY8" fmla="*/ 339710 h 3319651"/>
              <a:gd name="connsiteX9" fmla="*/ 8518180 w 12192000"/>
              <a:gd name="connsiteY9" fmla="*/ 341471 h 3319651"/>
              <a:gd name="connsiteX10" fmla="*/ 8688204 w 12192000"/>
              <a:gd name="connsiteY10" fmla="*/ 342604 h 3319651"/>
              <a:gd name="connsiteX11" fmla="*/ 8695239 w 12192000"/>
              <a:gd name="connsiteY11" fmla="*/ 334887 h 3319651"/>
              <a:gd name="connsiteX12" fmla="*/ 8754342 w 12192000"/>
              <a:gd name="connsiteY12" fmla="*/ 337560 h 3319651"/>
              <a:gd name="connsiteX13" fmla="*/ 8964553 w 12192000"/>
              <a:gd name="connsiteY13" fmla="*/ 400564 h 3319651"/>
              <a:gd name="connsiteX14" fmla="*/ 9079968 w 12192000"/>
              <a:gd name="connsiteY14" fmla="*/ 404308 h 3319651"/>
              <a:gd name="connsiteX15" fmla="*/ 9120420 w 12192000"/>
              <a:gd name="connsiteY15" fmla="*/ 396985 h 3319651"/>
              <a:gd name="connsiteX16" fmla="*/ 9188229 w 12192000"/>
              <a:gd name="connsiteY16" fmla="*/ 385257 h 3319651"/>
              <a:gd name="connsiteX17" fmla="*/ 9249213 w 12192000"/>
              <a:gd name="connsiteY17" fmla="*/ 360736 h 3319651"/>
              <a:gd name="connsiteX18" fmla="*/ 9309761 w 12192000"/>
              <a:gd name="connsiteY18" fmla="*/ 381056 h 3319651"/>
              <a:gd name="connsiteX19" fmla="*/ 9390188 w 12192000"/>
              <a:gd name="connsiteY19" fmla="*/ 322698 h 3319651"/>
              <a:gd name="connsiteX20" fmla="*/ 9516107 w 12192000"/>
              <a:gd name="connsiteY20" fmla="*/ 310835 h 3319651"/>
              <a:gd name="connsiteX21" fmla="*/ 9755401 w 12192000"/>
              <a:gd name="connsiteY21" fmla="*/ 273930 h 3319651"/>
              <a:gd name="connsiteX22" fmla="*/ 9879576 w 12192000"/>
              <a:gd name="connsiteY22" fmla="*/ 262904 h 3319651"/>
              <a:gd name="connsiteX23" fmla="*/ 9917042 w 12192000"/>
              <a:gd name="connsiteY23" fmla="*/ 248540 h 3319651"/>
              <a:gd name="connsiteX24" fmla="*/ 10013409 w 12192000"/>
              <a:gd name="connsiteY24" fmla="*/ 212752 h 3319651"/>
              <a:gd name="connsiteX25" fmla="*/ 10067656 w 12192000"/>
              <a:gd name="connsiteY25" fmla="*/ 188334 h 3319651"/>
              <a:gd name="connsiteX26" fmla="*/ 10131785 w 12192000"/>
              <a:gd name="connsiteY26" fmla="*/ 160949 h 3319651"/>
              <a:gd name="connsiteX27" fmla="*/ 10207787 w 12192000"/>
              <a:gd name="connsiteY27" fmla="*/ 138016 h 3319651"/>
              <a:gd name="connsiteX28" fmla="*/ 10309934 w 12192000"/>
              <a:gd name="connsiteY28" fmla="*/ 129449 h 3319651"/>
              <a:gd name="connsiteX29" fmla="*/ 10431202 w 12192000"/>
              <a:gd name="connsiteY29" fmla="*/ 119993 h 3319651"/>
              <a:gd name="connsiteX30" fmla="*/ 10487751 w 12192000"/>
              <a:gd name="connsiteY30" fmla="*/ 113274 h 3319651"/>
              <a:gd name="connsiteX31" fmla="*/ 10557198 w 12192000"/>
              <a:gd name="connsiteY31" fmla="*/ 122170 h 3319651"/>
              <a:gd name="connsiteX32" fmla="*/ 10612454 w 12192000"/>
              <a:gd name="connsiteY32" fmla="*/ 123729 h 3319651"/>
              <a:gd name="connsiteX33" fmla="*/ 10625222 w 12192000"/>
              <a:gd name="connsiteY33" fmla="*/ 114271 h 3319651"/>
              <a:gd name="connsiteX34" fmla="*/ 10633161 w 12192000"/>
              <a:gd name="connsiteY34" fmla="*/ 113388 h 3319651"/>
              <a:gd name="connsiteX35" fmla="*/ 10645941 w 12192000"/>
              <a:gd name="connsiteY35" fmla="*/ 117670 h 3319651"/>
              <a:gd name="connsiteX36" fmla="*/ 10650422 w 12192000"/>
              <a:gd name="connsiteY36" fmla="*/ 111472 h 3319651"/>
              <a:gd name="connsiteX37" fmla="*/ 10656955 w 12192000"/>
              <a:gd name="connsiteY37" fmla="*/ 110748 h 3319651"/>
              <a:gd name="connsiteX38" fmla="*/ 10701610 w 12192000"/>
              <a:gd name="connsiteY38" fmla="*/ 106659 h 3319651"/>
              <a:gd name="connsiteX39" fmla="*/ 10770373 w 12192000"/>
              <a:gd name="connsiteY39" fmla="*/ 117992 h 3319651"/>
              <a:gd name="connsiteX40" fmla="*/ 10866744 w 12192000"/>
              <a:gd name="connsiteY40" fmla="*/ 128931 h 3319651"/>
              <a:gd name="connsiteX41" fmla="*/ 10996158 w 12192000"/>
              <a:gd name="connsiteY41" fmla="*/ 128325 h 3319651"/>
              <a:gd name="connsiteX42" fmla="*/ 11095448 w 12192000"/>
              <a:gd name="connsiteY42" fmla="*/ 127874 h 3319651"/>
              <a:gd name="connsiteX43" fmla="*/ 11284524 w 12192000"/>
              <a:gd name="connsiteY43" fmla="*/ 98039 h 3319651"/>
              <a:gd name="connsiteX44" fmla="*/ 11473195 w 12192000"/>
              <a:gd name="connsiteY44" fmla="*/ 40847 h 3319651"/>
              <a:gd name="connsiteX45" fmla="*/ 11525115 w 12192000"/>
              <a:gd name="connsiteY45" fmla="*/ 25163 h 3319651"/>
              <a:gd name="connsiteX46" fmla="*/ 11568047 w 12192000"/>
              <a:gd name="connsiteY46" fmla="*/ 35534 h 3319651"/>
              <a:gd name="connsiteX47" fmla="*/ 11568912 w 12192000"/>
              <a:gd name="connsiteY47" fmla="*/ 36502 h 3319651"/>
              <a:gd name="connsiteX48" fmla="*/ 11569017 w 12192000"/>
              <a:gd name="connsiteY48" fmla="*/ 50297 h 3319651"/>
              <a:gd name="connsiteX49" fmla="*/ 11602108 w 12192000"/>
              <a:gd name="connsiteY49" fmla="*/ 46579 h 3319651"/>
              <a:gd name="connsiteX50" fmla="*/ 11619604 w 12192000"/>
              <a:gd name="connsiteY50" fmla="*/ 51034 h 3319651"/>
              <a:gd name="connsiteX51" fmla="*/ 11627477 w 12192000"/>
              <a:gd name="connsiteY51" fmla="*/ 42442 h 3319651"/>
              <a:gd name="connsiteX52" fmla="*/ 11655914 w 12192000"/>
              <a:gd name="connsiteY52" fmla="*/ 42091 h 3319651"/>
              <a:gd name="connsiteX53" fmla="*/ 11687296 w 12192000"/>
              <a:gd name="connsiteY53" fmla="*/ 53040 h 3319651"/>
              <a:gd name="connsiteX54" fmla="*/ 11853071 w 12192000"/>
              <a:gd name="connsiteY54" fmla="*/ 11249 h 3319651"/>
              <a:gd name="connsiteX55" fmla="*/ 11920867 w 12192000"/>
              <a:gd name="connsiteY55" fmla="*/ 4433 h 3319651"/>
              <a:gd name="connsiteX56" fmla="*/ 11999257 w 12192000"/>
              <a:gd name="connsiteY56" fmla="*/ 9907 h 3319651"/>
              <a:gd name="connsiteX57" fmla="*/ 12073903 w 12192000"/>
              <a:gd name="connsiteY57" fmla="*/ 135887 h 3319651"/>
              <a:gd name="connsiteX58" fmla="*/ 12123386 w 12192000"/>
              <a:gd name="connsiteY58" fmla="*/ 199251 h 3319651"/>
              <a:gd name="connsiteX59" fmla="*/ 12163777 w 12192000"/>
              <a:gd name="connsiteY59" fmla="*/ 212740 h 3319651"/>
              <a:gd name="connsiteX60" fmla="*/ 12192000 w 12192000"/>
              <a:gd name="connsiteY60" fmla="*/ 222005 h 3319651"/>
              <a:gd name="connsiteX61" fmla="*/ 12192000 w 12192000"/>
              <a:gd name="connsiteY61" fmla="*/ 1300671 h 3319651"/>
              <a:gd name="connsiteX62" fmla="*/ 12192000 w 12192000"/>
              <a:gd name="connsiteY62" fmla="*/ 2296750 h 3319651"/>
              <a:gd name="connsiteX63" fmla="*/ 12192000 w 12192000"/>
              <a:gd name="connsiteY63" fmla="*/ 3319651 h 3319651"/>
              <a:gd name="connsiteX64" fmla="*/ 0 w 12192000"/>
              <a:gd name="connsiteY64" fmla="*/ 3319651 h 3319651"/>
              <a:gd name="connsiteX65" fmla="*/ 0 w 12192000"/>
              <a:gd name="connsiteY65" fmla="*/ 2296750 h 3319651"/>
              <a:gd name="connsiteX66" fmla="*/ 0 w 12192000"/>
              <a:gd name="connsiteY66" fmla="*/ 1300671 h 3319651"/>
              <a:gd name="connsiteX67" fmla="*/ 0 w 12192000"/>
              <a:gd name="connsiteY67" fmla="*/ 568841 h 3319651"/>
              <a:gd name="connsiteX68" fmla="*/ 76043 w 12192000"/>
              <a:gd name="connsiteY68" fmla="*/ 564478 h 3319651"/>
              <a:gd name="connsiteX69" fmla="*/ 156777 w 12192000"/>
              <a:gd name="connsiteY69" fmla="*/ 582240 h 3319651"/>
              <a:gd name="connsiteX70" fmla="*/ 390282 w 12192000"/>
              <a:gd name="connsiteY70" fmla="*/ 588964 h 3319651"/>
              <a:gd name="connsiteX71" fmla="*/ 441283 w 12192000"/>
              <a:gd name="connsiteY71" fmla="*/ 611994 h 3319651"/>
              <a:gd name="connsiteX72" fmla="*/ 479705 w 12192000"/>
              <a:gd name="connsiteY72" fmla="*/ 623729 h 3319651"/>
              <a:gd name="connsiteX73" fmla="*/ 766623 w 12192000"/>
              <a:gd name="connsiteY73" fmla="*/ 671173 h 3319651"/>
              <a:gd name="connsiteX74" fmla="*/ 827314 w 12192000"/>
              <a:gd name="connsiteY74" fmla="*/ 680178 h 3319651"/>
              <a:gd name="connsiteX75" fmla="*/ 998405 w 12192000"/>
              <a:gd name="connsiteY75" fmla="*/ 738347 h 3319651"/>
              <a:gd name="connsiteX76" fmla="*/ 1045574 w 12192000"/>
              <a:gd name="connsiteY76" fmla="*/ 741442 h 3319651"/>
              <a:gd name="connsiteX77" fmla="*/ 1350289 w 12192000"/>
              <a:gd name="connsiteY77" fmla="*/ 754867 h 3319651"/>
              <a:gd name="connsiteX78" fmla="*/ 1493817 w 12192000"/>
              <a:gd name="connsiteY78" fmla="*/ 740068 h 3319651"/>
              <a:gd name="connsiteX79" fmla="*/ 1629709 w 12192000"/>
              <a:gd name="connsiteY79" fmla="*/ 735806 h 3319651"/>
              <a:gd name="connsiteX80" fmla="*/ 1640709 w 12192000"/>
              <a:gd name="connsiteY80" fmla="*/ 740059 h 3319651"/>
              <a:gd name="connsiteX81" fmla="*/ 1645414 w 12192000"/>
              <a:gd name="connsiteY81" fmla="*/ 737485 h 3319651"/>
              <a:gd name="connsiteX82" fmla="*/ 1676636 w 12192000"/>
              <a:gd name="connsiteY82" fmla="*/ 722446 h 3319651"/>
              <a:gd name="connsiteX83" fmla="*/ 1737817 w 12192000"/>
              <a:gd name="connsiteY83" fmla="*/ 724375 h 3319651"/>
              <a:gd name="connsiteX84" fmla="*/ 1862741 w 12192000"/>
              <a:gd name="connsiteY84" fmla="*/ 717608 h 3319651"/>
              <a:gd name="connsiteX85" fmla="*/ 2063928 w 12192000"/>
              <a:gd name="connsiteY85" fmla="*/ 685961 h 3319651"/>
              <a:gd name="connsiteX86" fmla="*/ 2380801 w 12192000"/>
              <a:gd name="connsiteY86" fmla="*/ 647782 h 3319651"/>
              <a:gd name="connsiteX87" fmla="*/ 2654560 w 12192000"/>
              <a:gd name="connsiteY87" fmla="*/ 625434 h 3319651"/>
              <a:gd name="connsiteX88" fmla="*/ 2786787 w 12192000"/>
              <a:gd name="connsiteY88" fmla="*/ 617546 h 3319651"/>
              <a:gd name="connsiteX89" fmla="*/ 2885593 w 12192000"/>
              <a:gd name="connsiteY89" fmla="*/ 560604 h 3319651"/>
              <a:gd name="connsiteX90" fmla="*/ 3039071 w 12192000"/>
              <a:gd name="connsiteY90" fmla="*/ 546371 h 3319651"/>
              <a:gd name="connsiteX91" fmla="*/ 3129193 w 12192000"/>
              <a:gd name="connsiteY91" fmla="*/ 531009 h 3319651"/>
              <a:gd name="connsiteX92" fmla="*/ 3160750 w 12192000"/>
              <a:gd name="connsiteY92" fmla="*/ 514420 h 3319651"/>
              <a:gd name="connsiteX93" fmla="*/ 3206618 w 12192000"/>
              <a:gd name="connsiteY93" fmla="*/ 498483 h 3319651"/>
              <a:gd name="connsiteX94" fmla="*/ 3285495 w 12192000"/>
              <a:gd name="connsiteY94" fmla="*/ 462035 h 3319651"/>
              <a:gd name="connsiteX95" fmla="*/ 3395074 w 12192000"/>
              <a:gd name="connsiteY95" fmla="*/ 427539 h 3319651"/>
              <a:gd name="connsiteX96" fmla="*/ 3486313 w 12192000"/>
              <a:gd name="connsiteY96" fmla="*/ 448331 h 3319651"/>
              <a:gd name="connsiteX97" fmla="*/ 3491586 w 12192000"/>
              <a:gd name="connsiteY97" fmla="*/ 438984 h 3319651"/>
              <a:gd name="connsiteX98" fmla="*/ 3548983 w 12192000"/>
              <a:gd name="connsiteY98" fmla="*/ 430940 h 3319651"/>
              <a:gd name="connsiteX99" fmla="*/ 3731729 w 12192000"/>
              <a:gd name="connsiteY99" fmla="*/ 440032 h 3319651"/>
              <a:gd name="connsiteX100" fmla="*/ 3861674 w 12192000"/>
              <a:gd name="connsiteY100" fmla="*/ 422781 h 3319651"/>
              <a:gd name="connsiteX101" fmla="*/ 3912797 w 12192000"/>
              <a:gd name="connsiteY101" fmla="*/ 425874 h 3319651"/>
              <a:gd name="connsiteX102" fmla="*/ 3975778 w 12192000"/>
              <a:gd name="connsiteY102" fmla="*/ 401197 h 3319651"/>
              <a:gd name="connsiteX103" fmla="*/ 4072288 w 12192000"/>
              <a:gd name="connsiteY103" fmla="*/ 348834 h 3319651"/>
              <a:gd name="connsiteX104" fmla="*/ 4110070 w 12192000"/>
              <a:gd name="connsiteY104" fmla="*/ 356378 h 3319651"/>
              <a:gd name="connsiteX105" fmla="*/ 4148272 w 12192000"/>
              <a:gd name="connsiteY105" fmla="*/ 352550 h 3319651"/>
              <a:gd name="connsiteX106" fmla="*/ 4233003 w 12192000"/>
              <a:gd name="connsiteY106" fmla="*/ 316083 h 3319651"/>
              <a:gd name="connsiteX107" fmla="*/ 4283653 w 12192000"/>
              <a:gd name="connsiteY107" fmla="*/ 302402 h 3319651"/>
              <a:gd name="connsiteX108" fmla="*/ 4420068 w 12192000"/>
              <a:gd name="connsiteY108" fmla="*/ 257049 h 3319651"/>
              <a:gd name="connsiteX109" fmla="*/ 4612820 w 12192000"/>
              <a:gd name="connsiteY109" fmla="*/ 146231 h 3319651"/>
              <a:gd name="connsiteX110" fmla="*/ 4620533 w 12192000"/>
              <a:gd name="connsiteY110" fmla="*/ 143202 h 3319651"/>
              <a:gd name="connsiteX111" fmla="*/ 4642602 w 12192000"/>
              <a:gd name="connsiteY111" fmla="*/ 143699 h 3319651"/>
              <a:gd name="connsiteX112" fmla="*/ 4651066 w 12192000"/>
              <a:gd name="connsiteY112" fmla="*/ 145332 h 3319651"/>
              <a:gd name="connsiteX113" fmla="*/ 4663100 w 12192000"/>
              <a:gd name="connsiteY113" fmla="*/ 144643 h 3319651"/>
              <a:gd name="connsiteX114" fmla="*/ 4663344 w 12192000"/>
              <a:gd name="connsiteY114" fmla="*/ 144166 h 3319651"/>
              <a:gd name="connsiteX115" fmla="*/ 4674721 w 12192000"/>
              <a:gd name="connsiteY115" fmla="*/ 144423 h 3319651"/>
              <a:gd name="connsiteX116" fmla="*/ 4731045 w 12192000"/>
              <a:gd name="connsiteY116" fmla="*/ 151495 h 3319651"/>
              <a:gd name="connsiteX117" fmla="*/ 4798884 w 12192000"/>
              <a:gd name="connsiteY117" fmla="*/ 103684 h 3319651"/>
              <a:gd name="connsiteX118" fmla="*/ 4828155 w 12192000"/>
              <a:gd name="connsiteY118" fmla="*/ 94453 h 3319651"/>
              <a:gd name="connsiteX119" fmla="*/ 4843504 w 12192000"/>
              <a:gd name="connsiteY119" fmla="*/ 87064 h 3319651"/>
              <a:gd name="connsiteX120" fmla="*/ 4853353 w 12192000"/>
              <a:gd name="connsiteY120" fmla="*/ 98631 h 3319651"/>
              <a:gd name="connsiteX121" fmla="*/ 4898297 w 12192000"/>
              <a:gd name="connsiteY121" fmla="*/ 92029 h 3319651"/>
              <a:gd name="connsiteX122" fmla="*/ 4905046 w 12192000"/>
              <a:gd name="connsiteY122" fmla="*/ 89256 h 3319651"/>
              <a:gd name="connsiteX123" fmla="*/ 4940803 w 12192000"/>
              <a:gd name="connsiteY123" fmla="*/ 98566 h 3319651"/>
              <a:gd name="connsiteX124" fmla="*/ 4958985 w 12192000"/>
              <a:gd name="connsiteY124" fmla="*/ 100848 h 3319651"/>
              <a:gd name="connsiteX125" fmla="*/ 4964720 w 12192000"/>
              <a:gd name="connsiteY125" fmla="*/ 106708 h 3319651"/>
              <a:gd name="connsiteX126" fmla="*/ 4991255 w 12192000"/>
              <a:gd name="connsiteY126" fmla="*/ 107429 h 3319651"/>
              <a:gd name="connsiteX127" fmla="*/ 4994077 w 12192000"/>
              <a:gd name="connsiteY127" fmla="*/ 105545 h 3319651"/>
              <a:gd name="connsiteX128" fmla="*/ 5016802 w 12192000"/>
              <a:gd name="connsiteY128" fmla="*/ 113456 h 3319651"/>
              <a:gd name="connsiteX129" fmla="*/ 5091319 w 12192000"/>
              <a:gd name="connsiteY129" fmla="*/ 128928 h 3319651"/>
              <a:gd name="connsiteX130" fmla="*/ 5259336 w 12192000"/>
              <a:gd name="connsiteY130" fmla="*/ 134593 h 3319651"/>
              <a:gd name="connsiteX131" fmla="*/ 5491971 w 12192000"/>
              <a:gd name="connsiteY131" fmla="*/ 138440 h 3319651"/>
              <a:gd name="connsiteX132" fmla="*/ 5865838 w 12192000"/>
              <a:gd name="connsiteY132" fmla="*/ 118118 h 3319651"/>
              <a:gd name="connsiteX133" fmla="*/ 5995823 w 12192000"/>
              <a:gd name="connsiteY133" fmla="*/ 96691 h 3319651"/>
              <a:gd name="connsiteX134" fmla="*/ 6052915 w 12192000"/>
              <a:gd name="connsiteY134" fmla="*/ 109411 h 3319651"/>
              <a:gd name="connsiteX135" fmla="*/ 6093124 w 12192000"/>
              <a:gd name="connsiteY135" fmla="*/ 103811 h 3319651"/>
              <a:gd name="connsiteX136" fmla="*/ 6097661 w 12192000"/>
              <a:gd name="connsiteY136" fmla="*/ 100879 h 3319651"/>
              <a:gd name="connsiteX137" fmla="*/ 6116838 w 12192000"/>
              <a:gd name="connsiteY137" fmla="*/ 97894 h 3319651"/>
              <a:gd name="connsiteX138" fmla="*/ 6120984 w 12192000"/>
              <a:gd name="connsiteY138" fmla="*/ 86111 h 3319651"/>
              <a:gd name="connsiteX139" fmla="*/ 6148942 w 12192000"/>
              <a:gd name="connsiteY139" fmla="*/ 73779 h 3319651"/>
              <a:gd name="connsiteX140" fmla="*/ 6229970 w 12192000"/>
              <a:gd name="connsiteY140" fmla="*/ 75877 h 3319651"/>
              <a:gd name="connsiteX141" fmla="*/ 6355201 w 12192000"/>
              <a:gd name="connsiteY141" fmla="*/ 71979 h 3319651"/>
              <a:gd name="connsiteX142" fmla="*/ 6456586 w 12192000"/>
              <a:gd name="connsiteY142" fmla="*/ 65384 h 3319651"/>
              <a:gd name="connsiteX143" fmla="*/ 6494018 w 12192000"/>
              <a:gd name="connsiteY143" fmla="*/ 51914 h 3319651"/>
              <a:gd name="connsiteX144" fmla="*/ 6547019 w 12192000"/>
              <a:gd name="connsiteY144" fmla="*/ 40476 h 3319651"/>
              <a:gd name="connsiteX145" fmla="*/ 6644256 w 12192000"/>
              <a:gd name="connsiteY145" fmla="*/ 25417 h 3319651"/>
              <a:gd name="connsiteX146" fmla="*/ 6755672 w 12192000"/>
              <a:gd name="connsiteY146" fmla="*/ 35291 h 3319651"/>
              <a:gd name="connsiteX147" fmla="*/ 6847031 w 12192000"/>
              <a:gd name="connsiteY147" fmla="*/ 58281 h 3319651"/>
              <a:gd name="connsiteX148" fmla="*/ 6889589 w 12192000"/>
              <a:gd name="connsiteY148" fmla="*/ 84406 h 3319651"/>
              <a:gd name="connsiteX149" fmla="*/ 6926533 w 12192000"/>
              <a:gd name="connsiteY149" fmla="*/ 99757 h 3319651"/>
              <a:gd name="connsiteX150" fmla="*/ 6977994 w 12192000"/>
              <a:gd name="connsiteY150" fmla="*/ 167563 h 3319651"/>
              <a:gd name="connsiteX0" fmla="*/ 6977994 w 12192000"/>
              <a:gd name="connsiteY0" fmla="*/ 190569 h 3342657"/>
              <a:gd name="connsiteX1" fmla="*/ 7095723 w 12192000"/>
              <a:gd name="connsiteY1" fmla="*/ 196005 h 3342657"/>
              <a:gd name="connsiteX2" fmla="*/ 7330015 w 12192000"/>
              <a:gd name="connsiteY2" fmla="*/ 214458 h 3342657"/>
              <a:gd name="connsiteX3" fmla="*/ 7689873 w 12192000"/>
              <a:gd name="connsiteY3" fmla="*/ 322324 h 3342657"/>
              <a:gd name="connsiteX4" fmla="*/ 8005538 w 12192000"/>
              <a:gd name="connsiteY4" fmla="*/ 372585 h 3342657"/>
              <a:gd name="connsiteX5" fmla="*/ 8031567 w 12192000"/>
              <a:gd name="connsiteY5" fmla="*/ 363135 h 3342657"/>
              <a:gd name="connsiteX6" fmla="*/ 8064378 w 12192000"/>
              <a:gd name="connsiteY6" fmla="*/ 363609 h 3342657"/>
              <a:gd name="connsiteX7" fmla="*/ 8349142 w 12192000"/>
              <a:gd name="connsiteY7" fmla="*/ 369374 h 3342657"/>
              <a:gd name="connsiteX8" fmla="*/ 8398146 w 12192000"/>
              <a:gd name="connsiteY8" fmla="*/ 362716 h 3342657"/>
              <a:gd name="connsiteX9" fmla="*/ 8518180 w 12192000"/>
              <a:gd name="connsiteY9" fmla="*/ 364477 h 3342657"/>
              <a:gd name="connsiteX10" fmla="*/ 8688204 w 12192000"/>
              <a:gd name="connsiteY10" fmla="*/ 365610 h 3342657"/>
              <a:gd name="connsiteX11" fmla="*/ 8695239 w 12192000"/>
              <a:gd name="connsiteY11" fmla="*/ 357893 h 3342657"/>
              <a:gd name="connsiteX12" fmla="*/ 8754342 w 12192000"/>
              <a:gd name="connsiteY12" fmla="*/ 360566 h 3342657"/>
              <a:gd name="connsiteX13" fmla="*/ 8964553 w 12192000"/>
              <a:gd name="connsiteY13" fmla="*/ 423570 h 3342657"/>
              <a:gd name="connsiteX14" fmla="*/ 9079968 w 12192000"/>
              <a:gd name="connsiteY14" fmla="*/ 427314 h 3342657"/>
              <a:gd name="connsiteX15" fmla="*/ 9120420 w 12192000"/>
              <a:gd name="connsiteY15" fmla="*/ 419991 h 3342657"/>
              <a:gd name="connsiteX16" fmla="*/ 9188229 w 12192000"/>
              <a:gd name="connsiteY16" fmla="*/ 408263 h 3342657"/>
              <a:gd name="connsiteX17" fmla="*/ 9249213 w 12192000"/>
              <a:gd name="connsiteY17" fmla="*/ 383742 h 3342657"/>
              <a:gd name="connsiteX18" fmla="*/ 9309761 w 12192000"/>
              <a:gd name="connsiteY18" fmla="*/ 404062 h 3342657"/>
              <a:gd name="connsiteX19" fmla="*/ 9390188 w 12192000"/>
              <a:gd name="connsiteY19" fmla="*/ 345704 h 3342657"/>
              <a:gd name="connsiteX20" fmla="*/ 9516107 w 12192000"/>
              <a:gd name="connsiteY20" fmla="*/ 333841 h 3342657"/>
              <a:gd name="connsiteX21" fmla="*/ 9755401 w 12192000"/>
              <a:gd name="connsiteY21" fmla="*/ 296936 h 3342657"/>
              <a:gd name="connsiteX22" fmla="*/ 9879576 w 12192000"/>
              <a:gd name="connsiteY22" fmla="*/ 285910 h 3342657"/>
              <a:gd name="connsiteX23" fmla="*/ 9917042 w 12192000"/>
              <a:gd name="connsiteY23" fmla="*/ 271546 h 3342657"/>
              <a:gd name="connsiteX24" fmla="*/ 10013409 w 12192000"/>
              <a:gd name="connsiteY24" fmla="*/ 235758 h 3342657"/>
              <a:gd name="connsiteX25" fmla="*/ 10067656 w 12192000"/>
              <a:gd name="connsiteY25" fmla="*/ 211340 h 3342657"/>
              <a:gd name="connsiteX26" fmla="*/ 10131785 w 12192000"/>
              <a:gd name="connsiteY26" fmla="*/ 183955 h 3342657"/>
              <a:gd name="connsiteX27" fmla="*/ 10207787 w 12192000"/>
              <a:gd name="connsiteY27" fmla="*/ 161022 h 3342657"/>
              <a:gd name="connsiteX28" fmla="*/ 10309934 w 12192000"/>
              <a:gd name="connsiteY28" fmla="*/ 152455 h 3342657"/>
              <a:gd name="connsiteX29" fmla="*/ 10431202 w 12192000"/>
              <a:gd name="connsiteY29" fmla="*/ 142999 h 3342657"/>
              <a:gd name="connsiteX30" fmla="*/ 10487751 w 12192000"/>
              <a:gd name="connsiteY30" fmla="*/ 136280 h 3342657"/>
              <a:gd name="connsiteX31" fmla="*/ 10557198 w 12192000"/>
              <a:gd name="connsiteY31" fmla="*/ 145176 h 3342657"/>
              <a:gd name="connsiteX32" fmla="*/ 10612454 w 12192000"/>
              <a:gd name="connsiteY32" fmla="*/ 146735 h 3342657"/>
              <a:gd name="connsiteX33" fmla="*/ 10625222 w 12192000"/>
              <a:gd name="connsiteY33" fmla="*/ 137277 h 3342657"/>
              <a:gd name="connsiteX34" fmla="*/ 10633161 w 12192000"/>
              <a:gd name="connsiteY34" fmla="*/ 136394 h 3342657"/>
              <a:gd name="connsiteX35" fmla="*/ 10645941 w 12192000"/>
              <a:gd name="connsiteY35" fmla="*/ 140676 h 3342657"/>
              <a:gd name="connsiteX36" fmla="*/ 10650422 w 12192000"/>
              <a:gd name="connsiteY36" fmla="*/ 134478 h 3342657"/>
              <a:gd name="connsiteX37" fmla="*/ 10656955 w 12192000"/>
              <a:gd name="connsiteY37" fmla="*/ 133754 h 3342657"/>
              <a:gd name="connsiteX38" fmla="*/ 10701610 w 12192000"/>
              <a:gd name="connsiteY38" fmla="*/ 129665 h 3342657"/>
              <a:gd name="connsiteX39" fmla="*/ 10770373 w 12192000"/>
              <a:gd name="connsiteY39" fmla="*/ 140998 h 3342657"/>
              <a:gd name="connsiteX40" fmla="*/ 10866744 w 12192000"/>
              <a:gd name="connsiteY40" fmla="*/ 151937 h 3342657"/>
              <a:gd name="connsiteX41" fmla="*/ 10996158 w 12192000"/>
              <a:gd name="connsiteY41" fmla="*/ 151331 h 3342657"/>
              <a:gd name="connsiteX42" fmla="*/ 11095448 w 12192000"/>
              <a:gd name="connsiteY42" fmla="*/ 150880 h 3342657"/>
              <a:gd name="connsiteX43" fmla="*/ 11284524 w 12192000"/>
              <a:gd name="connsiteY43" fmla="*/ 121045 h 3342657"/>
              <a:gd name="connsiteX44" fmla="*/ 11473195 w 12192000"/>
              <a:gd name="connsiteY44" fmla="*/ 63853 h 3342657"/>
              <a:gd name="connsiteX45" fmla="*/ 11525115 w 12192000"/>
              <a:gd name="connsiteY45" fmla="*/ 48169 h 3342657"/>
              <a:gd name="connsiteX46" fmla="*/ 11568047 w 12192000"/>
              <a:gd name="connsiteY46" fmla="*/ 58540 h 3342657"/>
              <a:gd name="connsiteX47" fmla="*/ 11568912 w 12192000"/>
              <a:gd name="connsiteY47" fmla="*/ 59508 h 3342657"/>
              <a:gd name="connsiteX48" fmla="*/ 11569017 w 12192000"/>
              <a:gd name="connsiteY48" fmla="*/ 73303 h 3342657"/>
              <a:gd name="connsiteX49" fmla="*/ 11602108 w 12192000"/>
              <a:gd name="connsiteY49" fmla="*/ 69585 h 3342657"/>
              <a:gd name="connsiteX50" fmla="*/ 11619604 w 12192000"/>
              <a:gd name="connsiteY50" fmla="*/ 74040 h 3342657"/>
              <a:gd name="connsiteX51" fmla="*/ 11627477 w 12192000"/>
              <a:gd name="connsiteY51" fmla="*/ 65448 h 3342657"/>
              <a:gd name="connsiteX52" fmla="*/ 11655914 w 12192000"/>
              <a:gd name="connsiteY52" fmla="*/ 65097 h 3342657"/>
              <a:gd name="connsiteX53" fmla="*/ 11782756 w 12192000"/>
              <a:gd name="connsiteY53" fmla="*/ 386 h 3342657"/>
              <a:gd name="connsiteX54" fmla="*/ 11853071 w 12192000"/>
              <a:gd name="connsiteY54" fmla="*/ 34255 h 3342657"/>
              <a:gd name="connsiteX55" fmla="*/ 11920867 w 12192000"/>
              <a:gd name="connsiteY55" fmla="*/ 27439 h 3342657"/>
              <a:gd name="connsiteX56" fmla="*/ 11999257 w 12192000"/>
              <a:gd name="connsiteY56" fmla="*/ 32913 h 3342657"/>
              <a:gd name="connsiteX57" fmla="*/ 12073903 w 12192000"/>
              <a:gd name="connsiteY57" fmla="*/ 158893 h 3342657"/>
              <a:gd name="connsiteX58" fmla="*/ 12123386 w 12192000"/>
              <a:gd name="connsiteY58" fmla="*/ 222257 h 3342657"/>
              <a:gd name="connsiteX59" fmla="*/ 12163777 w 12192000"/>
              <a:gd name="connsiteY59" fmla="*/ 235746 h 3342657"/>
              <a:gd name="connsiteX60" fmla="*/ 12192000 w 12192000"/>
              <a:gd name="connsiteY60" fmla="*/ 245011 h 3342657"/>
              <a:gd name="connsiteX61" fmla="*/ 12192000 w 12192000"/>
              <a:gd name="connsiteY61" fmla="*/ 1323677 h 3342657"/>
              <a:gd name="connsiteX62" fmla="*/ 12192000 w 12192000"/>
              <a:gd name="connsiteY62" fmla="*/ 2319756 h 3342657"/>
              <a:gd name="connsiteX63" fmla="*/ 12192000 w 12192000"/>
              <a:gd name="connsiteY63" fmla="*/ 3342657 h 3342657"/>
              <a:gd name="connsiteX64" fmla="*/ 0 w 12192000"/>
              <a:gd name="connsiteY64" fmla="*/ 3342657 h 3342657"/>
              <a:gd name="connsiteX65" fmla="*/ 0 w 12192000"/>
              <a:gd name="connsiteY65" fmla="*/ 2319756 h 3342657"/>
              <a:gd name="connsiteX66" fmla="*/ 0 w 12192000"/>
              <a:gd name="connsiteY66" fmla="*/ 1323677 h 3342657"/>
              <a:gd name="connsiteX67" fmla="*/ 0 w 12192000"/>
              <a:gd name="connsiteY67" fmla="*/ 591847 h 3342657"/>
              <a:gd name="connsiteX68" fmla="*/ 76043 w 12192000"/>
              <a:gd name="connsiteY68" fmla="*/ 587484 h 3342657"/>
              <a:gd name="connsiteX69" fmla="*/ 156777 w 12192000"/>
              <a:gd name="connsiteY69" fmla="*/ 605246 h 3342657"/>
              <a:gd name="connsiteX70" fmla="*/ 390282 w 12192000"/>
              <a:gd name="connsiteY70" fmla="*/ 611970 h 3342657"/>
              <a:gd name="connsiteX71" fmla="*/ 441283 w 12192000"/>
              <a:gd name="connsiteY71" fmla="*/ 635000 h 3342657"/>
              <a:gd name="connsiteX72" fmla="*/ 479705 w 12192000"/>
              <a:gd name="connsiteY72" fmla="*/ 646735 h 3342657"/>
              <a:gd name="connsiteX73" fmla="*/ 766623 w 12192000"/>
              <a:gd name="connsiteY73" fmla="*/ 694179 h 3342657"/>
              <a:gd name="connsiteX74" fmla="*/ 827314 w 12192000"/>
              <a:gd name="connsiteY74" fmla="*/ 703184 h 3342657"/>
              <a:gd name="connsiteX75" fmla="*/ 998405 w 12192000"/>
              <a:gd name="connsiteY75" fmla="*/ 761353 h 3342657"/>
              <a:gd name="connsiteX76" fmla="*/ 1045574 w 12192000"/>
              <a:gd name="connsiteY76" fmla="*/ 764448 h 3342657"/>
              <a:gd name="connsiteX77" fmla="*/ 1350289 w 12192000"/>
              <a:gd name="connsiteY77" fmla="*/ 777873 h 3342657"/>
              <a:gd name="connsiteX78" fmla="*/ 1493817 w 12192000"/>
              <a:gd name="connsiteY78" fmla="*/ 763074 h 3342657"/>
              <a:gd name="connsiteX79" fmla="*/ 1629709 w 12192000"/>
              <a:gd name="connsiteY79" fmla="*/ 758812 h 3342657"/>
              <a:gd name="connsiteX80" fmla="*/ 1640709 w 12192000"/>
              <a:gd name="connsiteY80" fmla="*/ 763065 h 3342657"/>
              <a:gd name="connsiteX81" fmla="*/ 1645414 w 12192000"/>
              <a:gd name="connsiteY81" fmla="*/ 760491 h 3342657"/>
              <a:gd name="connsiteX82" fmla="*/ 1676636 w 12192000"/>
              <a:gd name="connsiteY82" fmla="*/ 745452 h 3342657"/>
              <a:gd name="connsiteX83" fmla="*/ 1737817 w 12192000"/>
              <a:gd name="connsiteY83" fmla="*/ 747381 h 3342657"/>
              <a:gd name="connsiteX84" fmla="*/ 1862741 w 12192000"/>
              <a:gd name="connsiteY84" fmla="*/ 740614 h 3342657"/>
              <a:gd name="connsiteX85" fmla="*/ 2063928 w 12192000"/>
              <a:gd name="connsiteY85" fmla="*/ 708967 h 3342657"/>
              <a:gd name="connsiteX86" fmla="*/ 2380801 w 12192000"/>
              <a:gd name="connsiteY86" fmla="*/ 670788 h 3342657"/>
              <a:gd name="connsiteX87" fmla="*/ 2654560 w 12192000"/>
              <a:gd name="connsiteY87" fmla="*/ 648440 h 3342657"/>
              <a:gd name="connsiteX88" fmla="*/ 2786787 w 12192000"/>
              <a:gd name="connsiteY88" fmla="*/ 640552 h 3342657"/>
              <a:gd name="connsiteX89" fmla="*/ 2885593 w 12192000"/>
              <a:gd name="connsiteY89" fmla="*/ 583610 h 3342657"/>
              <a:gd name="connsiteX90" fmla="*/ 3039071 w 12192000"/>
              <a:gd name="connsiteY90" fmla="*/ 569377 h 3342657"/>
              <a:gd name="connsiteX91" fmla="*/ 3129193 w 12192000"/>
              <a:gd name="connsiteY91" fmla="*/ 554015 h 3342657"/>
              <a:gd name="connsiteX92" fmla="*/ 3160750 w 12192000"/>
              <a:gd name="connsiteY92" fmla="*/ 537426 h 3342657"/>
              <a:gd name="connsiteX93" fmla="*/ 3206618 w 12192000"/>
              <a:gd name="connsiteY93" fmla="*/ 521489 h 3342657"/>
              <a:gd name="connsiteX94" fmla="*/ 3285495 w 12192000"/>
              <a:gd name="connsiteY94" fmla="*/ 485041 h 3342657"/>
              <a:gd name="connsiteX95" fmla="*/ 3395074 w 12192000"/>
              <a:gd name="connsiteY95" fmla="*/ 450545 h 3342657"/>
              <a:gd name="connsiteX96" fmla="*/ 3486313 w 12192000"/>
              <a:gd name="connsiteY96" fmla="*/ 471337 h 3342657"/>
              <a:gd name="connsiteX97" fmla="*/ 3491586 w 12192000"/>
              <a:gd name="connsiteY97" fmla="*/ 461990 h 3342657"/>
              <a:gd name="connsiteX98" fmla="*/ 3548983 w 12192000"/>
              <a:gd name="connsiteY98" fmla="*/ 453946 h 3342657"/>
              <a:gd name="connsiteX99" fmla="*/ 3731729 w 12192000"/>
              <a:gd name="connsiteY99" fmla="*/ 463038 h 3342657"/>
              <a:gd name="connsiteX100" fmla="*/ 3861674 w 12192000"/>
              <a:gd name="connsiteY100" fmla="*/ 445787 h 3342657"/>
              <a:gd name="connsiteX101" fmla="*/ 3912797 w 12192000"/>
              <a:gd name="connsiteY101" fmla="*/ 448880 h 3342657"/>
              <a:gd name="connsiteX102" fmla="*/ 3975778 w 12192000"/>
              <a:gd name="connsiteY102" fmla="*/ 424203 h 3342657"/>
              <a:gd name="connsiteX103" fmla="*/ 4072288 w 12192000"/>
              <a:gd name="connsiteY103" fmla="*/ 371840 h 3342657"/>
              <a:gd name="connsiteX104" fmla="*/ 4110070 w 12192000"/>
              <a:gd name="connsiteY104" fmla="*/ 379384 h 3342657"/>
              <a:gd name="connsiteX105" fmla="*/ 4148272 w 12192000"/>
              <a:gd name="connsiteY105" fmla="*/ 375556 h 3342657"/>
              <a:gd name="connsiteX106" fmla="*/ 4233003 w 12192000"/>
              <a:gd name="connsiteY106" fmla="*/ 339089 h 3342657"/>
              <a:gd name="connsiteX107" fmla="*/ 4283653 w 12192000"/>
              <a:gd name="connsiteY107" fmla="*/ 325408 h 3342657"/>
              <a:gd name="connsiteX108" fmla="*/ 4420068 w 12192000"/>
              <a:gd name="connsiteY108" fmla="*/ 280055 h 3342657"/>
              <a:gd name="connsiteX109" fmla="*/ 4612820 w 12192000"/>
              <a:gd name="connsiteY109" fmla="*/ 169237 h 3342657"/>
              <a:gd name="connsiteX110" fmla="*/ 4620533 w 12192000"/>
              <a:gd name="connsiteY110" fmla="*/ 166208 h 3342657"/>
              <a:gd name="connsiteX111" fmla="*/ 4642602 w 12192000"/>
              <a:gd name="connsiteY111" fmla="*/ 166705 h 3342657"/>
              <a:gd name="connsiteX112" fmla="*/ 4651066 w 12192000"/>
              <a:gd name="connsiteY112" fmla="*/ 168338 h 3342657"/>
              <a:gd name="connsiteX113" fmla="*/ 4663100 w 12192000"/>
              <a:gd name="connsiteY113" fmla="*/ 167649 h 3342657"/>
              <a:gd name="connsiteX114" fmla="*/ 4663344 w 12192000"/>
              <a:gd name="connsiteY114" fmla="*/ 167172 h 3342657"/>
              <a:gd name="connsiteX115" fmla="*/ 4674721 w 12192000"/>
              <a:gd name="connsiteY115" fmla="*/ 167429 h 3342657"/>
              <a:gd name="connsiteX116" fmla="*/ 4731045 w 12192000"/>
              <a:gd name="connsiteY116" fmla="*/ 174501 h 3342657"/>
              <a:gd name="connsiteX117" fmla="*/ 4798884 w 12192000"/>
              <a:gd name="connsiteY117" fmla="*/ 126690 h 3342657"/>
              <a:gd name="connsiteX118" fmla="*/ 4828155 w 12192000"/>
              <a:gd name="connsiteY118" fmla="*/ 117459 h 3342657"/>
              <a:gd name="connsiteX119" fmla="*/ 4843504 w 12192000"/>
              <a:gd name="connsiteY119" fmla="*/ 110070 h 3342657"/>
              <a:gd name="connsiteX120" fmla="*/ 4853353 w 12192000"/>
              <a:gd name="connsiteY120" fmla="*/ 121637 h 3342657"/>
              <a:gd name="connsiteX121" fmla="*/ 4898297 w 12192000"/>
              <a:gd name="connsiteY121" fmla="*/ 115035 h 3342657"/>
              <a:gd name="connsiteX122" fmla="*/ 4905046 w 12192000"/>
              <a:gd name="connsiteY122" fmla="*/ 112262 h 3342657"/>
              <a:gd name="connsiteX123" fmla="*/ 4940803 w 12192000"/>
              <a:gd name="connsiteY123" fmla="*/ 121572 h 3342657"/>
              <a:gd name="connsiteX124" fmla="*/ 4958985 w 12192000"/>
              <a:gd name="connsiteY124" fmla="*/ 123854 h 3342657"/>
              <a:gd name="connsiteX125" fmla="*/ 4964720 w 12192000"/>
              <a:gd name="connsiteY125" fmla="*/ 129714 h 3342657"/>
              <a:gd name="connsiteX126" fmla="*/ 4991255 w 12192000"/>
              <a:gd name="connsiteY126" fmla="*/ 130435 h 3342657"/>
              <a:gd name="connsiteX127" fmla="*/ 4994077 w 12192000"/>
              <a:gd name="connsiteY127" fmla="*/ 128551 h 3342657"/>
              <a:gd name="connsiteX128" fmla="*/ 5016802 w 12192000"/>
              <a:gd name="connsiteY128" fmla="*/ 136462 h 3342657"/>
              <a:gd name="connsiteX129" fmla="*/ 5091319 w 12192000"/>
              <a:gd name="connsiteY129" fmla="*/ 151934 h 3342657"/>
              <a:gd name="connsiteX130" fmla="*/ 5259336 w 12192000"/>
              <a:gd name="connsiteY130" fmla="*/ 157599 h 3342657"/>
              <a:gd name="connsiteX131" fmla="*/ 5491971 w 12192000"/>
              <a:gd name="connsiteY131" fmla="*/ 161446 h 3342657"/>
              <a:gd name="connsiteX132" fmla="*/ 5865838 w 12192000"/>
              <a:gd name="connsiteY132" fmla="*/ 141124 h 3342657"/>
              <a:gd name="connsiteX133" fmla="*/ 5995823 w 12192000"/>
              <a:gd name="connsiteY133" fmla="*/ 119697 h 3342657"/>
              <a:gd name="connsiteX134" fmla="*/ 6052915 w 12192000"/>
              <a:gd name="connsiteY134" fmla="*/ 132417 h 3342657"/>
              <a:gd name="connsiteX135" fmla="*/ 6093124 w 12192000"/>
              <a:gd name="connsiteY135" fmla="*/ 126817 h 3342657"/>
              <a:gd name="connsiteX136" fmla="*/ 6097661 w 12192000"/>
              <a:gd name="connsiteY136" fmla="*/ 123885 h 3342657"/>
              <a:gd name="connsiteX137" fmla="*/ 6116838 w 12192000"/>
              <a:gd name="connsiteY137" fmla="*/ 120900 h 3342657"/>
              <a:gd name="connsiteX138" fmla="*/ 6120984 w 12192000"/>
              <a:gd name="connsiteY138" fmla="*/ 109117 h 3342657"/>
              <a:gd name="connsiteX139" fmla="*/ 6148942 w 12192000"/>
              <a:gd name="connsiteY139" fmla="*/ 96785 h 3342657"/>
              <a:gd name="connsiteX140" fmla="*/ 6229970 w 12192000"/>
              <a:gd name="connsiteY140" fmla="*/ 98883 h 3342657"/>
              <a:gd name="connsiteX141" fmla="*/ 6355201 w 12192000"/>
              <a:gd name="connsiteY141" fmla="*/ 94985 h 3342657"/>
              <a:gd name="connsiteX142" fmla="*/ 6456586 w 12192000"/>
              <a:gd name="connsiteY142" fmla="*/ 88390 h 3342657"/>
              <a:gd name="connsiteX143" fmla="*/ 6494018 w 12192000"/>
              <a:gd name="connsiteY143" fmla="*/ 74920 h 3342657"/>
              <a:gd name="connsiteX144" fmla="*/ 6547019 w 12192000"/>
              <a:gd name="connsiteY144" fmla="*/ 63482 h 3342657"/>
              <a:gd name="connsiteX145" fmla="*/ 6644256 w 12192000"/>
              <a:gd name="connsiteY145" fmla="*/ 48423 h 3342657"/>
              <a:gd name="connsiteX146" fmla="*/ 6755672 w 12192000"/>
              <a:gd name="connsiteY146" fmla="*/ 58297 h 3342657"/>
              <a:gd name="connsiteX147" fmla="*/ 6847031 w 12192000"/>
              <a:gd name="connsiteY147" fmla="*/ 81287 h 3342657"/>
              <a:gd name="connsiteX148" fmla="*/ 6889589 w 12192000"/>
              <a:gd name="connsiteY148" fmla="*/ 107412 h 3342657"/>
              <a:gd name="connsiteX149" fmla="*/ 6926533 w 12192000"/>
              <a:gd name="connsiteY149" fmla="*/ 122763 h 3342657"/>
              <a:gd name="connsiteX150" fmla="*/ 6977994 w 12192000"/>
              <a:gd name="connsiteY150" fmla="*/ 190569 h 3342657"/>
              <a:gd name="connsiteX0" fmla="*/ 6977994 w 12192000"/>
              <a:gd name="connsiteY0" fmla="*/ 190569 h 3342657"/>
              <a:gd name="connsiteX1" fmla="*/ 7095723 w 12192000"/>
              <a:gd name="connsiteY1" fmla="*/ 196005 h 3342657"/>
              <a:gd name="connsiteX2" fmla="*/ 7330015 w 12192000"/>
              <a:gd name="connsiteY2" fmla="*/ 214458 h 3342657"/>
              <a:gd name="connsiteX3" fmla="*/ 7689873 w 12192000"/>
              <a:gd name="connsiteY3" fmla="*/ 322324 h 3342657"/>
              <a:gd name="connsiteX4" fmla="*/ 8005538 w 12192000"/>
              <a:gd name="connsiteY4" fmla="*/ 372585 h 3342657"/>
              <a:gd name="connsiteX5" fmla="*/ 8031567 w 12192000"/>
              <a:gd name="connsiteY5" fmla="*/ 363135 h 3342657"/>
              <a:gd name="connsiteX6" fmla="*/ 8064378 w 12192000"/>
              <a:gd name="connsiteY6" fmla="*/ 363609 h 3342657"/>
              <a:gd name="connsiteX7" fmla="*/ 8349142 w 12192000"/>
              <a:gd name="connsiteY7" fmla="*/ 369374 h 3342657"/>
              <a:gd name="connsiteX8" fmla="*/ 8398146 w 12192000"/>
              <a:gd name="connsiteY8" fmla="*/ 362716 h 3342657"/>
              <a:gd name="connsiteX9" fmla="*/ 8518180 w 12192000"/>
              <a:gd name="connsiteY9" fmla="*/ 364477 h 3342657"/>
              <a:gd name="connsiteX10" fmla="*/ 8688204 w 12192000"/>
              <a:gd name="connsiteY10" fmla="*/ 365610 h 3342657"/>
              <a:gd name="connsiteX11" fmla="*/ 8695239 w 12192000"/>
              <a:gd name="connsiteY11" fmla="*/ 357893 h 3342657"/>
              <a:gd name="connsiteX12" fmla="*/ 8754342 w 12192000"/>
              <a:gd name="connsiteY12" fmla="*/ 360566 h 3342657"/>
              <a:gd name="connsiteX13" fmla="*/ 8964553 w 12192000"/>
              <a:gd name="connsiteY13" fmla="*/ 423570 h 3342657"/>
              <a:gd name="connsiteX14" fmla="*/ 9079968 w 12192000"/>
              <a:gd name="connsiteY14" fmla="*/ 427314 h 3342657"/>
              <a:gd name="connsiteX15" fmla="*/ 9120420 w 12192000"/>
              <a:gd name="connsiteY15" fmla="*/ 419991 h 3342657"/>
              <a:gd name="connsiteX16" fmla="*/ 9188229 w 12192000"/>
              <a:gd name="connsiteY16" fmla="*/ 408263 h 3342657"/>
              <a:gd name="connsiteX17" fmla="*/ 9249213 w 12192000"/>
              <a:gd name="connsiteY17" fmla="*/ 383742 h 3342657"/>
              <a:gd name="connsiteX18" fmla="*/ 9309761 w 12192000"/>
              <a:gd name="connsiteY18" fmla="*/ 404062 h 3342657"/>
              <a:gd name="connsiteX19" fmla="*/ 9390188 w 12192000"/>
              <a:gd name="connsiteY19" fmla="*/ 345704 h 3342657"/>
              <a:gd name="connsiteX20" fmla="*/ 9516107 w 12192000"/>
              <a:gd name="connsiteY20" fmla="*/ 333841 h 3342657"/>
              <a:gd name="connsiteX21" fmla="*/ 9755401 w 12192000"/>
              <a:gd name="connsiteY21" fmla="*/ 296936 h 3342657"/>
              <a:gd name="connsiteX22" fmla="*/ 9879576 w 12192000"/>
              <a:gd name="connsiteY22" fmla="*/ 285910 h 3342657"/>
              <a:gd name="connsiteX23" fmla="*/ 9917042 w 12192000"/>
              <a:gd name="connsiteY23" fmla="*/ 271546 h 3342657"/>
              <a:gd name="connsiteX24" fmla="*/ 10013409 w 12192000"/>
              <a:gd name="connsiteY24" fmla="*/ 235758 h 3342657"/>
              <a:gd name="connsiteX25" fmla="*/ 10067656 w 12192000"/>
              <a:gd name="connsiteY25" fmla="*/ 211340 h 3342657"/>
              <a:gd name="connsiteX26" fmla="*/ 10131785 w 12192000"/>
              <a:gd name="connsiteY26" fmla="*/ 183955 h 3342657"/>
              <a:gd name="connsiteX27" fmla="*/ 10207787 w 12192000"/>
              <a:gd name="connsiteY27" fmla="*/ 161022 h 3342657"/>
              <a:gd name="connsiteX28" fmla="*/ 10309934 w 12192000"/>
              <a:gd name="connsiteY28" fmla="*/ 152455 h 3342657"/>
              <a:gd name="connsiteX29" fmla="*/ 10431202 w 12192000"/>
              <a:gd name="connsiteY29" fmla="*/ 142999 h 3342657"/>
              <a:gd name="connsiteX30" fmla="*/ 10487751 w 12192000"/>
              <a:gd name="connsiteY30" fmla="*/ 136280 h 3342657"/>
              <a:gd name="connsiteX31" fmla="*/ 10557198 w 12192000"/>
              <a:gd name="connsiteY31" fmla="*/ 145176 h 3342657"/>
              <a:gd name="connsiteX32" fmla="*/ 10612454 w 12192000"/>
              <a:gd name="connsiteY32" fmla="*/ 146735 h 3342657"/>
              <a:gd name="connsiteX33" fmla="*/ 10625222 w 12192000"/>
              <a:gd name="connsiteY33" fmla="*/ 137277 h 3342657"/>
              <a:gd name="connsiteX34" fmla="*/ 10633161 w 12192000"/>
              <a:gd name="connsiteY34" fmla="*/ 136394 h 3342657"/>
              <a:gd name="connsiteX35" fmla="*/ 10645941 w 12192000"/>
              <a:gd name="connsiteY35" fmla="*/ 140676 h 3342657"/>
              <a:gd name="connsiteX36" fmla="*/ 10650422 w 12192000"/>
              <a:gd name="connsiteY36" fmla="*/ 134478 h 3342657"/>
              <a:gd name="connsiteX37" fmla="*/ 10656955 w 12192000"/>
              <a:gd name="connsiteY37" fmla="*/ 133754 h 3342657"/>
              <a:gd name="connsiteX38" fmla="*/ 10701610 w 12192000"/>
              <a:gd name="connsiteY38" fmla="*/ 129665 h 3342657"/>
              <a:gd name="connsiteX39" fmla="*/ 10770373 w 12192000"/>
              <a:gd name="connsiteY39" fmla="*/ 140998 h 3342657"/>
              <a:gd name="connsiteX40" fmla="*/ 10866744 w 12192000"/>
              <a:gd name="connsiteY40" fmla="*/ 151937 h 3342657"/>
              <a:gd name="connsiteX41" fmla="*/ 10996158 w 12192000"/>
              <a:gd name="connsiteY41" fmla="*/ 151331 h 3342657"/>
              <a:gd name="connsiteX42" fmla="*/ 11095448 w 12192000"/>
              <a:gd name="connsiteY42" fmla="*/ 150880 h 3342657"/>
              <a:gd name="connsiteX43" fmla="*/ 11284524 w 12192000"/>
              <a:gd name="connsiteY43" fmla="*/ 121045 h 3342657"/>
              <a:gd name="connsiteX44" fmla="*/ 11372712 w 12192000"/>
              <a:gd name="connsiteY44" fmla="*/ 81314 h 3342657"/>
              <a:gd name="connsiteX45" fmla="*/ 11525115 w 12192000"/>
              <a:gd name="connsiteY45" fmla="*/ 48169 h 3342657"/>
              <a:gd name="connsiteX46" fmla="*/ 11568047 w 12192000"/>
              <a:gd name="connsiteY46" fmla="*/ 58540 h 3342657"/>
              <a:gd name="connsiteX47" fmla="*/ 11568912 w 12192000"/>
              <a:gd name="connsiteY47" fmla="*/ 59508 h 3342657"/>
              <a:gd name="connsiteX48" fmla="*/ 11569017 w 12192000"/>
              <a:gd name="connsiteY48" fmla="*/ 73303 h 3342657"/>
              <a:gd name="connsiteX49" fmla="*/ 11602108 w 12192000"/>
              <a:gd name="connsiteY49" fmla="*/ 69585 h 3342657"/>
              <a:gd name="connsiteX50" fmla="*/ 11619604 w 12192000"/>
              <a:gd name="connsiteY50" fmla="*/ 74040 h 3342657"/>
              <a:gd name="connsiteX51" fmla="*/ 11627477 w 12192000"/>
              <a:gd name="connsiteY51" fmla="*/ 65448 h 3342657"/>
              <a:gd name="connsiteX52" fmla="*/ 11655914 w 12192000"/>
              <a:gd name="connsiteY52" fmla="*/ 65097 h 3342657"/>
              <a:gd name="connsiteX53" fmla="*/ 11782756 w 12192000"/>
              <a:gd name="connsiteY53" fmla="*/ 386 h 3342657"/>
              <a:gd name="connsiteX54" fmla="*/ 11853071 w 12192000"/>
              <a:gd name="connsiteY54" fmla="*/ 34255 h 3342657"/>
              <a:gd name="connsiteX55" fmla="*/ 11920867 w 12192000"/>
              <a:gd name="connsiteY55" fmla="*/ 27439 h 3342657"/>
              <a:gd name="connsiteX56" fmla="*/ 11999257 w 12192000"/>
              <a:gd name="connsiteY56" fmla="*/ 32913 h 3342657"/>
              <a:gd name="connsiteX57" fmla="*/ 12073903 w 12192000"/>
              <a:gd name="connsiteY57" fmla="*/ 158893 h 3342657"/>
              <a:gd name="connsiteX58" fmla="*/ 12123386 w 12192000"/>
              <a:gd name="connsiteY58" fmla="*/ 222257 h 3342657"/>
              <a:gd name="connsiteX59" fmla="*/ 12163777 w 12192000"/>
              <a:gd name="connsiteY59" fmla="*/ 235746 h 3342657"/>
              <a:gd name="connsiteX60" fmla="*/ 12192000 w 12192000"/>
              <a:gd name="connsiteY60" fmla="*/ 245011 h 3342657"/>
              <a:gd name="connsiteX61" fmla="*/ 12192000 w 12192000"/>
              <a:gd name="connsiteY61" fmla="*/ 1323677 h 3342657"/>
              <a:gd name="connsiteX62" fmla="*/ 12192000 w 12192000"/>
              <a:gd name="connsiteY62" fmla="*/ 2319756 h 3342657"/>
              <a:gd name="connsiteX63" fmla="*/ 12192000 w 12192000"/>
              <a:gd name="connsiteY63" fmla="*/ 3342657 h 3342657"/>
              <a:gd name="connsiteX64" fmla="*/ 0 w 12192000"/>
              <a:gd name="connsiteY64" fmla="*/ 3342657 h 3342657"/>
              <a:gd name="connsiteX65" fmla="*/ 0 w 12192000"/>
              <a:gd name="connsiteY65" fmla="*/ 2319756 h 3342657"/>
              <a:gd name="connsiteX66" fmla="*/ 0 w 12192000"/>
              <a:gd name="connsiteY66" fmla="*/ 1323677 h 3342657"/>
              <a:gd name="connsiteX67" fmla="*/ 0 w 12192000"/>
              <a:gd name="connsiteY67" fmla="*/ 591847 h 3342657"/>
              <a:gd name="connsiteX68" fmla="*/ 76043 w 12192000"/>
              <a:gd name="connsiteY68" fmla="*/ 587484 h 3342657"/>
              <a:gd name="connsiteX69" fmla="*/ 156777 w 12192000"/>
              <a:gd name="connsiteY69" fmla="*/ 605246 h 3342657"/>
              <a:gd name="connsiteX70" fmla="*/ 390282 w 12192000"/>
              <a:gd name="connsiteY70" fmla="*/ 611970 h 3342657"/>
              <a:gd name="connsiteX71" fmla="*/ 441283 w 12192000"/>
              <a:gd name="connsiteY71" fmla="*/ 635000 h 3342657"/>
              <a:gd name="connsiteX72" fmla="*/ 479705 w 12192000"/>
              <a:gd name="connsiteY72" fmla="*/ 646735 h 3342657"/>
              <a:gd name="connsiteX73" fmla="*/ 766623 w 12192000"/>
              <a:gd name="connsiteY73" fmla="*/ 694179 h 3342657"/>
              <a:gd name="connsiteX74" fmla="*/ 827314 w 12192000"/>
              <a:gd name="connsiteY74" fmla="*/ 703184 h 3342657"/>
              <a:gd name="connsiteX75" fmla="*/ 998405 w 12192000"/>
              <a:gd name="connsiteY75" fmla="*/ 761353 h 3342657"/>
              <a:gd name="connsiteX76" fmla="*/ 1045574 w 12192000"/>
              <a:gd name="connsiteY76" fmla="*/ 764448 h 3342657"/>
              <a:gd name="connsiteX77" fmla="*/ 1350289 w 12192000"/>
              <a:gd name="connsiteY77" fmla="*/ 777873 h 3342657"/>
              <a:gd name="connsiteX78" fmla="*/ 1493817 w 12192000"/>
              <a:gd name="connsiteY78" fmla="*/ 763074 h 3342657"/>
              <a:gd name="connsiteX79" fmla="*/ 1629709 w 12192000"/>
              <a:gd name="connsiteY79" fmla="*/ 758812 h 3342657"/>
              <a:gd name="connsiteX80" fmla="*/ 1640709 w 12192000"/>
              <a:gd name="connsiteY80" fmla="*/ 763065 h 3342657"/>
              <a:gd name="connsiteX81" fmla="*/ 1645414 w 12192000"/>
              <a:gd name="connsiteY81" fmla="*/ 760491 h 3342657"/>
              <a:gd name="connsiteX82" fmla="*/ 1676636 w 12192000"/>
              <a:gd name="connsiteY82" fmla="*/ 745452 h 3342657"/>
              <a:gd name="connsiteX83" fmla="*/ 1737817 w 12192000"/>
              <a:gd name="connsiteY83" fmla="*/ 747381 h 3342657"/>
              <a:gd name="connsiteX84" fmla="*/ 1862741 w 12192000"/>
              <a:gd name="connsiteY84" fmla="*/ 740614 h 3342657"/>
              <a:gd name="connsiteX85" fmla="*/ 2063928 w 12192000"/>
              <a:gd name="connsiteY85" fmla="*/ 708967 h 3342657"/>
              <a:gd name="connsiteX86" fmla="*/ 2380801 w 12192000"/>
              <a:gd name="connsiteY86" fmla="*/ 670788 h 3342657"/>
              <a:gd name="connsiteX87" fmla="*/ 2654560 w 12192000"/>
              <a:gd name="connsiteY87" fmla="*/ 648440 h 3342657"/>
              <a:gd name="connsiteX88" fmla="*/ 2786787 w 12192000"/>
              <a:gd name="connsiteY88" fmla="*/ 640552 h 3342657"/>
              <a:gd name="connsiteX89" fmla="*/ 2885593 w 12192000"/>
              <a:gd name="connsiteY89" fmla="*/ 583610 h 3342657"/>
              <a:gd name="connsiteX90" fmla="*/ 3039071 w 12192000"/>
              <a:gd name="connsiteY90" fmla="*/ 569377 h 3342657"/>
              <a:gd name="connsiteX91" fmla="*/ 3129193 w 12192000"/>
              <a:gd name="connsiteY91" fmla="*/ 554015 h 3342657"/>
              <a:gd name="connsiteX92" fmla="*/ 3160750 w 12192000"/>
              <a:gd name="connsiteY92" fmla="*/ 537426 h 3342657"/>
              <a:gd name="connsiteX93" fmla="*/ 3206618 w 12192000"/>
              <a:gd name="connsiteY93" fmla="*/ 521489 h 3342657"/>
              <a:gd name="connsiteX94" fmla="*/ 3285495 w 12192000"/>
              <a:gd name="connsiteY94" fmla="*/ 485041 h 3342657"/>
              <a:gd name="connsiteX95" fmla="*/ 3395074 w 12192000"/>
              <a:gd name="connsiteY95" fmla="*/ 450545 h 3342657"/>
              <a:gd name="connsiteX96" fmla="*/ 3486313 w 12192000"/>
              <a:gd name="connsiteY96" fmla="*/ 471337 h 3342657"/>
              <a:gd name="connsiteX97" fmla="*/ 3491586 w 12192000"/>
              <a:gd name="connsiteY97" fmla="*/ 461990 h 3342657"/>
              <a:gd name="connsiteX98" fmla="*/ 3548983 w 12192000"/>
              <a:gd name="connsiteY98" fmla="*/ 453946 h 3342657"/>
              <a:gd name="connsiteX99" fmla="*/ 3731729 w 12192000"/>
              <a:gd name="connsiteY99" fmla="*/ 463038 h 3342657"/>
              <a:gd name="connsiteX100" fmla="*/ 3861674 w 12192000"/>
              <a:gd name="connsiteY100" fmla="*/ 445787 h 3342657"/>
              <a:gd name="connsiteX101" fmla="*/ 3912797 w 12192000"/>
              <a:gd name="connsiteY101" fmla="*/ 448880 h 3342657"/>
              <a:gd name="connsiteX102" fmla="*/ 3975778 w 12192000"/>
              <a:gd name="connsiteY102" fmla="*/ 424203 h 3342657"/>
              <a:gd name="connsiteX103" fmla="*/ 4072288 w 12192000"/>
              <a:gd name="connsiteY103" fmla="*/ 371840 h 3342657"/>
              <a:gd name="connsiteX104" fmla="*/ 4110070 w 12192000"/>
              <a:gd name="connsiteY104" fmla="*/ 379384 h 3342657"/>
              <a:gd name="connsiteX105" fmla="*/ 4148272 w 12192000"/>
              <a:gd name="connsiteY105" fmla="*/ 375556 h 3342657"/>
              <a:gd name="connsiteX106" fmla="*/ 4233003 w 12192000"/>
              <a:gd name="connsiteY106" fmla="*/ 339089 h 3342657"/>
              <a:gd name="connsiteX107" fmla="*/ 4283653 w 12192000"/>
              <a:gd name="connsiteY107" fmla="*/ 325408 h 3342657"/>
              <a:gd name="connsiteX108" fmla="*/ 4420068 w 12192000"/>
              <a:gd name="connsiteY108" fmla="*/ 280055 h 3342657"/>
              <a:gd name="connsiteX109" fmla="*/ 4612820 w 12192000"/>
              <a:gd name="connsiteY109" fmla="*/ 169237 h 3342657"/>
              <a:gd name="connsiteX110" fmla="*/ 4620533 w 12192000"/>
              <a:gd name="connsiteY110" fmla="*/ 166208 h 3342657"/>
              <a:gd name="connsiteX111" fmla="*/ 4642602 w 12192000"/>
              <a:gd name="connsiteY111" fmla="*/ 166705 h 3342657"/>
              <a:gd name="connsiteX112" fmla="*/ 4651066 w 12192000"/>
              <a:gd name="connsiteY112" fmla="*/ 168338 h 3342657"/>
              <a:gd name="connsiteX113" fmla="*/ 4663100 w 12192000"/>
              <a:gd name="connsiteY113" fmla="*/ 167649 h 3342657"/>
              <a:gd name="connsiteX114" fmla="*/ 4663344 w 12192000"/>
              <a:gd name="connsiteY114" fmla="*/ 167172 h 3342657"/>
              <a:gd name="connsiteX115" fmla="*/ 4674721 w 12192000"/>
              <a:gd name="connsiteY115" fmla="*/ 167429 h 3342657"/>
              <a:gd name="connsiteX116" fmla="*/ 4731045 w 12192000"/>
              <a:gd name="connsiteY116" fmla="*/ 174501 h 3342657"/>
              <a:gd name="connsiteX117" fmla="*/ 4798884 w 12192000"/>
              <a:gd name="connsiteY117" fmla="*/ 126690 h 3342657"/>
              <a:gd name="connsiteX118" fmla="*/ 4828155 w 12192000"/>
              <a:gd name="connsiteY118" fmla="*/ 117459 h 3342657"/>
              <a:gd name="connsiteX119" fmla="*/ 4843504 w 12192000"/>
              <a:gd name="connsiteY119" fmla="*/ 110070 h 3342657"/>
              <a:gd name="connsiteX120" fmla="*/ 4853353 w 12192000"/>
              <a:gd name="connsiteY120" fmla="*/ 121637 h 3342657"/>
              <a:gd name="connsiteX121" fmla="*/ 4898297 w 12192000"/>
              <a:gd name="connsiteY121" fmla="*/ 115035 h 3342657"/>
              <a:gd name="connsiteX122" fmla="*/ 4905046 w 12192000"/>
              <a:gd name="connsiteY122" fmla="*/ 112262 h 3342657"/>
              <a:gd name="connsiteX123" fmla="*/ 4940803 w 12192000"/>
              <a:gd name="connsiteY123" fmla="*/ 121572 h 3342657"/>
              <a:gd name="connsiteX124" fmla="*/ 4958985 w 12192000"/>
              <a:gd name="connsiteY124" fmla="*/ 123854 h 3342657"/>
              <a:gd name="connsiteX125" fmla="*/ 4964720 w 12192000"/>
              <a:gd name="connsiteY125" fmla="*/ 129714 h 3342657"/>
              <a:gd name="connsiteX126" fmla="*/ 4991255 w 12192000"/>
              <a:gd name="connsiteY126" fmla="*/ 130435 h 3342657"/>
              <a:gd name="connsiteX127" fmla="*/ 4994077 w 12192000"/>
              <a:gd name="connsiteY127" fmla="*/ 128551 h 3342657"/>
              <a:gd name="connsiteX128" fmla="*/ 5016802 w 12192000"/>
              <a:gd name="connsiteY128" fmla="*/ 136462 h 3342657"/>
              <a:gd name="connsiteX129" fmla="*/ 5091319 w 12192000"/>
              <a:gd name="connsiteY129" fmla="*/ 151934 h 3342657"/>
              <a:gd name="connsiteX130" fmla="*/ 5259336 w 12192000"/>
              <a:gd name="connsiteY130" fmla="*/ 157599 h 3342657"/>
              <a:gd name="connsiteX131" fmla="*/ 5491971 w 12192000"/>
              <a:gd name="connsiteY131" fmla="*/ 161446 h 3342657"/>
              <a:gd name="connsiteX132" fmla="*/ 5865838 w 12192000"/>
              <a:gd name="connsiteY132" fmla="*/ 141124 h 3342657"/>
              <a:gd name="connsiteX133" fmla="*/ 5995823 w 12192000"/>
              <a:gd name="connsiteY133" fmla="*/ 119697 h 3342657"/>
              <a:gd name="connsiteX134" fmla="*/ 6052915 w 12192000"/>
              <a:gd name="connsiteY134" fmla="*/ 132417 h 3342657"/>
              <a:gd name="connsiteX135" fmla="*/ 6093124 w 12192000"/>
              <a:gd name="connsiteY135" fmla="*/ 126817 h 3342657"/>
              <a:gd name="connsiteX136" fmla="*/ 6097661 w 12192000"/>
              <a:gd name="connsiteY136" fmla="*/ 123885 h 3342657"/>
              <a:gd name="connsiteX137" fmla="*/ 6116838 w 12192000"/>
              <a:gd name="connsiteY137" fmla="*/ 120900 h 3342657"/>
              <a:gd name="connsiteX138" fmla="*/ 6120984 w 12192000"/>
              <a:gd name="connsiteY138" fmla="*/ 109117 h 3342657"/>
              <a:gd name="connsiteX139" fmla="*/ 6148942 w 12192000"/>
              <a:gd name="connsiteY139" fmla="*/ 96785 h 3342657"/>
              <a:gd name="connsiteX140" fmla="*/ 6229970 w 12192000"/>
              <a:gd name="connsiteY140" fmla="*/ 98883 h 3342657"/>
              <a:gd name="connsiteX141" fmla="*/ 6355201 w 12192000"/>
              <a:gd name="connsiteY141" fmla="*/ 94985 h 3342657"/>
              <a:gd name="connsiteX142" fmla="*/ 6456586 w 12192000"/>
              <a:gd name="connsiteY142" fmla="*/ 88390 h 3342657"/>
              <a:gd name="connsiteX143" fmla="*/ 6494018 w 12192000"/>
              <a:gd name="connsiteY143" fmla="*/ 74920 h 3342657"/>
              <a:gd name="connsiteX144" fmla="*/ 6547019 w 12192000"/>
              <a:gd name="connsiteY144" fmla="*/ 63482 h 3342657"/>
              <a:gd name="connsiteX145" fmla="*/ 6644256 w 12192000"/>
              <a:gd name="connsiteY145" fmla="*/ 48423 h 3342657"/>
              <a:gd name="connsiteX146" fmla="*/ 6755672 w 12192000"/>
              <a:gd name="connsiteY146" fmla="*/ 58297 h 3342657"/>
              <a:gd name="connsiteX147" fmla="*/ 6847031 w 12192000"/>
              <a:gd name="connsiteY147" fmla="*/ 81287 h 3342657"/>
              <a:gd name="connsiteX148" fmla="*/ 6889589 w 12192000"/>
              <a:gd name="connsiteY148" fmla="*/ 107412 h 3342657"/>
              <a:gd name="connsiteX149" fmla="*/ 6926533 w 12192000"/>
              <a:gd name="connsiteY149" fmla="*/ 122763 h 3342657"/>
              <a:gd name="connsiteX150" fmla="*/ 6977994 w 12192000"/>
              <a:gd name="connsiteY150" fmla="*/ 190569 h 3342657"/>
              <a:gd name="connsiteX0" fmla="*/ 6977994 w 12192000"/>
              <a:gd name="connsiteY0" fmla="*/ 190569 h 3342657"/>
              <a:gd name="connsiteX1" fmla="*/ 7095723 w 12192000"/>
              <a:gd name="connsiteY1" fmla="*/ 196005 h 3342657"/>
              <a:gd name="connsiteX2" fmla="*/ 7330015 w 12192000"/>
              <a:gd name="connsiteY2" fmla="*/ 214458 h 3342657"/>
              <a:gd name="connsiteX3" fmla="*/ 7689873 w 12192000"/>
              <a:gd name="connsiteY3" fmla="*/ 322324 h 3342657"/>
              <a:gd name="connsiteX4" fmla="*/ 8005538 w 12192000"/>
              <a:gd name="connsiteY4" fmla="*/ 372585 h 3342657"/>
              <a:gd name="connsiteX5" fmla="*/ 8031567 w 12192000"/>
              <a:gd name="connsiteY5" fmla="*/ 363135 h 3342657"/>
              <a:gd name="connsiteX6" fmla="*/ 8064378 w 12192000"/>
              <a:gd name="connsiteY6" fmla="*/ 363609 h 3342657"/>
              <a:gd name="connsiteX7" fmla="*/ 8349142 w 12192000"/>
              <a:gd name="connsiteY7" fmla="*/ 369374 h 3342657"/>
              <a:gd name="connsiteX8" fmla="*/ 8398146 w 12192000"/>
              <a:gd name="connsiteY8" fmla="*/ 362716 h 3342657"/>
              <a:gd name="connsiteX9" fmla="*/ 8518180 w 12192000"/>
              <a:gd name="connsiteY9" fmla="*/ 364477 h 3342657"/>
              <a:gd name="connsiteX10" fmla="*/ 8688204 w 12192000"/>
              <a:gd name="connsiteY10" fmla="*/ 365610 h 3342657"/>
              <a:gd name="connsiteX11" fmla="*/ 8695239 w 12192000"/>
              <a:gd name="connsiteY11" fmla="*/ 357893 h 3342657"/>
              <a:gd name="connsiteX12" fmla="*/ 8754342 w 12192000"/>
              <a:gd name="connsiteY12" fmla="*/ 360566 h 3342657"/>
              <a:gd name="connsiteX13" fmla="*/ 8964553 w 12192000"/>
              <a:gd name="connsiteY13" fmla="*/ 423570 h 3342657"/>
              <a:gd name="connsiteX14" fmla="*/ 9079968 w 12192000"/>
              <a:gd name="connsiteY14" fmla="*/ 427314 h 3342657"/>
              <a:gd name="connsiteX15" fmla="*/ 9120420 w 12192000"/>
              <a:gd name="connsiteY15" fmla="*/ 419991 h 3342657"/>
              <a:gd name="connsiteX16" fmla="*/ 9188229 w 12192000"/>
              <a:gd name="connsiteY16" fmla="*/ 408263 h 3342657"/>
              <a:gd name="connsiteX17" fmla="*/ 9249213 w 12192000"/>
              <a:gd name="connsiteY17" fmla="*/ 383742 h 3342657"/>
              <a:gd name="connsiteX18" fmla="*/ 9309761 w 12192000"/>
              <a:gd name="connsiteY18" fmla="*/ 404062 h 3342657"/>
              <a:gd name="connsiteX19" fmla="*/ 9390188 w 12192000"/>
              <a:gd name="connsiteY19" fmla="*/ 345704 h 3342657"/>
              <a:gd name="connsiteX20" fmla="*/ 9516107 w 12192000"/>
              <a:gd name="connsiteY20" fmla="*/ 333841 h 3342657"/>
              <a:gd name="connsiteX21" fmla="*/ 9755401 w 12192000"/>
              <a:gd name="connsiteY21" fmla="*/ 296936 h 3342657"/>
              <a:gd name="connsiteX22" fmla="*/ 9879576 w 12192000"/>
              <a:gd name="connsiteY22" fmla="*/ 285910 h 3342657"/>
              <a:gd name="connsiteX23" fmla="*/ 9917042 w 12192000"/>
              <a:gd name="connsiteY23" fmla="*/ 271546 h 3342657"/>
              <a:gd name="connsiteX24" fmla="*/ 10013409 w 12192000"/>
              <a:gd name="connsiteY24" fmla="*/ 235758 h 3342657"/>
              <a:gd name="connsiteX25" fmla="*/ 10067656 w 12192000"/>
              <a:gd name="connsiteY25" fmla="*/ 211340 h 3342657"/>
              <a:gd name="connsiteX26" fmla="*/ 10131785 w 12192000"/>
              <a:gd name="connsiteY26" fmla="*/ 183955 h 3342657"/>
              <a:gd name="connsiteX27" fmla="*/ 10207787 w 12192000"/>
              <a:gd name="connsiteY27" fmla="*/ 161022 h 3342657"/>
              <a:gd name="connsiteX28" fmla="*/ 10309934 w 12192000"/>
              <a:gd name="connsiteY28" fmla="*/ 152455 h 3342657"/>
              <a:gd name="connsiteX29" fmla="*/ 10431202 w 12192000"/>
              <a:gd name="connsiteY29" fmla="*/ 142999 h 3342657"/>
              <a:gd name="connsiteX30" fmla="*/ 10487751 w 12192000"/>
              <a:gd name="connsiteY30" fmla="*/ 136280 h 3342657"/>
              <a:gd name="connsiteX31" fmla="*/ 10557198 w 12192000"/>
              <a:gd name="connsiteY31" fmla="*/ 145176 h 3342657"/>
              <a:gd name="connsiteX32" fmla="*/ 10612454 w 12192000"/>
              <a:gd name="connsiteY32" fmla="*/ 146735 h 3342657"/>
              <a:gd name="connsiteX33" fmla="*/ 10625222 w 12192000"/>
              <a:gd name="connsiteY33" fmla="*/ 137277 h 3342657"/>
              <a:gd name="connsiteX34" fmla="*/ 10633161 w 12192000"/>
              <a:gd name="connsiteY34" fmla="*/ 136394 h 3342657"/>
              <a:gd name="connsiteX35" fmla="*/ 10645941 w 12192000"/>
              <a:gd name="connsiteY35" fmla="*/ 140676 h 3342657"/>
              <a:gd name="connsiteX36" fmla="*/ 10650422 w 12192000"/>
              <a:gd name="connsiteY36" fmla="*/ 134478 h 3342657"/>
              <a:gd name="connsiteX37" fmla="*/ 10656955 w 12192000"/>
              <a:gd name="connsiteY37" fmla="*/ 133754 h 3342657"/>
              <a:gd name="connsiteX38" fmla="*/ 10701610 w 12192000"/>
              <a:gd name="connsiteY38" fmla="*/ 129665 h 3342657"/>
              <a:gd name="connsiteX39" fmla="*/ 10770373 w 12192000"/>
              <a:gd name="connsiteY39" fmla="*/ 140998 h 3342657"/>
              <a:gd name="connsiteX40" fmla="*/ 10866744 w 12192000"/>
              <a:gd name="connsiteY40" fmla="*/ 151937 h 3342657"/>
              <a:gd name="connsiteX41" fmla="*/ 10996158 w 12192000"/>
              <a:gd name="connsiteY41" fmla="*/ 151331 h 3342657"/>
              <a:gd name="connsiteX42" fmla="*/ 11095448 w 12192000"/>
              <a:gd name="connsiteY42" fmla="*/ 150880 h 3342657"/>
              <a:gd name="connsiteX43" fmla="*/ 11189065 w 12192000"/>
              <a:gd name="connsiteY43" fmla="*/ 132685 h 3342657"/>
              <a:gd name="connsiteX44" fmla="*/ 11372712 w 12192000"/>
              <a:gd name="connsiteY44" fmla="*/ 81314 h 3342657"/>
              <a:gd name="connsiteX45" fmla="*/ 11525115 w 12192000"/>
              <a:gd name="connsiteY45" fmla="*/ 48169 h 3342657"/>
              <a:gd name="connsiteX46" fmla="*/ 11568047 w 12192000"/>
              <a:gd name="connsiteY46" fmla="*/ 58540 h 3342657"/>
              <a:gd name="connsiteX47" fmla="*/ 11568912 w 12192000"/>
              <a:gd name="connsiteY47" fmla="*/ 59508 h 3342657"/>
              <a:gd name="connsiteX48" fmla="*/ 11569017 w 12192000"/>
              <a:gd name="connsiteY48" fmla="*/ 73303 h 3342657"/>
              <a:gd name="connsiteX49" fmla="*/ 11602108 w 12192000"/>
              <a:gd name="connsiteY49" fmla="*/ 69585 h 3342657"/>
              <a:gd name="connsiteX50" fmla="*/ 11619604 w 12192000"/>
              <a:gd name="connsiteY50" fmla="*/ 74040 h 3342657"/>
              <a:gd name="connsiteX51" fmla="*/ 11627477 w 12192000"/>
              <a:gd name="connsiteY51" fmla="*/ 65448 h 3342657"/>
              <a:gd name="connsiteX52" fmla="*/ 11655914 w 12192000"/>
              <a:gd name="connsiteY52" fmla="*/ 65097 h 3342657"/>
              <a:gd name="connsiteX53" fmla="*/ 11782756 w 12192000"/>
              <a:gd name="connsiteY53" fmla="*/ 386 h 3342657"/>
              <a:gd name="connsiteX54" fmla="*/ 11853071 w 12192000"/>
              <a:gd name="connsiteY54" fmla="*/ 34255 h 3342657"/>
              <a:gd name="connsiteX55" fmla="*/ 11920867 w 12192000"/>
              <a:gd name="connsiteY55" fmla="*/ 27439 h 3342657"/>
              <a:gd name="connsiteX56" fmla="*/ 11999257 w 12192000"/>
              <a:gd name="connsiteY56" fmla="*/ 32913 h 3342657"/>
              <a:gd name="connsiteX57" fmla="*/ 12073903 w 12192000"/>
              <a:gd name="connsiteY57" fmla="*/ 158893 h 3342657"/>
              <a:gd name="connsiteX58" fmla="*/ 12123386 w 12192000"/>
              <a:gd name="connsiteY58" fmla="*/ 222257 h 3342657"/>
              <a:gd name="connsiteX59" fmla="*/ 12163777 w 12192000"/>
              <a:gd name="connsiteY59" fmla="*/ 235746 h 3342657"/>
              <a:gd name="connsiteX60" fmla="*/ 12192000 w 12192000"/>
              <a:gd name="connsiteY60" fmla="*/ 245011 h 3342657"/>
              <a:gd name="connsiteX61" fmla="*/ 12192000 w 12192000"/>
              <a:gd name="connsiteY61" fmla="*/ 1323677 h 3342657"/>
              <a:gd name="connsiteX62" fmla="*/ 12192000 w 12192000"/>
              <a:gd name="connsiteY62" fmla="*/ 2319756 h 3342657"/>
              <a:gd name="connsiteX63" fmla="*/ 12192000 w 12192000"/>
              <a:gd name="connsiteY63" fmla="*/ 3342657 h 3342657"/>
              <a:gd name="connsiteX64" fmla="*/ 0 w 12192000"/>
              <a:gd name="connsiteY64" fmla="*/ 3342657 h 3342657"/>
              <a:gd name="connsiteX65" fmla="*/ 0 w 12192000"/>
              <a:gd name="connsiteY65" fmla="*/ 2319756 h 3342657"/>
              <a:gd name="connsiteX66" fmla="*/ 0 w 12192000"/>
              <a:gd name="connsiteY66" fmla="*/ 1323677 h 3342657"/>
              <a:gd name="connsiteX67" fmla="*/ 0 w 12192000"/>
              <a:gd name="connsiteY67" fmla="*/ 591847 h 3342657"/>
              <a:gd name="connsiteX68" fmla="*/ 76043 w 12192000"/>
              <a:gd name="connsiteY68" fmla="*/ 587484 h 3342657"/>
              <a:gd name="connsiteX69" fmla="*/ 156777 w 12192000"/>
              <a:gd name="connsiteY69" fmla="*/ 605246 h 3342657"/>
              <a:gd name="connsiteX70" fmla="*/ 390282 w 12192000"/>
              <a:gd name="connsiteY70" fmla="*/ 611970 h 3342657"/>
              <a:gd name="connsiteX71" fmla="*/ 441283 w 12192000"/>
              <a:gd name="connsiteY71" fmla="*/ 635000 h 3342657"/>
              <a:gd name="connsiteX72" fmla="*/ 479705 w 12192000"/>
              <a:gd name="connsiteY72" fmla="*/ 646735 h 3342657"/>
              <a:gd name="connsiteX73" fmla="*/ 766623 w 12192000"/>
              <a:gd name="connsiteY73" fmla="*/ 694179 h 3342657"/>
              <a:gd name="connsiteX74" fmla="*/ 827314 w 12192000"/>
              <a:gd name="connsiteY74" fmla="*/ 703184 h 3342657"/>
              <a:gd name="connsiteX75" fmla="*/ 998405 w 12192000"/>
              <a:gd name="connsiteY75" fmla="*/ 761353 h 3342657"/>
              <a:gd name="connsiteX76" fmla="*/ 1045574 w 12192000"/>
              <a:gd name="connsiteY76" fmla="*/ 764448 h 3342657"/>
              <a:gd name="connsiteX77" fmla="*/ 1350289 w 12192000"/>
              <a:gd name="connsiteY77" fmla="*/ 777873 h 3342657"/>
              <a:gd name="connsiteX78" fmla="*/ 1493817 w 12192000"/>
              <a:gd name="connsiteY78" fmla="*/ 763074 h 3342657"/>
              <a:gd name="connsiteX79" fmla="*/ 1629709 w 12192000"/>
              <a:gd name="connsiteY79" fmla="*/ 758812 h 3342657"/>
              <a:gd name="connsiteX80" fmla="*/ 1640709 w 12192000"/>
              <a:gd name="connsiteY80" fmla="*/ 763065 h 3342657"/>
              <a:gd name="connsiteX81" fmla="*/ 1645414 w 12192000"/>
              <a:gd name="connsiteY81" fmla="*/ 760491 h 3342657"/>
              <a:gd name="connsiteX82" fmla="*/ 1676636 w 12192000"/>
              <a:gd name="connsiteY82" fmla="*/ 745452 h 3342657"/>
              <a:gd name="connsiteX83" fmla="*/ 1737817 w 12192000"/>
              <a:gd name="connsiteY83" fmla="*/ 747381 h 3342657"/>
              <a:gd name="connsiteX84" fmla="*/ 1862741 w 12192000"/>
              <a:gd name="connsiteY84" fmla="*/ 740614 h 3342657"/>
              <a:gd name="connsiteX85" fmla="*/ 2063928 w 12192000"/>
              <a:gd name="connsiteY85" fmla="*/ 708967 h 3342657"/>
              <a:gd name="connsiteX86" fmla="*/ 2380801 w 12192000"/>
              <a:gd name="connsiteY86" fmla="*/ 670788 h 3342657"/>
              <a:gd name="connsiteX87" fmla="*/ 2654560 w 12192000"/>
              <a:gd name="connsiteY87" fmla="*/ 648440 h 3342657"/>
              <a:gd name="connsiteX88" fmla="*/ 2786787 w 12192000"/>
              <a:gd name="connsiteY88" fmla="*/ 640552 h 3342657"/>
              <a:gd name="connsiteX89" fmla="*/ 2885593 w 12192000"/>
              <a:gd name="connsiteY89" fmla="*/ 583610 h 3342657"/>
              <a:gd name="connsiteX90" fmla="*/ 3039071 w 12192000"/>
              <a:gd name="connsiteY90" fmla="*/ 569377 h 3342657"/>
              <a:gd name="connsiteX91" fmla="*/ 3129193 w 12192000"/>
              <a:gd name="connsiteY91" fmla="*/ 554015 h 3342657"/>
              <a:gd name="connsiteX92" fmla="*/ 3160750 w 12192000"/>
              <a:gd name="connsiteY92" fmla="*/ 537426 h 3342657"/>
              <a:gd name="connsiteX93" fmla="*/ 3206618 w 12192000"/>
              <a:gd name="connsiteY93" fmla="*/ 521489 h 3342657"/>
              <a:gd name="connsiteX94" fmla="*/ 3285495 w 12192000"/>
              <a:gd name="connsiteY94" fmla="*/ 485041 h 3342657"/>
              <a:gd name="connsiteX95" fmla="*/ 3395074 w 12192000"/>
              <a:gd name="connsiteY95" fmla="*/ 450545 h 3342657"/>
              <a:gd name="connsiteX96" fmla="*/ 3486313 w 12192000"/>
              <a:gd name="connsiteY96" fmla="*/ 471337 h 3342657"/>
              <a:gd name="connsiteX97" fmla="*/ 3491586 w 12192000"/>
              <a:gd name="connsiteY97" fmla="*/ 461990 h 3342657"/>
              <a:gd name="connsiteX98" fmla="*/ 3548983 w 12192000"/>
              <a:gd name="connsiteY98" fmla="*/ 453946 h 3342657"/>
              <a:gd name="connsiteX99" fmla="*/ 3731729 w 12192000"/>
              <a:gd name="connsiteY99" fmla="*/ 463038 h 3342657"/>
              <a:gd name="connsiteX100" fmla="*/ 3861674 w 12192000"/>
              <a:gd name="connsiteY100" fmla="*/ 445787 h 3342657"/>
              <a:gd name="connsiteX101" fmla="*/ 3912797 w 12192000"/>
              <a:gd name="connsiteY101" fmla="*/ 448880 h 3342657"/>
              <a:gd name="connsiteX102" fmla="*/ 3975778 w 12192000"/>
              <a:gd name="connsiteY102" fmla="*/ 424203 h 3342657"/>
              <a:gd name="connsiteX103" fmla="*/ 4072288 w 12192000"/>
              <a:gd name="connsiteY103" fmla="*/ 371840 h 3342657"/>
              <a:gd name="connsiteX104" fmla="*/ 4110070 w 12192000"/>
              <a:gd name="connsiteY104" fmla="*/ 379384 h 3342657"/>
              <a:gd name="connsiteX105" fmla="*/ 4148272 w 12192000"/>
              <a:gd name="connsiteY105" fmla="*/ 375556 h 3342657"/>
              <a:gd name="connsiteX106" fmla="*/ 4233003 w 12192000"/>
              <a:gd name="connsiteY106" fmla="*/ 339089 h 3342657"/>
              <a:gd name="connsiteX107" fmla="*/ 4283653 w 12192000"/>
              <a:gd name="connsiteY107" fmla="*/ 325408 h 3342657"/>
              <a:gd name="connsiteX108" fmla="*/ 4420068 w 12192000"/>
              <a:gd name="connsiteY108" fmla="*/ 280055 h 3342657"/>
              <a:gd name="connsiteX109" fmla="*/ 4612820 w 12192000"/>
              <a:gd name="connsiteY109" fmla="*/ 169237 h 3342657"/>
              <a:gd name="connsiteX110" fmla="*/ 4620533 w 12192000"/>
              <a:gd name="connsiteY110" fmla="*/ 166208 h 3342657"/>
              <a:gd name="connsiteX111" fmla="*/ 4642602 w 12192000"/>
              <a:gd name="connsiteY111" fmla="*/ 166705 h 3342657"/>
              <a:gd name="connsiteX112" fmla="*/ 4651066 w 12192000"/>
              <a:gd name="connsiteY112" fmla="*/ 168338 h 3342657"/>
              <a:gd name="connsiteX113" fmla="*/ 4663100 w 12192000"/>
              <a:gd name="connsiteY113" fmla="*/ 167649 h 3342657"/>
              <a:gd name="connsiteX114" fmla="*/ 4663344 w 12192000"/>
              <a:gd name="connsiteY114" fmla="*/ 167172 h 3342657"/>
              <a:gd name="connsiteX115" fmla="*/ 4674721 w 12192000"/>
              <a:gd name="connsiteY115" fmla="*/ 167429 h 3342657"/>
              <a:gd name="connsiteX116" fmla="*/ 4731045 w 12192000"/>
              <a:gd name="connsiteY116" fmla="*/ 174501 h 3342657"/>
              <a:gd name="connsiteX117" fmla="*/ 4798884 w 12192000"/>
              <a:gd name="connsiteY117" fmla="*/ 126690 h 3342657"/>
              <a:gd name="connsiteX118" fmla="*/ 4828155 w 12192000"/>
              <a:gd name="connsiteY118" fmla="*/ 117459 h 3342657"/>
              <a:gd name="connsiteX119" fmla="*/ 4843504 w 12192000"/>
              <a:gd name="connsiteY119" fmla="*/ 110070 h 3342657"/>
              <a:gd name="connsiteX120" fmla="*/ 4853353 w 12192000"/>
              <a:gd name="connsiteY120" fmla="*/ 121637 h 3342657"/>
              <a:gd name="connsiteX121" fmla="*/ 4898297 w 12192000"/>
              <a:gd name="connsiteY121" fmla="*/ 115035 h 3342657"/>
              <a:gd name="connsiteX122" fmla="*/ 4905046 w 12192000"/>
              <a:gd name="connsiteY122" fmla="*/ 112262 h 3342657"/>
              <a:gd name="connsiteX123" fmla="*/ 4940803 w 12192000"/>
              <a:gd name="connsiteY123" fmla="*/ 121572 h 3342657"/>
              <a:gd name="connsiteX124" fmla="*/ 4958985 w 12192000"/>
              <a:gd name="connsiteY124" fmla="*/ 123854 h 3342657"/>
              <a:gd name="connsiteX125" fmla="*/ 4964720 w 12192000"/>
              <a:gd name="connsiteY125" fmla="*/ 129714 h 3342657"/>
              <a:gd name="connsiteX126" fmla="*/ 4991255 w 12192000"/>
              <a:gd name="connsiteY126" fmla="*/ 130435 h 3342657"/>
              <a:gd name="connsiteX127" fmla="*/ 4994077 w 12192000"/>
              <a:gd name="connsiteY127" fmla="*/ 128551 h 3342657"/>
              <a:gd name="connsiteX128" fmla="*/ 5016802 w 12192000"/>
              <a:gd name="connsiteY128" fmla="*/ 136462 h 3342657"/>
              <a:gd name="connsiteX129" fmla="*/ 5091319 w 12192000"/>
              <a:gd name="connsiteY129" fmla="*/ 151934 h 3342657"/>
              <a:gd name="connsiteX130" fmla="*/ 5259336 w 12192000"/>
              <a:gd name="connsiteY130" fmla="*/ 157599 h 3342657"/>
              <a:gd name="connsiteX131" fmla="*/ 5491971 w 12192000"/>
              <a:gd name="connsiteY131" fmla="*/ 161446 h 3342657"/>
              <a:gd name="connsiteX132" fmla="*/ 5865838 w 12192000"/>
              <a:gd name="connsiteY132" fmla="*/ 141124 h 3342657"/>
              <a:gd name="connsiteX133" fmla="*/ 5995823 w 12192000"/>
              <a:gd name="connsiteY133" fmla="*/ 119697 h 3342657"/>
              <a:gd name="connsiteX134" fmla="*/ 6052915 w 12192000"/>
              <a:gd name="connsiteY134" fmla="*/ 132417 h 3342657"/>
              <a:gd name="connsiteX135" fmla="*/ 6093124 w 12192000"/>
              <a:gd name="connsiteY135" fmla="*/ 126817 h 3342657"/>
              <a:gd name="connsiteX136" fmla="*/ 6097661 w 12192000"/>
              <a:gd name="connsiteY136" fmla="*/ 123885 h 3342657"/>
              <a:gd name="connsiteX137" fmla="*/ 6116838 w 12192000"/>
              <a:gd name="connsiteY137" fmla="*/ 120900 h 3342657"/>
              <a:gd name="connsiteX138" fmla="*/ 6120984 w 12192000"/>
              <a:gd name="connsiteY138" fmla="*/ 109117 h 3342657"/>
              <a:gd name="connsiteX139" fmla="*/ 6148942 w 12192000"/>
              <a:gd name="connsiteY139" fmla="*/ 96785 h 3342657"/>
              <a:gd name="connsiteX140" fmla="*/ 6229970 w 12192000"/>
              <a:gd name="connsiteY140" fmla="*/ 98883 h 3342657"/>
              <a:gd name="connsiteX141" fmla="*/ 6355201 w 12192000"/>
              <a:gd name="connsiteY141" fmla="*/ 94985 h 3342657"/>
              <a:gd name="connsiteX142" fmla="*/ 6456586 w 12192000"/>
              <a:gd name="connsiteY142" fmla="*/ 88390 h 3342657"/>
              <a:gd name="connsiteX143" fmla="*/ 6494018 w 12192000"/>
              <a:gd name="connsiteY143" fmla="*/ 74920 h 3342657"/>
              <a:gd name="connsiteX144" fmla="*/ 6547019 w 12192000"/>
              <a:gd name="connsiteY144" fmla="*/ 63482 h 3342657"/>
              <a:gd name="connsiteX145" fmla="*/ 6644256 w 12192000"/>
              <a:gd name="connsiteY145" fmla="*/ 48423 h 3342657"/>
              <a:gd name="connsiteX146" fmla="*/ 6755672 w 12192000"/>
              <a:gd name="connsiteY146" fmla="*/ 58297 h 3342657"/>
              <a:gd name="connsiteX147" fmla="*/ 6847031 w 12192000"/>
              <a:gd name="connsiteY147" fmla="*/ 81287 h 3342657"/>
              <a:gd name="connsiteX148" fmla="*/ 6889589 w 12192000"/>
              <a:gd name="connsiteY148" fmla="*/ 107412 h 3342657"/>
              <a:gd name="connsiteX149" fmla="*/ 6926533 w 12192000"/>
              <a:gd name="connsiteY149" fmla="*/ 122763 h 3342657"/>
              <a:gd name="connsiteX150" fmla="*/ 6977994 w 12192000"/>
              <a:gd name="connsiteY150" fmla="*/ 190569 h 3342657"/>
              <a:gd name="connsiteX0" fmla="*/ 6977994 w 12192000"/>
              <a:gd name="connsiteY0" fmla="*/ 190569 h 3342657"/>
              <a:gd name="connsiteX1" fmla="*/ 7095723 w 12192000"/>
              <a:gd name="connsiteY1" fmla="*/ 196005 h 3342657"/>
              <a:gd name="connsiteX2" fmla="*/ 7330015 w 12192000"/>
              <a:gd name="connsiteY2" fmla="*/ 214458 h 3342657"/>
              <a:gd name="connsiteX3" fmla="*/ 7689873 w 12192000"/>
              <a:gd name="connsiteY3" fmla="*/ 322324 h 3342657"/>
              <a:gd name="connsiteX4" fmla="*/ 8005538 w 12192000"/>
              <a:gd name="connsiteY4" fmla="*/ 372585 h 3342657"/>
              <a:gd name="connsiteX5" fmla="*/ 8031567 w 12192000"/>
              <a:gd name="connsiteY5" fmla="*/ 363135 h 3342657"/>
              <a:gd name="connsiteX6" fmla="*/ 8064378 w 12192000"/>
              <a:gd name="connsiteY6" fmla="*/ 363609 h 3342657"/>
              <a:gd name="connsiteX7" fmla="*/ 8349142 w 12192000"/>
              <a:gd name="connsiteY7" fmla="*/ 369374 h 3342657"/>
              <a:gd name="connsiteX8" fmla="*/ 8398146 w 12192000"/>
              <a:gd name="connsiteY8" fmla="*/ 362716 h 3342657"/>
              <a:gd name="connsiteX9" fmla="*/ 8518180 w 12192000"/>
              <a:gd name="connsiteY9" fmla="*/ 364477 h 3342657"/>
              <a:gd name="connsiteX10" fmla="*/ 8688204 w 12192000"/>
              <a:gd name="connsiteY10" fmla="*/ 365610 h 3342657"/>
              <a:gd name="connsiteX11" fmla="*/ 8695239 w 12192000"/>
              <a:gd name="connsiteY11" fmla="*/ 357893 h 3342657"/>
              <a:gd name="connsiteX12" fmla="*/ 8754342 w 12192000"/>
              <a:gd name="connsiteY12" fmla="*/ 360566 h 3342657"/>
              <a:gd name="connsiteX13" fmla="*/ 8964553 w 12192000"/>
              <a:gd name="connsiteY13" fmla="*/ 423570 h 3342657"/>
              <a:gd name="connsiteX14" fmla="*/ 9079968 w 12192000"/>
              <a:gd name="connsiteY14" fmla="*/ 427314 h 3342657"/>
              <a:gd name="connsiteX15" fmla="*/ 9120420 w 12192000"/>
              <a:gd name="connsiteY15" fmla="*/ 419991 h 3342657"/>
              <a:gd name="connsiteX16" fmla="*/ 9188229 w 12192000"/>
              <a:gd name="connsiteY16" fmla="*/ 408263 h 3342657"/>
              <a:gd name="connsiteX17" fmla="*/ 9249213 w 12192000"/>
              <a:gd name="connsiteY17" fmla="*/ 383742 h 3342657"/>
              <a:gd name="connsiteX18" fmla="*/ 9309761 w 12192000"/>
              <a:gd name="connsiteY18" fmla="*/ 404062 h 3342657"/>
              <a:gd name="connsiteX19" fmla="*/ 9390188 w 12192000"/>
              <a:gd name="connsiteY19" fmla="*/ 345704 h 3342657"/>
              <a:gd name="connsiteX20" fmla="*/ 9516107 w 12192000"/>
              <a:gd name="connsiteY20" fmla="*/ 333841 h 3342657"/>
              <a:gd name="connsiteX21" fmla="*/ 9755401 w 12192000"/>
              <a:gd name="connsiteY21" fmla="*/ 296936 h 3342657"/>
              <a:gd name="connsiteX22" fmla="*/ 9879576 w 12192000"/>
              <a:gd name="connsiteY22" fmla="*/ 285910 h 3342657"/>
              <a:gd name="connsiteX23" fmla="*/ 9917042 w 12192000"/>
              <a:gd name="connsiteY23" fmla="*/ 271546 h 3342657"/>
              <a:gd name="connsiteX24" fmla="*/ 10013409 w 12192000"/>
              <a:gd name="connsiteY24" fmla="*/ 235758 h 3342657"/>
              <a:gd name="connsiteX25" fmla="*/ 10067656 w 12192000"/>
              <a:gd name="connsiteY25" fmla="*/ 211340 h 3342657"/>
              <a:gd name="connsiteX26" fmla="*/ 10131785 w 12192000"/>
              <a:gd name="connsiteY26" fmla="*/ 183955 h 3342657"/>
              <a:gd name="connsiteX27" fmla="*/ 10207787 w 12192000"/>
              <a:gd name="connsiteY27" fmla="*/ 161022 h 3342657"/>
              <a:gd name="connsiteX28" fmla="*/ 10309934 w 12192000"/>
              <a:gd name="connsiteY28" fmla="*/ 152455 h 3342657"/>
              <a:gd name="connsiteX29" fmla="*/ 10431202 w 12192000"/>
              <a:gd name="connsiteY29" fmla="*/ 142999 h 3342657"/>
              <a:gd name="connsiteX30" fmla="*/ 10487751 w 12192000"/>
              <a:gd name="connsiteY30" fmla="*/ 136280 h 3342657"/>
              <a:gd name="connsiteX31" fmla="*/ 10557198 w 12192000"/>
              <a:gd name="connsiteY31" fmla="*/ 145176 h 3342657"/>
              <a:gd name="connsiteX32" fmla="*/ 10612454 w 12192000"/>
              <a:gd name="connsiteY32" fmla="*/ 146735 h 3342657"/>
              <a:gd name="connsiteX33" fmla="*/ 10625222 w 12192000"/>
              <a:gd name="connsiteY33" fmla="*/ 137277 h 3342657"/>
              <a:gd name="connsiteX34" fmla="*/ 10633161 w 12192000"/>
              <a:gd name="connsiteY34" fmla="*/ 136394 h 3342657"/>
              <a:gd name="connsiteX35" fmla="*/ 10645941 w 12192000"/>
              <a:gd name="connsiteY35" fmla="*/ 140676 h 3342657"/>
              <a:gd name="connsiteX36" fmla="*/ 10650422 w 12192000"/>
              <a:gd name="connsiteY36" fmla="*/ 134478 h 3342657"/>
              <a:gd name="connsiteX37" fmla="*/ 10656955 w 12192000"/>
              <a:gd name="connsiteY37" fmla="*/ 133754 h 3342657"/>
              <a:gd name="connsiteX38" fmla="*/ 10701610 w 12192000"/>
              <a:gd name="connsiteY38" fmla="*/ 129665 h 3342657"/>
              <a:gd name="connsiteX39" fmla="*/ 10770373 w 12192000"/>
              <a:gd name="connsiteY39" fmla="*/ 140998 h 3342657"/>
              <a:gd name="connsiteX40" fmla="*/ 10866744 w 12192000"/>
              <a:gd name="connsiteY40" fmla="*/ 151937 h 3342657"/>
              <a:gd name="connsiteX41" fmla="*/ 10996158 w 12192000"/>
              <a:gd name="connsiteY41" fmla="*/ 151331 h 3342657"/>
              <a:gd name="connsiteX42" fmla="*/ 11095448 w 12192000"/>
              <a:gd name="connsiteY42" fmla="*/ 150880 h 3342657"/>
              <a:gd name="connsiteX43" fmla="*/ 11189065 w 12192000"/>
              <a:gd name="connsiteY43" fmla="*/ 132685 h 3342657"/>
              <a:gd name="connsiteX44" fmla="*/ 11287301 w 12192000"/>
              <a:gd name="connsiteY44" fmla="*/ 63854 h 3342657"/>
              <a:gd name="connsiteX45" fmla="*/ 11525115 w 12192000"/>
              <a:gd name="connsiteY45" fmla="*/ 48169 h 3342657"/>
              <a:gd name="connsiteX46" fmla="*/ 11568047 w 12192000"/>
              <a:gd name="connsiteY46" fmla="*/ 58540 h 3342657"/>
              <a:gd name="connsiteX47" fmla="*/ 11568912 w 12192000"/>
              <a:gd name="connsiteY47" fmla="*/ 59508 h 3342657"/>
              <a:gd name="connsiteX48" fmla="*/ 11569017 w 12192000"/>
              <a:gd name="connsiteY48" fmla="*/ 73303 h 3342657"/>
              <a:gd name="connsiteX49" fmla="*/ 11602108 w 12192000"/>
              <a:gd name="connsiteY49" fmla="*/ 69585 h 3342657"/>
              <a:gd name="connsiteX50" fmla="*/ 11619604 w 12192000"/>
              <a:gd name="connsiteY50" fmla="*/ 74040 h 3342657"/>
              <a:gd name="connsiteX51" fmla="*/ 11627477 w 12192000"/>
              <a:gd name="connsiteY51" fmla="*/ 65448 h 3342657"/>
              <a:gd name="connsiteX52" fmla="*/ 11655914 w 12192000"/>
              <a:gd name="connsiteY52" fmla="*/ 65097 h 3342657"/>
              <a:gd name="connsiteX53" fmla="*/ 11782756 w 12192000"/>
              <a:gd name="connsiteY53" fmla="*/ 386 h 3342657"/>
              <a:gd name="connsiteX54" fmla="*/ 11853071 w 12192000"/>
              <a:gd name="connsiteY54" fmla="*/ 34255 h 3342657"/>
              <a:gd name="connsiteX55" fmla="*/ 11920867 w 12192000"/>
              <a:gd name="connsiteY55" fmla="*/ 27439 h 3342657"/>
              <a:gd name="connsiteX56" fmla="*/ 11999257 w 12192000"/>
              <a:gd name="connsiteY56" fmla="*/ 32913 h 3342657"/>
              <a:gd name="connsiteX57" fmla="*/ 12073903 w 12192000"/>
              <a:gd name="connsiteY57" fmla="*/ 158893 h 3342657"/>
              <a:gd name="connsiteX58" fmla="*/ 12123386 w 12192000"/>
              <a:gd name="connsiteY58" fmla="*/ 222257 h 3342657"/>
              <a:gd name="connsiteX59" fmla="*/ 12163777 w 12192000"/>
              <a:gd name="connsiteY59" fmla="*/ 235746 h 3342657"/>
              <a:gd name="connsiteX60" fmla="*/ 12192000 w 12192000"/>
              <a:gd name="connsiteY60" fmla="*/ 245011 h 3342657"/>
              <a:gd name="connsiteX61" fmla="*/ 12192000 w 12192000"/>
              <a:gd name="connsiteY61" fmla="*/ 1323677 h 3342657"/>
              <a:gd name="connsiteX62" fmla="*/ 12192000 w 12192000"/>
              <a:gd name="connsiteY62" fmla="*/ 2319756 h 3342657"/>
              <a:gd name="connsiteX63" fmla="*/ 12192000 w 12192000"/>
              <a:gd name="connsiteY63" fmla="*/ 3342657 h 3342657"/>
              <a:gd name="connsiteX64" fmla="*/ 0 w 12192000"/>
              <a:gd name="connsiteY64" fmla="*/ 3342657 h 3342657"/>
              <a:gd name="connsiteX65" fmla="*/ 0 w 12192000"/>
              <a:gd name="connsiteY65" fmla="*/ 2319756 h 3342657"/>
              <a:gd name="connsiteX66" fmla="*/ 0 w 12192000"/>
              <a:gd name="connsiteY66" fmla="*/ 1323677 h 3342657"/>
              <a:gd name="connsiteX67" fmla="*/ 0 w 12192000"/>
              <a:gd name="connsiteY67" fmla="*/ 591847 h 3342657"/>
              <a:gd name="connsiteX68" fmla="*/ 76043 w 12192000"/>
              <a:gd name="connsiteY68" fmla="*/ 587484 h 3342657"/>
              <a:gd name="connsiteX69" fmla="*/ 156777 w 12192000"/>
              <a:gd name="connsiteY69" fmla="*/ 605246 h 3342657"/>
              <a:gd name="connsiteX70" fmla="*/ 390282 w 12192000"/>
              <a:gd name="connsiteY70" fmla="*/ 611970 h 3342657"/>
              <a:gd name="connsiteX71" fmla="*/ 441283 w 12192000"/>
              <a:gd name="connsiteY71" fmla="*/ 635000 h 3342657"/>
              <a:gd name="connsiteX72" fmla="*/ 479705 w 12192000"/>
              <a:gd name="connsiteY72" fmla="*/ 646735 h 3342657"/>
              <a:gd name="connsiteX73" fmla="*/ 766623 w 12192000"/>
              <a:gd name="connsiteY73" fmla="*/ 694179 h 3342657"/>
              <a:gd name="connsiteX74" fmla="*/ 827314 w 12192000"/>
              <a:gd name="connsiteY74" fmla="*/ 703184 h 3342657"/>
              <a:gd name="connsiteX75" fmla="*/ 998405 w 12192000"/>
              <a:gd name="connsiteY75" fmla="*/ 761353 h 3342657"/>
              <a:gd name="connsiteX76" fmla="*/ 1045574 w 12192000"/>
              <a:gd name="connsiteY76" fmla="*/ 764448 h 3342657"/>
              <a:gd name="connsiteX77" fmla="*/ 1350289 w 12192000"/>
              <a:gd name="connsiteY77" fmla="*/ 777873 h 3342657"/>
              <a:gd name="connsiteX78" fmla="*/ 1493817 w 12192000"/>
              <a:gd name="connsiteY78" fmla="*/ 763074 h 3342657"/>
              <a:gd name="connsiteX79" fmla="*/ 1629709 w 12192000"/>
              <a:gd name="connsiteY79" fmla="*/ 758812 h 3342657"/>
              <a:gd name="connsiteX80" fmla="*/ 1640709 w 12192000"/>
              <a:gd name="connsiteY80" fmla="*/ 763065 h 3342657"/>
              <a:gd name="connsiteX81" fmla="*/ 1645414 w 12192000"/>
              <a:gd name="connsiteY81" fmla="*/ 760491 h 3342657"/>
              <a:gd name="connsiteX82" fmla="*/ 1676636 w 12192000"/>
              <a:gd name="connsiteY82" fmla="*/ 745452 h 3342657"/>
              <a:gd name="connsiteX83" fmla="*/ 1737817 w 12192000"/>
              <a:gd name="connsiteY83" fmla="*/ 747381 h 3342657"/>
              <a:gd name="connsiteX84" fmla="*/ 1862741 w 12192000"/>
              <a:gd name="connsiteY84" fmla="*/ 740614 h 3342657"/>
              <a:gd name="connsiteX85" fmla="*/ 2063928 w 12192000"/>
              <a:gd name="connsiteY85" fmla="*/ 708967 h 3342657"/>
              <a:gd name="connsiteX86" fmla="*/ 2380801 w 12192000"/>
              <a:gd name="connsiteY86" fmla="*/ 670788 h 3342657"/>
              <a:gd name="connsiteX87" fmla="*/ 2654560 w 12192000"/>
              <a:gd name="connsiteY87" fmla="*/ 648440 h 3342657"/>
              <a:gd name="connsiteX88" fmla="*/ 2786787 w 12192000"/>
              <a:gd name="connsiteY88" fmla="*/ 640552 h 3342657"/>
              <a:gd name="connsiteX89" fmla="*/ 2885593 w 12192000"/>
              <a:gd name="connsiteY89" fmla="*/ 583610 h 3342657"/>
              <a:gd name="connsiteX90" fmla="*/ 3039071 w 12192000"/>
              <a:gd name="connsiteY90" fmla="*/ 569377 h 3342657"/>
              <a:gd name="connsiteX91" fmla="*/ 3129193 w 12192000"/>
              <a:gd name="connsiteY91" fmla="*/ 554015 h 3342657"/>
              <a:gd name="connsiteX92" fmla="*/ 3160750 w 12192000"/>
              <a:gd name="connsiteY92" fmla="*/ 537426 h 3342657"/>
              <a:gd name="connsiteX93" fmla="*/ 3206618 w 12192000"/>
              <a:gd name="connsiteY93" fmla="*/ 521489 h 3342657"/>
              <a:gd name="connsiteX94" fmla="*/ 3285495 w 12192000"/>
              <a:gd name="connsiteY94" fmla="*/ 485041 h 3342657"/>
              <a:gd name="connsiteX95" fmla="*/ 3395074 w 12192000"/>
              <a:gd name="connsiteY95" fmla="*/ 450545 h 3342657"/>
              <a:gd name="connsiteX96" fmla="*/ 3486313 w 12192000"/>
              <a:gd name="connsiteY96" fmla="*/ 471337 h 3342657"/>
              <a:gd name="connsiteX97" fmla="*/ 3491586 w 12192000"/>
              <a:gd name="connsiteY97" fmla="*/ 461990 h 3342657"/>
              <a:gd name="connsiteX98" fmla="*/ 3548983 w 12192000"/>
              <a:gd name="connsiteY98" fmla="*/ 453946 h 3342657"/>
              <a:gd name="connsiteX99" fmla="*/ 3731729 w 12192000"/>
              <a:gd name="connsiteY99" fmla="*/ 463038 h 3342657"/>
              <a:gd name="connsiteX100" fmla="*/ 3861674 w 12192000"/>
              <a:gd name="connsiteY100" fmla="*/ 445787 h 3342657"/>
              <a:gd name="connsiteX101" fmla="*/ 3912797 w 12192000"/>
              <a:gd name="connsiteY101" fmla="*/ 448880 h 3342657"/>
              <a:gd name="connsiteX102" fmla="*/ 3975778 w 12192000"/>
              <a:gd name="connsiteY102" fmla="*/ 424203 h 3342657"/>
              <a:gd name="connsiteX103" fmla="*/ 4072288 w 12192000"/>
              <a:gd name="connsiteY103" fmla="*/ 371840 h 3342657"/>
              <a:gd name="connsiteX104" fmla="*/ 4110070 w 12192000"/>
              <a:gd name="connsiteY104" fmla="*/ 379384 h 3342657"/>
              <a:gd name="connsiteX105" fmla="*/ 4148272 w 12192000"/>
              <a:gd name="connsiteY105" fmla="*/ 375556 h 3342657"/>
              <a:gd name="connsiteX106" fmla="*/ 4233003 w 12192000"/>
              <a:gd name="connsiteY106" fmla="*/ 339089 h 3342657"/>
              <a:gd name="connsiteX107" fmla="*/ 4283653 w 12192000"/>
              <a:gd name="connsiteY107" fmla="*/ 325408 h 3342657"/>
              <a:gd name="connsiteX108" fmla="*/ 4420068 w 12192000"/>
              <a:gd name="connsiteY108" fmla="*/ 280055 h 3342657"/>
              <a:gd name="connsiteX109" fmla="*/ 4612820 w 12192000"/>
              <a:gd name="connsiteY109" fmla="*/ 169237 h 3342657"/>
              <a:gd name="connsiteX110" fmla="*/ 4620533 w 12192000"/>
              <a:gd name="connsiteY110" fmla="*/ 166208 h 3342657"/>
              <a:gd name="connsiteX111" fmla="*/ 4642602 w 12192000"/>
              <a:gd name="connsiteY111" fmla="*/ 166705 h 3342657"/>
              <a:gd name="connsiteX112" fmla="*/ 4651066 w 12192000"/>
              <a:gd name="connsiteY112" fmla="*/ 168338 h 3342657"/>
              <a:gd name="connsiteX113" fmla="*/ 4663100 w 12192000"/>
              <a:gd name="connsiteY113" fmla="*/ 167649 h 3342657"/>
              <a:gd name="connsiteX114" fmla="*/ 4663344 w 12192000"/>
              <a:gd name="connsiteY114" fmla="*/ 167172 h 3342657"/>
              <a:gd name="connsiteX115" fmla="*/ 4674721 w 12192000"/>
              <a:gd name="connsiteY115" fmla="*/ 167429 h 3342657"/>
              <a:gd name="connsiteX116" fmla="*/ 4731045 w 12192000"/>
              <a:gd name="connsiteY116" fmla="*/ 174501 h 3342657"/>
              <a:gd name="connsiteX117" fmla="*/ 4798884 w 12192000"/>
              <a:gd name="connsiteY117" fmla="*/ 126690 h 3342657"/>
              <a:gd name="connsiteX118" fmla="*/ 4828155 w 12192000"/>
              <a:gd name="connsiteY118" fmla="*/ 117459 h 3342657"/>
              <a:gd name="connsiteX119" fmla="*/ 4843504 w 12192000"/>
              <a:gd name="connsiteY119" fmla="*/ 110070 h 3342657"/>
              <a:gd name="connsiteX120" fmla="*/ 4853353 w 12192000"/>
              <a:gd name="connsiteY120" fmla="*/ 121637 h 3342657"/>
              <a:gd name="connsiteX121" fmla="*/ 4898297 w 12192000"/>
              <a:gd name="connsiteY121" fmla="*/ 115035 h 3342657"/>
              <a:gd name="connsiteX122" fmla="*/ 4905046 w 12192000"/>
              <a:gd name="connsiteY122" fmla="*/ 112262 h 3342657"/>
              <a:gd name="connsiteX123" fmla="*/ 4940803 w 12192000"/>
              <a:gd name="connsiteY123" fmla="*/ 121572 h 3342657"/>
              <a:gd name="connsiteX124" fmla="*/ 4958985 w 12192000"/>
              <a:gd name="connsiteY124" fmla="*/ 123854 h 3342657"/>
              <a:gd name="connsiteX125" fmla="*/ 4964720 w 12192000"/>
              <a:gd name="connsiteY125" fmla="*/ 129714 h 3342657"/>
              <a:gd name="connsiteX126" fmla="*/ 4991255 w 12192000"/>
              <a:gd name="connsiteY126" fmla="*/ 130435 h 3342657"/>
              <a:gd name="connsiteX127" fmla="*/ 4994077 w 12192000"/>
              <a:gd name="connsiteY127" fmla="*/ 128551 h 3342657"/>
              <a:gd name="connsiteX128" fmla="*/ 5016802 w 12192000"/>
              <a:gd name="connsiteY128" fmla="*/ 136462 h 3342657"/>
              <a:gd name="connsiteX129" fmla="*/ 5091319 w 12192000"/>
              <a:gd name="connsiteY129" fmla="*/ 151934 h 3342657"/>
              <a:gd name="connsiteX130" fmla="*/ 5259336 w 12192000"/>
              <a:gd name="connsiteY130" fmla="*/ 157599 h 3342657"/>
              <a:gd name="connsiteX131" fmla="*/ 5491971 w 12192000"/>
              <a:gd name="connsiteY131" fmla="*/ 161446 h 3342657"/>
              <a:gd name="connsiteX132" fmla="*/ 5865838 w 12192000"/>
              <a:gd name="connsiteY132" fmla="*/ 141124 h 3342657"/>
              <a:gd name="connsiteX133" fmla="*/ 5995823 w 12192000"/>
              <a:gd name="connsiteY133" fmla="*/ 119697 h 3342657"/>
              <a:gd name="connsiteX134" fmla="*/ 6052915 w 12192000"/>
              <a:gd name="connsiteY134" fmla="*/ 132417 h 3342657"/>
              <a:gd name="connsiteX135" fmla="*/ 6093124 w 12192000"/>
              <a:gd name="connsiteY135" fmla="*/ 126817 h 3342657"/>
              <a:gd name="connsiteX136" fmla="*/ 6097661 w 12192000"/>
              <a:gd name="connsiteY136" fmla="*/ 123885 h 3342657"/>
              <a:gd name="connsiteX137" fmla="*/ 6116838 w 12192000"/>
              <a:gd name="connsiteY137" fmla="*/ 120900 h 3342657"/>
              <a:gd name="connsiteX138" fmla="*/ 6120984 w 12192000"/>
              <a:gd name="connsiteY138" fmla="*/ 109117 h 3342657"/>
              <a:gd name="connsiteX139" fmla="*/ 6148942 w 12192000"/>
              <a:gd name="connsiteY139" fmla="*/ 96785 h 3342657"/>
              <a:gd name="connsiteX140" fmla="*/ 6229970 w 12192000"/>
              <a:gd name="connsiteY140" fmla="*/ 98883 h 3342657"/>
              <a:gd name="connsiteX141" fmla="*/ 6355201 w 12192000"/>
              <a:gd name="connsiteY141" fmla="*/ 94985 h 3342657"/>
              <a:gd name="connsiteX142" fmla="*/ 6456586 w 12192000"/>
              <a:gd name="connsiteY142" fmla="*/ 88390 h 3342657"/>
              <a:gd name="connsiteX143" fmla="*/ 6494018 w 12192000"/>
              <a:gd name="connsiteY143" fmla="*/ 74920 h 3342657"/>
              <a:gd name="connsiteX144" fmla="*/ 6547019 w 12192000"/>
              <a:gd name="connsiteY144" fmla="*/ 63482 h 3342657"/>
              <a:gd name="connsiteX145" fmla="*/ 6644256 w 12192000"/>
              <a:gd name="connsiteY145" fmla="*/ 48423 h 3342657"/>
              <a:gd name="connsiteX146" fmla="*/ 6755672 w 12192000"/>
              <a:gd name="connsiteY146" fmla="*/ 58297 h 3342657"/>
              <a:gd name="connsiteX147" fmla="*/ 6847031 w 12192000"/>
              <a:gd name="connsiteY147" fmla="*/ 81287 h 3342657"/>
              <a:gd name="connsiteX148" fmla="*/ 6889589 w 12192000"/>
              <a:gd name="connsiteY148" fmla="*/ 107412 h 3342657"/>
              <a:gd name="connsiteX149" fmla="*/ 6926533 w 12192000"/>
              <a:gd name="connsiteY149" fmla="*/ 122763 h 3342657"/>
              <a:gd name="connsiteX150" fmla="*/ 6977994 w 12192000"/>
              <a:gd name="connsiteY150" fmla="*/ 190569 h 3342657"/>
              <a:gd name="connsiteX0" fmla="*/ 6977994 w 12192000"/>
              <a:gd name="connsiteY0" fmla="*/ 190569 h 3342657"/>
              <a:gd name="connsiteX1" fmla="*/ 7095723 w 12192000"/>
              <a:gd name="connsiteY1" fmla="*/ 196005 h 3342657"/>
              <a:gd name="connsiteX2" fmla="*/ 7330015 w 12192000"/>
              <a:gd name="connsiteY2" fmla="*/ 214458 h 3342657"/>
              <a:gd name="connsiteX3" fmla="*/ 7689873 w 12192000"/>
              <a:gd name="connsiteY3" fmla="*/ 322324 h 3342657"/>
              <a:gd name="connsiteX4" fmla="*/ 8005538 w 12192000"/>
              <a:gd name="connsiteY4" fmla="*/ 372585 h 3342657"/>
              <a:gd name="connsiteX5" fmla="*/ 8031567 w 12192000"/>
              <a:gd name="connsiteY5" fmla="*/ 363135 h 3342657"/>
              <a:gd name="connsiteX6" fmla="*/ 8064378 w 12192000"/>
              <a:gd name="connsiteY6" fmla="*/ 363609 h 3342657"/>
              <a:gd name="connsiteX7" fmla="*/ 8349142 w 12192000"/>
              <a:gd name="connsiteY7" fmla="*/ 369374 h 3342657"/>
              <a:gd name="connsiteX8" fmla="*/ 8398146 w 12192000"/>
              <a:gd name="connsiteY8" fmla="*/ 362716 h 3342657"/>
              <a:gd name="connsiteX9" fmla="*/ 8518180 w 12192000"/>
              <a:gd name="connsiteY9" fmla="*/ 364477 h 3342657"/>
              <a:gd name="connsiteX10" fmla="*/ 8688204 w 12192000"/>
              <a:gd name="connsiteY10" fmla="*/ 365610 h 3342657"/>
              <a:gd name="connsiteX11" fmla="*/ 8695239 w 12192000"/>
              <a:gd name="connsiteY11" fmla="*/ 357893 h 3342657"/>
              <a:gd name="connsiteX12" fmla="*/ 8754342 w 12192000"/>
              <a:gd name="connsiteY12" fmla="*/ 360566 h 3342657"/>
              <a:gd name="connsiteX13" fmla="*/ 8964553 w 12192000"/>
              <a:gd name="connsiteY13" fmla="*/ 423570 h 3342657"/>
              <a:gd name="connsiteX14" fmla="*/ 9079968 w 12192000"/>
              <a:gd name="connsiteY14" fmla="*/ 427314 h 3342657"/>
              <a:gd name="connsiteX15" fmla="*/ 9120420 w 12192000"/>
              <a:gd name="connsiteY15" fmla="*/ 419991 h 3342657"/>
              <a:gd name="connsiteX16" fmla="*/ 9188229 w 12192000"/>
              <a:gd name="connsiteY16" fmla="*/ 408263 h 3342657"/>
              <a:gd name="connsiteX17" fmla="*/ 9249213 w 12192000"/>
              <a:gd name="connsiteY17" fmla="*/ 383742 h 3342657"/>
              <a:gd name="connsiteX18" fmla="*/ 9309761 w 12192000"/>
              <a:gd name="connsiteY18" fmla="*/ 404062 h 3342657"/>
              <a:gd name="connsiteX19" fmla="*/ 9390188 w 12192000"/>
              <a:gd name="connsiteY19" fmla="*/ 345704 h 3342657"/>
              <a:gd name="connsiteX20" fmla="*/ 9516107 w 12192000"/>
              <a:gd name="connsiteY20" fmla="*/ 333841 h 3342657"/>
              <a:gd name="connsiteX21" fmla="*/ 9755401 w 12192000"/>
              <a:gd name="connsiteY21" fmla="*/ 296936 h 3342657"/>
              <a:gd name="connsiteX22" fmla="*/ 9879576 w 12192000"/>
              <a:gd name="connsiteY22" fmla="*/ 285910 h 3342657"/>
              <a:gd name="connsiteX23" fmla="*/ 9917042 w 12192000"/>
              <a:gd name="connsiteY23" fmla="*/ 271546 h 3342657"/>
              <a:gd name="connsiteX24" fmla="*/ 10013409 w 12192000"/>
              <a:gd name="connsiteY24" fmla="*/ 235758 h 3342657"/>
              <a:gd name="connsiteX25" fmla="*/ 10067656 w 12192000"/>
              <a:gd name="connsiteY25" fmla="*/ 211340 h 3342657"/>
              <a:gd name="connsiteX26" fmla="*/ 10131785 w 12192000"/>
              <a:gd name="connsiteY26" fmla="*/ 183955 h 3342657"/>
              <a:gd name="connsiteX27" fmla="*/ 10207787 w 12192000"/>
              <a:gd name="connsiteY27" fmla="*/ 161022 h 3342657"/>
              <a:gd name="connsiteX28" fmla="*/ 10309934 w 12192000"/>
              <a:gd name="connsiteY28" fmla="*/ 152455 h 3342657"/>
              <a:gd name="connsiteX29" fmla="*/ 10431202 w 12192000"/>
              <a:gd name="connsiteY29" fmla="*/ 142999 h 3342657"/>
              <a:gd name="connsiteX30" fmla="*/ 10487751 w 12192000"/>
              <a:gd name="connsiteY30" fmla="*/ 136280 h 3342657"/>
              <a:gd name="connsiteX31" fmla="*/ 10557198 w 12192000"/>
              <a:gd name="connsiteY31" fmla="*/ 145176 h 3342657"/>
              <a:gd name="connsiteX32" fmla="*/ 10612454 w 12192000"/>
              <a:gd name="connsiteY32" fmla="*/ 146735 h 3342657"/>
              <a:gd name="connsiteX33" fmla="*/ 10625222 w 12192000"/>
              <a:gd name="connsiteY33" fmla="*/ 137277 h 3342657"/>
              <a:gd name="connsiteX34" fmla="*/ 10633161 w 12192000"/>
              <a:gd name="connsiteY34" fmla="*/ 136394 h 3342657"/>
              <a:gd name="connsiteX35" fmla="*/ 10645941 w 12192000"/>
              <a:gd name="connsiteY35" fmla="*/ 140676 h 3342657"/>
              <a:gd name="connsiteX36" fmla="*/ 10650422 w 12192000"/>
              <a:gd name="connsiteY36" fmla="*/ 134478 h 3342657"/>
              <a:gd name="connsiteX37" fmla="*/ 10656955 w 12192000"/>
              <a:gd name="connsiteY37" fmla="*/ 133754 h 3342657"/>
              <a:gd name="connsiteX38" fmla="*/ 10701610 w 12192000"/>
              <a:gd name="connsiteY38" fmla="*/ 129665 h 3342657"/>
              <a:gd name="connsiteX39" fmla="*/ 10770373 w 12192000"/>
              <a:gd name="connsiteY39" fmla="*/ 140998 h 3342657"/>
              <a:gd name="connsiteX40" fmla="*/ 10866744 w 12192000"/>
              <a:gd name="connsiteY40" fmla="*/ 151937 h 3342657"/>
              <a:gd name="connsiteX41" fmla="*/ 10996158 w 12192000"/>
              <a:gd name="connsiteY41" fmla="*/ 151331 h 3342657"/>
              <a:gd name="connsiteX42" fmla="*/ 11095448 w 12192000"/>
              <a:gd name="connsiteY42" fmla="*/ 150880 h 3342657"/>
              <a:gd name="connsiteX43" fmla="*/ 11189065 w 12192000"/>
              <a:gd name="connsiteY43" fmla="*/ 132685 h 3342657"/>
              <a:gd name="connsiteX44" fmla="*/ 11287301 w 12192000"/>
              <a:gd name="connsiteY44" fmla="*/ 63854 h 3342657"/>
              <a:gd name="connsiteX45" fmla="*/ 11369366 w 12192000"/>
              <a:gd name="connsiteY45" fmla="*/ 36528 h 3342657"/>
              <a:gd name="connsiteX46" fmla="*/ 11568047 w 12192000"/>
              <a:gd name="connsiteY46" fmla="*/ 58540 h 3342657"/>
              <a:gd name="connsiteX47" fmla="*/ 11568912 w 12192000"/>
              <a:gd name="connsiteY47" fmla="*/ 59508 h 3342657"/>
              <a:gd name="connsiteX48" fmla="*/ 11569017 w 12192000"/>
              <a:gd name="connsiteY48" fmla="*/ 73303 h 3342657"/>
              <a:gd name="connsiteX49" fmla="*/ 11602108 w 12192000"/>
              <a:gd name="connsiteY49" fmla="*/ 69585 h 3342657"/>
              <a:gd name="connsiteX50" fmla="*/ 11619604 w 12192000"/>
              <a:gd name="connsiteY50" fmla="*/ 74040 h 3342657"/>
              <a:gd name="connsiteX51" fmla="*/ 11627477 w 12192000"/>
              <a:gd name="connsiteY51" fmla="*/ 65448 h 3342657"/>
              <a:gd name="connsiteX52" fmla="*/ 11655914 w 12192000"/>
              <a:gd name="connsiteY52" fmla="*/ 65097 h 3342657"/>
              <a:gd name="connsiteX53" fmla="*/ 11782756 w 12192000"/>
              <a:gd name="connsiteY53" fmla="*/ 386 h 3342657"/>
              <a:gd name="connsiteX54" fmla="*/ 11853071 w 12192000"/>
              <a:gd name="connsiteY54" fmla="*/ 34255 h 3342657"/>
              <a:gd name="connsiteX55" fmla="*/ 11920867 w 12192000"/>
              <a:gd name="connsiteY55" fmla="*/ 27439 h 3342657"/>
              <a:gd name="connsiteX56" fmla="*/ 11999257 w 12192000"/>
              <a:gd name="connsiteY56" fmla="*/ 32913 h 3342657"/>
              <a:gd name="connsiteX57" fmla="*/ 12073903 w 12192000"/>
              <a:gd name="connsiteY57" fmla="*/ 158893 h 3342657"/>
              <a:gd name="connsiteX58" fmla="*/ 12123386 w 12192000"/>
              <a:gd name="connsiteY58" fmla="*/ 222257 h 3342657"/>
              <a:gd name="connsiteX59" fmla="*/ 12163777 w 12192000"/>
              <a:gd name="connsiteY59" fmla="*/ 235746 h 3342657"/>
              <a:gd name="connsiteX60" fmla="*/ 12192000 w 12192000"/>
              <a:gd name="connsiteY60" fmla="*/ 245011 h 3342657"/>
              <a:gd name="connsiteX61" fmla="*/ 12192000 w 12192000"/>
              <a:gd name="connsiteY61" fmla="*/ 1323677 h 3342657"/>
              <a:gd name="connsiteX62" fmla="*/ 12192000 w 12192000"/>
              <a:gd name="connsiteY62" fmla="*/ 2319756 h 3342657"/>
              <a:gd name="connsiteX63" fmla="*/ 12192000 w 12192000"/>
              <a:gd name="connsiteY63" fmla="*/ 3342657 h 3342657"/>
              <a:gd name="connsiteX64" fmla="*/ 0 w 12192000"/>
              <a:gd name="connsiteY64" fmla="*/ 3342657 h 3342657"/>
              <a:gd name="connsiteX65" fmla="*/ 0 w 12192000"/>
              <a:gd name="connsiteY65" fmla="*/ 2319756 h 3342657"/>
              <a:gd name="connsiteX66" fmla="*/ 0 w 12192000"/>
              <a:gd name="connsiteY66" fmla="*/ 1323677 h 3342657"/>
              <a:gd name="connsiteX67" fmla="*/ 0 w 12192000"/>
              <a:gd name="connsiteY67" fmla="*/ 591847 h 3342657"/>
              <a:gd name="connsiteX68" fmla="*/ 76043 w 12192000"/>
              <a:gd name="connsiteY68" fmla="*/ 587484 h 3342657"/>
              <a:gd name="connsiteX69" fmla="*/ 156777 w 12192000"/>
              <a:gd name="connsiteY69" fmla="*/ 605246 h 3342657"/>
              <a:gd name="connsiteX70" fmla="*/ 390282 w 12192000"/>
              <a:gd name="connsiteY70" fmla="*/ 611970 h 3342657"/>
              <a:gd name="connsiteX71" fmla="*/ 441283 w 12192000"/>
              <a:gd name="connsiteY71" fmla="*/ 635000 h 3342657"/>
              <a:gd name="connsiteX72" fmla="*/ 479705 w 12192000"/>
              <a:gd name="connsiteY72" fmla="*/ 646735 h 3342657"/>
              <a:gd name="connsiteX73" fmla="*/ 766623 w 12192000"/>
              <a:gd name="connsiteY73" fmla="*/ 694179 h 3342657"/>
              <a:gd name="connsiteX74" fmla="*/ 827314 w 12192000"/>
              <a:gd name="connsiteY74" fmla="*/ 703184 h 3342657"/>
              <a:gd name="connsiteX75" fmla="*/ 998405 w 12192000"/>
              <a:gd name="connsiteY75" fmla="*/ 761353 h 3342657"/>
              <a:gd name="connsiteX76" fmla="*/ 1045574 w 12192000"/>
              <a:gd name="connsiteY76" fmla="*/ 764448 h 3342657"/>
              <a:gd name="connsiteX77" fmla="*/ 1350289 w 12192000"/>
              <a:gd name="connsiteY77" fmla="*/ 777873 h 3342657"/>
              <a:gd name="connsiteX78" fmla="*/ 1493817 w 12192000"/>
              <a:gd name="connsiteY78" fmla="*/ 763074 h 3342657"/>
              <a:gd name="connsiteX79" fmla="*/ 1629709 w 12192000"/>
              <a:gd name="connsiteY79" fmla="*/ 758812 h 3342657"/>
              <a:gd name="connsiteX80" fmla="*/ 1640709 w 12192000"/>
              <a:gd name="connsiteY80" fmla="*/ 763065 h 3342657"/>
              <a:gd name="connsiteX81" fmla="*/ 1645414 w 12192000"/>
              <a:gd name="connsiteY81" fmla="*/ 760491 h 3342657"/>
              <a:gd name="connsiteX82" fmla="*/ 1676636 w 12192000"/>
              <a:gd name="connsiteY82" fmla="*/ 745452 h 3342657"/>
              <a:gd name="connsiteX83" fmla="*/ 1737817 w 12192000"/>
              <a:gd name="connsiteY83" fmla="*/ 747381 h 3342657"/>
              <a:gd name="connsiteX84" fmla="*/ 1862741 w 12192000"/>
              <a:gd name="connsiteY84" fmla="*/ 740614 h 3342657"/>
              <a:gd name="connsiteX85" fmla="*/ 2063928 w 12192000"/>
              <a:gd name="connsiteY85" fmla="*/ 708967 h 3342657"/>
              <a:gd name="connsiteX86" fmla="*/ 2380801 w 12192000"/>
              <a:gd name="connsiteY86" fmla="*/ 670788 h 3342657"/>
              <a:gd name="connsiteX87" fmla="*/ 2654560 w 12192000"/>
              <a:gd name="connsiteY87" fmla="*/ 648440 h 3342657"/>
              <a:gd name="connsiteX88" fmla="*/ 2786787 w 12192000"/>
              <a:gd name="connsiteY88" fmla="*/ 640552 h 3342657"/>
              <a:gd name="connsiteX89" fmla="*/ 2885593 w 12192000"/>
              <a:gd name="connsiteY89" fmla="*/ 583610 h 3342657"/>
              <a:gd name="connsiteX90" fmla="*/ 3039071 w 12192000"/>
              <a:gd name="connsiteY90" fmla="*/ 569377 h 3342657"/>
              <a:gd name="connsiteX91" fmla="*/ 3129193 w 12192000"/>
              <a:gd name="connsiteY91" fmla="*/ 554015 h 3342657"/>
              <a:gd name="connsiteX92" fmla="*/ 3160750 w 12192000"/>
              <a:gd name="connsiteY92" fmla="*/ 537426 h 3342657"/>
              <a:gd name="connsiteX93" fmla="*/ 3206618 w 12192000"/>
              <a:gd name="connsiteY93" fmla="*/ 521489 h 3342657"/>
              <a:gd name="connsiteX94" fmla="*/ 3285495 w 12192000"/>
              <a:gd name="connsiteY94" fmla="*/ 485041 h 3342657"/>
              <a:gd name="connsiteX95" fmla="*/ 3395074 w 12192000"/>
              <a:gd name="connsiteY95" fmla="*/ 450545 h 3342657"/>
              <a:gd name="connsiteX96" fmla="*/ 3486313 w 12192000"/>
              <a:gd name="connsiteY96" fmla="*/ 471337 h 3342657"/>
              <a:gd name="connsiteX97" fmla="*/ 3491586 w 12192000"/>
              <a:gd name="connsiteY97" fmla="*/ 461990 h 3342657"/>
              <a:gd name="connsiteX98" fmla="*/ 3548983 w 12192000"/>
              <a:gd name="connsiteY98" fmla="*/ 453946 h 3342657"/>
              <a:gd name="connsiteX99" fmla="*/ 3731729 w 12192000"/>
              <a:gd name="connsiteY99" fmla="*/ 463038 h 3342657"/>
              <a:gd name="connsiteX100" fmla="*/ 3861674 w 12192000"/>
              <a:gd name="connsiteY100" fmla="*/ 445787 h 3342657"/>
              <a:gd name="connsiteX101" fmla="*/ 3912797 w 12192000"/>
              <a:gd name="connsiteY101" fmla="*/ 448880 h 3342657"/>
              <a:gd name="connsiteX102" fmla="*/ 3975778 w 12192000"/>
              <a:gd name="connsiteY102" fmla="*/ 424203 h 3342657"/>
              <a:gd name="connsiteX103" fmla="*/ 4072288 w 12192000"/>
              <a:gd name="connsiteY103" fmla="*/ 371840 h 3342657"/>
              <a:gd name="connsiteX104" fmla="*/ 4110070 w 12192000"/>
              <a:gd name="connsiteY104" fmla="*/ 379384 h 3342657"/>
              <a:gd name="connsiteX105" fmla="*/ 4148272 w 12192000"/>
              <a:gd name="connsiteY105" fmla="*/ 375556 h 3342657"/>
              <a:gd name="connsiteX106" fmla="*/ 4233003 w 12192000"/>
              <a:gd name="connsiteY106" fmla="*/ 339089 h 3342657"/>
              <a:gd name="connsiteX107" fmla="*/ 4283653 w 12192000"/>
              <a:gd name="connsiteY107" fmla="*/ 325408 h 3342657"/>
              <a:gd name="connsiteX108" fmla="*/ 4420068 w 12192000"/>
              <a:gd name="connsiteY108" fmla="*/ 280055 h 3342657"/>
              <a:gd name="connsiteX109" fmla="*/ 4612820 w 12192000"/>
              <a:gd name="connsiteY109" fmla="*/ 169237 h 3342657"/>
              <a:gd name="connsiteX110" fmla="*/ 4620533 w 12192000"/>
              <a:gd name="connsiteY110" fmla="*/ 166208 h 3342657"/>
              <a:gd name="connsiteX111" fmla="*/ 4642602 w 12192000"/>
              <a:gd name="connsiteY111" fmla="*/ 166705 h 3342657"/>
              <a:gd name="connsiteX112" fmla="*/ 4651066 w 12192000"/>
              <a:gd name="connsiteY112" fmla="*/ 168338 h 3342657"/>
              <a:gd name="connsiteX113" fmla="*/ 4663100 w 12192000"/>
              <a:gd name="connsiteY113" fmla="*/ 167649 h 3342657"/>
              <a:gd name="connsiteX114" fmla="*/ 4663344 w 12192000"/>
              <a:gd name="connsiteY114" fmla="*/ 167172 h 3342657"/>
              <a:gd name="connsiteX115" fmla="*/ 4674721 w 12192000"/>
              <a:gd name="connsiteY115" fmla="*/ 167429 h 3342657"/>
              <a:gd name="connsiteX116" fmla="*/ 4731045 w 12192000"/>
              <a:gd name="connsiteY116" fmla="*/ 174501 h 3342657"/>
              <a:gd name="connsiteX117" fmla="*/ 4798884 w 12192000"/>
              <a:gd name="connsiteY117" fmla="*/ 126690 h 3342657"/>
              <a:gd name="connsiteX118" fmla="*/ 4828155 w 12192000"/>
              <a:gd name="connsiteY118" fmla="*/ 117459 h 3342657"/>
              <a:gd name="connsiteX119" fmla="*/ 4843504 w 12192000"/>
              <a:gd name="connsiteY119" fmla="*/ 110070 h 3342657"/>
              <a:gd name="connsiteX120" fmla="*/ 4853353 w 12192000"/>
              <a:gd name="connsiteY120" fmla="*/ 121637 h 3342657"/>
              <a:gd name="connsiteX121" fmla="*/ 4898297 w 12192000"/>
              <a:gd name="connsiteY121" fmla="*/ 115035 h 3342657"/>
              <a:gd name="connsiteX122" fmla="*/ 4905046 w 12192000"/>
              <a:gd name="connsiteY122" fmla="*/ 112262 h 3342657"/>
              <a:gd name="connsiteX123" fmla="*/ 4940803 w 12192000"/>
              <a:gd name="connsiteY123" fmla="*/ 121572 h 3342657"/>
              <a:gd name="connsiteX124" fmla="*/ 4958985 w 12192000"/>
              <a:gd name="connsiteY124" fmla="*/ 123854 h 3342657"/>
              <a:gd name="connsiteX125" fmla="*/ 4964720 w 12192000"/>
              <a:gd name="connsiteY125" fmla="*/ 129714 h 3342657"/>
              <a:gd name="connsiteX126" fmla="*/ 4991255 w 12192000"/>
              <a:gd name="connsiteY126" fmla="*/ 130435 h 3342657"/>
              <a:gd name="connsiteX127" fmla="*/ 4994077 w 12192000"/>
              <a:gd name="connsiteY127" fmla="*/ 128551 h 3342657"/>
              <a:gd name="connsiteX128" fmla="*/ 5016802 w 12192000"/>
              <a:gd name="connsiteY128" fmla="*/ 136462 h 3342657"/>
              <a:gd name="connsiteX129" fmla="*/ 5091319 w 12192000"/>
              <a:gd name="connsiteY129" fmla="*/ 151934 h 3342657"/>
              <a:gd name="connsiteX130" fmla="*/ 5259336 w 12192000"/>
              <a:gd name="connsiteY130" fmla="*/ 157599 h 3342657"/>
              <a:gd name="connsiteX131" fmla="*/ 5491971 w 12192000"/>
              <a:gd name="connsiteY131" fmla="*/ 161446 h 3342657"/>
              <a:gd name="connsiteX132" fmla="*/ 5865838 w 12192000"/>
              <a:gd name="connsiteY132" fmla="*/ 141124 h 3342657"/>
              <a:gd name="connsiteX133" fmla="*/ 5995823 w 12192000"/>
              <a:gd name="connsiteY133" fmla="*/ 119697 h 3342657"/>
              <a:gd name="connsiteX134" fmla="*/ 6052915 w 12192000"/>
              <a:gd name="connsiteY134" fmla="*/ 132417 h 3342657"/>
              <a:gd name="connsiteX135" fmla="*/ 6093124 w 12192000"/>
              <a:gd name="connsiteY135" fmla="*/ 126817 h 3342657"/>
              <a:gd name="connsiteX136" fmla="*/ 6097661 w 12192000"/>
              <a:gd name="connsiteY136" fmla="*/ 123885 h 3342657"/>
              <a:gd name="connsiteX137" fmla="*/ 6116838 w 12192000"/>
              <a:gd name="connsiteY137" fmla="*/ 120900 h 3342657"/>
              <a:gd name="connsiteX138" fmla="*/ 6120984 w 12192000"/>
              <a:gd name="connsiteY138" fmla="*/ 109117 h 3342657"/>
              <a:gd name="connsiteX139" fmla="*/ 6148942 w 12192000"/>
              <a:gd name="connsiteY139" fmla="*/ 96785 h 3342657"/>
              <a:gd name="connsiteX140" fmla="*/ 6229970 w 12192000"/>
              <a:gd name="connsiteY140" fmla="*/ 98883 h 3342657"/>
              <a:gd name="connsiteX141" fmla="*/ 6355201 w 12192000"/>
              <a:gd name="connsiteY141" fmla="*/ 94985 h 3342657"/>
              <a:gd name="connsiteX142" fmla="*/ 6456586 w 12192000"/>
              <a:gd name="connsiteY142" fmla="*/ 88390 h 3342657"/>
              <a:gd name="connsiteX143" fmla="*/ 6494018 w 12192000"/>
              <a:gd name="connsiteY143" fmla="*/ 74920 h 3342657"/>
              <a:gd name="connsiteX144" fmla="*/ 6547019 w 12192000"/>
              <a:gd name="connsiteY144" fmla="*/ 63482 h 3342657"/>
              <a:gd name="connsiteX145" fmla="*/ 6644256 w 12192000"/>
              <a:gd name="connsiteY145" fmla="*/ 48423 h 3342657"/>
              <a:gd name="connsiteX146" fmla="*/ 6755672 w 12192000"/>
              <a:gd name="connsiteY146" fmla="*/ 58297 h 3342657"/>
              <a:gd name="connsiteX147" fmla="*/ 6847031 w 12192000"/>
              <a:gd name="connsiteY147" fmla="*/ 81287 h 3342657"/>
              <a:gd name="connsiteX148" fmla="*/ 6889589 w 12192000"/>
              <a:gd name="connsiteY148" fmla="*/ 107412 h 3342657"/>
              <a:gd name="connsiteX149" fmla="*/ 6926533 w 12192000"/>
              <a:gd name="connsiteY149" fmla="*/ 122763 h 3342657"/>
              <a:gd name="connsiteX150" fmla="*/ 6977994 w 12192000"/>
              <a:gd name="connsiteY150" fmla="*/ 190569 h 3342657"/>
              <a:gd name="connsiteX0" fmla="*/ 6977994 w 12192000"/>
              <a:gd name="connsiteY0" fmla="*/ 274569 h 3426657"/>
              <a:gd name="connsiteX1" fmla="*/ 7095723 w 12192000"/>
              <a:gd name="connsiteY1" fmla="*/ 280005 h 3426657"/>
              <a:gd name="connsiteX2" fmla="*/ 7330015 w 12192000"/>
              <a:gd name="connsiteY2" fmla="*/ 298458 h 3426657"/>
              <a:gd name="connsiteX3" fmla="*/ 7689873 w 12192000"/>
              <a:gd name="connsiteY3" fmla="*/ 406324 h 3426657"/>
              <a:gd name="connsiteX4" fmla="*/ 8005538 w 12192000"/>
              <a:gd name="connsiteY4" fmla="*/ 456585 h 3426657"/>
              <a:gd name="connsiteX5" fmla="*/ 8031567 w 12192000"/>
              <a:gd name="connsiteY5" fmla="*/ 447135 h 3426657"/>
              <a:gd name="connsiteX6" fmla="*/ 8064378 w 12192000"/>
              <a:gd name="connsiteY6" fmla="*/ 447609 h 3426657"/>
              <a:gd name="connsiteX7" fmla="*/ 8349142 w 12192000"/>
              <a:gd name="connsiteY7" fmla="*/ 453374 h 3426657"/>
              <a:gd name="connsiteX8" fmla="*/ 8398146 w 12192000"/>
              <a:gd name="connsiteY8" fmla="*/ 446716 h 3426657"/>
              <a:gd name="connsiteX9" fmla="*/ 8518180 w 12192000"/>
              <a:gd name="connsiteY9" fmla="*/ 448477 h 3426657"/>
              <a:gd name="connsiteX10" fmla="*/ 8688204 w 12192000"/>
              <a:gd name="connsiteY10" fmla="*/ 449610 h 3426657"/>
              <a:gd name="connsiteX11" fmla="*/ 8695239 w 12192000"/>
              <a:gd name="connsiteY11" fmla="*/ 441893 h 3426657"/>
              <a:gd name="connsiteX12" fmla="*/ 8754342 w 12192000"/>
              <a:gd name="connsiteY12" fmla="*/ 444566 h 3426657"/>
              <a:gd name="connsiteX13" fmla="*/ 8964553 w 12192000"/>
              <a:gd name="connsiteY13" fmla="*/ 507570 h 3426657"/>
              <a:gd name="connsiteX14" fmla="*/ 9079968 w 12192000"/>
              <a:gd name="connsiteY14" fmla="*/ 511314 h 3426657"/>
              <a:gd name="connsiteX15" fmla="*/ 9120420 w 12192000"/>
              <a:gd name="connsiteY15" fmla="*/ 503991 h 3426657"/>
              <a:gd name="connsiteX16" fmla="*/ 9188229 w 12192000"/>
              <a:gd name="connsiteY16" fmla="*/ 492263 h 3426657"/>
              <a:gd name="connsiteX17" fmla="*/ 9249213 w 12192000"/>
              <a:gd name="connsiteY17" fmla="*/ 467742 h 3426657"/>
              <a:gd name="connsiteX18" fmla="*/ 9309761 w 12192000"/>
              <a:gd name="connsiteY18" fmla="*/ 488062 h 3426657"/>
              <a:gd name="connsiteX19" fmla="*/ 9390188 w 12192000"/>
              <a:gd name="connsiteY19" fmla="*/ 429704 h 3426657"/>
              <a:gd name="connsiteX20" fmla="*/ 9516107 w 12192000"/>
              <a:gd name="connsiteY20" fmla="*/ 417841 h 3426657"/>
              <a:gd name="connsiteX21" fmla="*/ 9755401 w 12192000"/>
              <a:gd name="connsiteY21" fmla="*/ 380936 h 3426657"/>
              <a:gd name="connsiteX22" fmla="*/ 9879576 w 12192000"/>
              <a:gd name="connsiteY22" fmla="*/ 369910 h 3426657"/>
              <a:gd name="connsiteX23" fmla="*/ 9917042 w 12192000"/>
              <a:gd name="connsiteY23" fmla="*/ 355546 h 3426657"/>
              <a:gd name="connsiteX24" fmla="*/ 10013409 w 12192000"/>
              <a:gd name="connsiteY24" fmla="*/ 319758 h 3426657"/>
              <a:gd name="connsiteX25" fmla="*/ 10067656 w 12192000"/>
              <a:gd name="connsiteY25" fmla="*/ 295340 h 3426657"/>
              <a:gd name="connsiteX26" fmla="*/ 10131785 w 12192000"/>
              <a:gd name="connsiteY26" fmla="*/ 267955 h 3426657"/>
              <a:gd name="connsiteX27" fmla="*/ 10207787 w 12192000"/>
              <a:gd name="connsiteY27" fmla="*/ 245022 h 3426657"/>
              <a:gd name="connsiteX28" fmla="*/ 10309934 w 12192000"/>
              <a:gd name="connsiteY28" fmla="*/ 236455 h 3426657"/>
              <a:gd name="connsiteX29" fmla="*/ 10431202 w 12192000"/>
              <a:gd name="connsiteY29" fmla="*/ 226999 h 3426657"/>
              <a:gd name="connsiteX30" fmla="*/ 10487751 w 12192000"/>
              <a:gd name="connsiteY30" fmla="*/ 220280 h 3426657"/>
              <a:gd name="connsiteX31" fmla="*/ 10557198 w 12192000"/>
              <a:gd name="connsiteY31" fmla="*/ 229176 h 3426657"/>
              <a:gd name="connsiteX32" fmla="*/ 10612454 w 12192000"/>
              <a:gd name="connsiteY32" fmla="*/ 230735 h 3426657"/>
              <a:gd name="connsiteX33" fmla="*/ 10625222 w 12192000"/>
              <a:gd name="connsiteY33" fmla="*/ 221277 h 3426657"/>
              <a:gd name="connsiteX34" fmla="*/ 10633161 w 12192000"/>
              <a:gd name="connsiteY34" fmla="*/ 220394 h 3426657"/>
              <a:gd name="connsiteX35" fmla="*/ 10645941 w 12192000"/>
              <a:gd name="connsiteY35" fmla="*/ 224676 h 3426657"/>
              <a:gd name="connsiteX36" fmla="*/ 10650422 w 12192000"/>
              <a:gd name="connsiteY36" fmla="*/ 218478 h 3426657"/>
              <a:gd name="connsiteX37" fmla="*/ 10656955 w 12192000"/>
              <a:gd name="connsiteY37" fmla="*/ 217754 h 3426657"/>
              <a:gd name="connsiteX38" fmla="*/ 10701610 w 12192000"/>
              <a:gd name="connsiteY38" fmla="*/ 213665 h 3426657"/>
              <a:gd name="connsiteX39" fmla="*/ 10770373 w 12192000"/>
              <a:gd name="connsiteY39" fmla="*/ 224998 h 3426657"/>
              <a:gd name="connsiteX40" fmla="*/ 10866744 w 12192000"/>
              <a:gd name="connsiteY40" fmla="*/ 235937 h 3426657"/>
              <a:gd name="connsiteX41" fmla="*/ 10996158 w 12192000"/>
              <a:gd name="connsiteY41" fmla="*/ 235331 h 3426657"/>
              <a:gd name="connsiteX42" fmla="*/ 11095448 w 12192000"/>
              <a:gd name="connsiteY42" fmla="*/ 234880 h 3426657"/>
              <a:gd name="connsiteX43" fmla="*/ 11189065 w 12192000"/>
              <a:gd name="connsiteY43" fmla="*/ 216685 h 3426657"/>
              <a:gd name="connsiteX44" fmla="*/ 11287301 w 12192000"/>
              <a:gd name="connsiteY44" fmla="*/ 147854 h 3426657"/>
              <a:gd name="connsiteX45" fmla="*/ 11369366 w 12192000"/>
              <a:gd name="connsiteY45" fmla="*/ 120528 h 3426657"/>
              <a:gd name="connsiteX46" fmla="*/ 11568047 w 12192000"/>
              <a:gd name="connsiteY46" fmla="*/ 142540 h 3426657"/>
              <a:gd name="connsiteX47" fmla="*/ 11568912 w 12192000"/>
              <a:gd name="connsiteY47" fmla="*/ 143508 h 3426657"/>
              <a:gd name="connsiteX48" fmla="*/ 11553944 w 12192000"/>
              <a:gd name="connsiteY48" fmla="*/ 161 h 3426657"/>
              <a:gd name="connsiteX49" fmla="*/ 11602108 w 12192000"/>
              <a:gd name="connsiteY49" fmla="*/ 153585 h 3426657"/>
              <a:gd name="connsiteX50" fmla="*/ 11619604 w 12192000"/>
              <a:gd name="connsiteY50" fmla="*/ 158040 h 3426657"/>
              <a:gd name="connsiteX51" fmla="*/ 11627477 w 12192000"/>
              <a:gd name="connsiteY51" fmla="*/ 149448 h 3426657"/>
              <a:gd name="connsiteX52" fmla="*/ 11655914 w 12192000"/>
              <a:gd name="connsiteY52" fmla="*/ 149097 h 3426657"/>
              <a:gd name="connsiteX53" fmla="*/ 11782756 w 12192000"/>
              <a:gd name="connsiteY53" fmla="*/ 84386 h 3426657"/>
              <a:gd name="connsiteX54" fmla="*/ 11853071 w 12192000"/>
              <a:gd name="connsiteY54" fmla="*/ 118255 h 3426657"/>
              <a:gd name="connsiteX55" fmla="*/ 11920867 w 12192000"/>
              <a:gd name="connsiteY55" fmla="*/ 111439 h 3426657"/>
              <a:gd name="connsiteX56" fmla="*/ 11999257 w 12192000"/>
              <a:gd name="connsiteY56" fmla="*/ 116913 h 3426657"/>
              <a:gd name="connsiteX57" fmla="*/ 12073903 w 12192000"/>
              <a:gd name="connsiteY57" fmla="*/ 242893 h 3426657"/>
              <a:gd name="connsiteX58" fmla="*/ 12123386 w 12192000"/>
              <a:gd name="connsiteY58" fmla="*/ 306257 h 3426657"/>
              <a:gd name="connsiteX59" fmla="*/ 12163777 w 12192000"/>
              <a:gd name="connsiteY59" fmla="*/ 319746 h 3426657"/>
              <a:gd name="connsiteX60" fmla="*/ 12192000 w 12192000"/>
              <a:gd name="connsiteY60" fmla="*/ 329011 h 3426657"/>
              <a:gd name="connsiteX61" fmla="*/ 12192000 w 12192000"/>
              <a:gd name="connsiteY61" fmla="*/ 1407677 h 3426657"/>
              <a:gd name="connsiteX62" fmla="*/ 12192000 w 12192000"/>
              <a:gd name="connsiteY62" fmla="*/ 2403756 h 3426657"/>
              <a:gd name="connsiteX63" fmla="*/ 12192000 w 12192000"/>
              <a:gd name="connsiteY63" fmla="*/ 3426657 h 3426657"/>
              <a:gd name="connsiteX64" fmla="*/ 0 w 12192000"/>
              <a:gd name="connsiteY64" fmla="*/ 3426657 h 3426657"/>
              <a:gd name="connsiteX65" fmla="*/ 0 w 12192000"/>
              <a:gd name="connsiteY65" fmla="*/ 2403756 h 3426657"/>
              <a:gd name="connsiteX66" fmla="*/ 0 w 12192000"/>
              <a:gd name="connsiteY66" fmla="*/ 1407677 h 3426657"/>
              <a:gd name="connsiteX67" fmla="*/ 0 w 12192000"/>
              <a:gd name="connsiteY67" fmla="*/ 675847 h 3426657"/>
              <a:gd name="connsiteX68" fmla="*/ 76043 w 12192000"/>
              <a:gd name="connsiteY68" fmla="*/ 671484 h 3426657"/>
              <a:gd name="connsiteX69" fmla="*/ 156777 w 12192000"/>
              <a:gd name="connsiteY69" fmla="*/ 689246 h 3426657"/>
              <a:gd name="connsiteX70" fmla="*/ 390282 w 12192000"/>
              <a:gd name="connsiteY70" fmla="*/ 695970 h 3426657"/>
              <a:gd name="connsiteX71" fmla="*/ 441283 w 12192000"/>
              <a:gd name="connsiteY71" fmla="*/ 719000 h 3426657"/>
              <a:gd name="connsiteX72" fmla="*/ 479705 w 12192000"/>
              <a:gd name="connsiteY72" fmla="*/ 730735 h 3426657"/>
              <a:gd name="connsiteX73" fmla="*/ 766623 w 12192000"/>
              <a:gd name="connsiteY73" fmla="*/ 778179 h 3426657"/>
              <a:gd name="connsiteX74" fmla="*/ 827314 w 12192000"/>
              <a:gd name="connsiteY74" fmla="*/ 787184 h 3426657"/>
              <a:gd name="connsiteX75" fmla="*/ 998405 w 12192000"/>
              <a:gd name="connsiteY75" fmla="*/ 845353 h 3426657"/>
              <a:gd name="connsiteX76" fmla="*/ 1045574 w 12192000"/>
              <a:gd name="connsiteY76" fmla="*/ 848448 h 3426657"/>
              <a:gd name="connsiteX77" fmla="*/ 1350289 w 12192000"/>
              <a:gd name="connsiteY77" fmla="*/ 861873 h 3426657"/>
              <a:gd name="connsiteX78" fmla="*/ 1493817 w 12192000"/>
              <a:gd name="connsiteY78" fmla="*/ 847074 h 3426657"/>
              <a:gd name="connsiteX79" fmla="*/ 1629709 w 12192000"/>
              <a:gd name="connsiteY79" fmla="*/ 842812 h 3426657"/>
              <a:gd name="connsiteX80" fmla="*/ 1640709 w 12192000"/>
              <a:gd name="connsiteY80" fmla="*/ 847065 h 3426657"/>
              <a:gd name="connsiteX81" fmla="*/ 1645414 w 12192000"/>
              <a:gd name="connsiteY81" fmla="*/ 844491 h 3426657"/>
              <a:gd name="connsiteX82" fmla="*/ 1676636 w 12192000"/>
              <a:gd name="connsiteY82" fmla="*/ 829452 h 3426657"/>
              <a:gd name="connsiteX83" fmla="*/ 1737817 w 12192000"/>
              <a:gd name="connsiteY83" fmla="*/ 831381 h 3426657"/>
              <a:gd name="connsiteX84" fmla="*/ 1862741 w 12192000"/>
              <a:gd name="connsiteY84" fmla="*/ 824614 h 3426657"/>
              <a:gd name="connsiteX85" fmla="*/ 2063928 w 12192000"/>
              <a:gd name="connsiteY85" fmla="*/ 792967 h 3426657"/>
              <a:gd name="connsiteX86" fmla="*/ 2380801 w 12192000"/>
              <a:gd name="connsiteY86" fmla="*/ 754788 h 3426657"/>
              <a:gd name="connsiteX87" fmla="*/ 2654560 w 12192000"/>
              <a:gd name="connsiteY87" fmla="*/ 732440 h 3426657"/>
              <a:gd name="connsiteX88" fmla="*/ 2786787 w 12192000"/>
              <a:gd name="connsiteY88" fmla="*/ 724552 h 3426657"/>
              <a:gd name="connsiteX89" fmla="*/ 2885593 w 12192000"/>
              <a:gd name="connsiteY89" fmla="*/ 667610 h 3426657"/>
              <a:gd name="connsiteX90" fmla="*/ 3039071 w 12192000"/>
              <a:gd name="connsiteY90" fmla="*/ 653377 h 3426657"/>
              <a:gd name="connsiteX91" fmla="*/ 3129193 w 12192000"/>
              <a:gd name="connsiteY91" fmla="*/ 638015 h 3426657"/>
              <a:gd name="connsiteX92" fmla="*/ 3160750 w 12192000"/>
              <a:gd name="connsiteY92" fmla="*/ 621426 h 3426657"/>
              <a:gd name="connsiteX93" fmla="*/ 3206618 w 12192000"/>
              <a:gd name="connsiteY93" fmla="*/ 605489 h 3426657"/>
              <a:gd name="connsiteX94" fmla="*/ 3285495 w 12192000"/>
              <a:gd name="connsiteY94" fmla="*/ 569041 h 3426657"/>
              <a:gd name="connsiteX95" fmla="*/ 3395074 w 12192000"/>
              <a:gd name="connsiteY95" fmla="*/ 534545 h 3426657"/>
              <a:gd name="connsiteX96" fmla="*/ 3486313 w 12192000"/>
              <a:gd name="connsiteY96" fmla="*/ 555337 h 3426657"/>
              <a:gd name="connsiteX97" fmla="*/ 3491586 w 12192000"/>
              <a:gd name="connsiteY97" fmla="*/ 545990 h 3426657"/>
              <a:gd name="connsiteX98" fmla="*/ 3548983 w 12192000"/>
              <a:gd name="connsiteY98" fmla="*/ 537946 h 3426657"/>
              <a:gd name="connsiteX99" fmla="*/ 3731729 w 12192000"/>
              <a:gd name="connsiteY99" fmla="*/ 547038 h 3426657"/>
              <a:gd name="connsiteX100" fmla="*/ 3861674 w 12192000"/>
              <a:gd name="connsiteY100" fmla="*/ 529787 h 3426657"/>
              <a:gd name="connsiteX101" fmla="*/ 3912797 w 12192000"/>
              <a:gd name="connsiteY101" fmla="*/ 532880 h 3426657"/>
              <a:gd name="connsiteX102" fmla="*/ 3975778 w 12192000"/>
              <a:gd name="connsiteY102" fmla="*/ 508203 h 3426657"/>
              <a:gd name="connsiteX103" fmla="*/ 4072288 w 12192000"/>
              <a:gd name="connsiteY103" fmla="*/ 455840 h 3426657"/>
              <a:gd name="connsiteX104" fmla="*/ 4110070 w 12192000"/>
              <a:gd name="connsiteY104" fmla="*/ 463384 h 3426657"/>
              <a:gd name="connsiteX105" fmla="*/ 4148272 w 12192000"/>
              <a:gd name="connsiteY105" fmla="*/ 459556 h 3426657"/>
              <a:gd name="connsiteX106" fmla="*/ 4233003 w 12192000"/>
              <a:gd name="connsiteY106" fmla="*/ 423089 h 3426657"/>
              <a:gd name="connsiteX107" fmla="*/ 4283653 w 12192000"/>
              <a:gd name="connsiteY107" fmla="*/ 409408 h 3426657"/>
              <a:gd name="connsiteX108" fmla="*/ 4420068 w 12192000"/>
              <a:gd name="connsiteY108" fmla="*/ 364055 h 3426657"/>
              <a:gd name="connsiteX109" fmla="*/ 4612820 w 12192000"/>
              <a:gd name="connsiteY109" fmla="*/ 253237 h 3426657"/>
              <a:gd name="connsiteX110" fmla="*/ 4620533 w 12192000"/>
              <a:gd name="connsiteY110" fmla="*/ 250208 h 3426657"/>
              <a:gd name="connsiteX111" fmla="*/ 4642602 w 12192000"/>
              <a:gd name="connsiteY111" fmla="*/ 250705 h 3426657"/>
              <a:gd name="connsiteX112" fmla="*/ 4651066 w 12192000"/>
              <a:gd name="connsiteY112" fmla="*/ 252338 h 3426657"/>
              <a:gd name="connsiteX113" fmla="*/ 4663100 w 12192000"/>
              <a:gd name="connsiteY113" fmla="*/ 251649 h 3426657"/>
              <a:gd name="connsiteX114" fmla="*/ 4663344 w 12192000"/>
              <a:gd name="connsiteY114" fmla="*/ 251172 h 3426657"/>
              <a:gd name="connsiteX115" fmla="*/ 4674721 w 12192000"/>
              <a:gd name="connsiteY115" fmla="*/ 251429 h 3426657"/>
              <a:gd name="connsiteX116" fmla="*/ 4731045 w 12192000"/>
              <a:gd name="connsiteY116" fmla="*/ 258501 h 3426657"/>
              <a:gd name="connsiteX117" fmla="*/ 4798884 w 12192000"/>
              <a:gd name="connsiteY117" fmla="*/ 210690 h 3426657"/>
              <a:gd name="connsiteX118" fmla="*/ 4828155 w 12192000"/>
              <a:gd name="connsiteY118" fmla="*/ 201459 h 3426657"/>
              <a:gd name="connsiteX119" fmla="*/ 4843504 w 12192000"/>
              <a:gd name="connsiteY119" fmla="*/ 194070 h 3426657"/>
              <a:gd name="connsiteX120" fmla="*/ 4853353 w 12192000"/>
              <a:gd name="connsiteY120" fmla="*/ 205637 h 3426657"/>
              <a:gd name="connsiteX121" fmla="*/ 4898297 w 12192000"/>
              <a:gd name="connsiteY121" fmla="*/ 199035 h 3426657"/>
              <a:gd name="connsiteX122" fmla="*/ 4905046 w 12192000"/>
              <a:gd name="connsiteY122" fmla="*/ 196262 h 3426657"/>
              <a:gd name="connsiteX123" fmla="*/ 4940803 w 12192000"/>
              <a:gd name="connsiteY123" fmla="*/ 205572 h 3426657"/>
              <a:gd name="connsiteX124" fmla="*/ 4958985 w 12192000"/>
              <a:gd name="connsiteY124" fmla="*/ 207854 h 3426657"/>
              <a:gd name="connsiteX125" fmla="*/ 4964720 w 12192000"/>
              <a:gd name="connsiteY125" fmla="*/ 213714 h 3426657"/>
              <a:gd name="connsiteX126" fmla="*/ 4991255 w 12192000"/>
              <a:gd name="connsiteY126" fmla="*/ 214435 h 3426657"/>
              <a:gd name="connsiteX127" fmla="*/ 4994077 w 12192000"/>
              <a:gd name="connsiteY127" fmla="*/ 212551 h 3426657"/>
              <a:gd name="connsiteX128" fmla="*/ 5016802 w 12192000"/>
              <a:gd name="connsiteY128" fmla="*/ 220462 h 3426657"/>
              <a:gd name="connsiteX129" fmla="*/ 5091319 w 12192000"/>
              <a:gd name="connsiteY129" fmla="*/ 235934 h 3426657"/>
              <a:gd name="connsiteX130" fmla="*/ 5259336 w 12192000"/>
              <a:gd name="connsiteY130" fmla="*/ 241599 h 3426657"/>
              <a:gd name="connsiteX131" fmla="*/ 5491971 w 12192000"/>
              <a:gd name="connsiteY131" fmla="*/ 245446 h 3426657"/>
              <a:gd name="connsiteX132" fmla="*/ 5865838 w 12192000"/>
              <a:gd name="connsiteY132" fmla="*/ 225124 h 3426657"/>
              <a:gd name="connsiteX133" fmla="*/ 5995823 w 12192000"/>
              <a:gd name="connsiteY133" fmla="*/ 203697 h 3426657"/>
              <a:gd name="connsiteX134" fmla="*/ 6052915 w 12192000"/>
              <a:gd name="connsiteY134" fmla="*/ 216417 h 3426657"/>
              <a:gd name="connsiteX135" fmla="*/ 6093124 w 12192000"/>
              <a:gd name="connsiteY135" fmla="*/ 210817 h 3426657"/>
              <a:gd name="connsiteX136" fmla="*/ 6097661 w 12192000"/>
              <a:gd name="connsiteY136" fmla="*/ 207885 h 3426657"/>
              <a:gd name="connsiteX137" fmla="*/ 6116838 w 12192000"/>
              <a:gd name="connsiteY137" fmla="*/ 204900 h 3426657"/>
              <a:gd name="connsiteX138" fmla="*/ 6120984 w 12192000"/>
              <a:gd name="connsiteY138" fmla="*/ 193117 h 3426657"/>
              <a:gd name="connsiteX139" fmla="*/ 6148942 w 12192000"/>
              <a:gd name="connsiteY139" fmla="*/ 180785 h 3426657"/>
              <a:gd name="connsiteX140" fmla="*/ 6229970 w 12192000"/>
              <a:gd name="connsiteY140" fmla="*/ 182883 h 3426657"/>
              <a:gd name="connsiteX141" fmla="*/ 6355201 w 12192000"/>
              <a:gd name="connsiteY141" fmla="*/ 178985 h 3426657"/>
              <a:gd name="connsiteX142" fmla="*/ 6456586 w 12192000"/>
              <a:gd name="connsiteY142" fmla="*/ 172390 h 3426657"/>
              <a:gd name="connsiteX143" fmla="*/ 6494018 w 12192000"/>
              <a:gd name="connsiteY143" fmla="*/ 158920 h 3426657"/>
              <a:gd name="connsiteX144" fmla="*/ 6547019 w 12192000"/>
              <a:gd name="connsiteY144" fmla="*/ 147482 h 3426657"/>
              <a:gd name="connsiteX145" fmla="*/ 6644256 w 12192000"/>
              <a:gd name="connsiteY145" fmla="*/ 132423 h 3426657"/>
              <a:gd name="connsiteX146" fmla="*/ 6755672 w 12192000"/>
              <a:gd name="connsiteY146" fmla="*/ 142297 h 3426657"/>
              <a:gd name="connsiteX147" fmla="*/ 6847031 w 12192000"/>
              <a:gd name="connsiteY147" fmla="*/ 165287 h 3426657"/>
              <a:gd name="connsiteX148" fmla="*/ 6889589 w 12192000"/>
              <a:gd name="connsiteY148" fmla="*/ 191412 h 3426657"/>
              <a:gd name="connsiteX149" fmla="*/ 6926533 w 12192000"/>
              <a:gd name="connsiteY149" fmla="*/ 206763 h 3426657"/>
              <a:gd name="connsiteX150" fmla="*/ 6977994 w 12192000"/>
              <a:gd name="connsiteY150" fmla="*/ 274569 h 3426657"/>
              <a:gd name="connsiteX0" fmla="*/ 6977994 w 12192000"/>
              <a:gd name="connsiteY0" fmla="*/ 274745 h 3426833"/>
              <a:gd name="connsiteX1" fmla="*/ 7095723 w 12192000"/>
              <a:gd name="connsiteY1" fmla="*/ 280181 h 3426833"/>
              <a:gd name="connsiteX2" fmla="*/ 7330015 w 12192000"/>
              <a:gd name="connsiteY2" fmla="*/ 298634 h 3426833"/>
              <a:gd name="connsiteX3" fmla="*/ 7689873 w 12192000"/>
              <a:gd name="connsiteY3" fmla="*/ 406500 h 3426833"/>
              <a:gd name="connsiteX4" fmla="*/ 8005538 w 12192000"/>
              <a:gd name="connsiteY4" fmla="*/ 456761 h 3426833"/>
              <a:gd name="connsiteX5" fmla="*/ 8031567 w 12192000"/>
              <a:gd name="connsiteY5" fmla="*/ 447311 h 3426833"/>
              <a:gd name="connsiteX6" fmla="*/ 8064378 w 12192000"/>
              <a:gd name="connsiteY6" fmla="*/ 447785 h 3426833"/>
              <a:gd name="connsiteX7" fmla="*/ 8349142 w 12192000"/>
              <a:gd name="connsiteY7" fmla="*/ 453550 h 3426833"/>
              <a:gd name="connsiteX8" fmla="*/ 8398146 w 12192000"/>
              <a:gd name="connsiteY8" fmla="*/ 446892 h 3426833"/>
              <a:gd name="connsiteX9" fmla="*/ 8518180 w 12192000"/>
              <a:gd name="connsiteY9" fmla="*/ 448653 h 3426833"/>
              <a:gd name="connsiteX10" fmla="*/ 8688204 w 12192000"/>
              <a:gd name="connsiteY10" fmla="*/ 449786 h 3426833"/>
              <a:gd name="connsiteX11" fmla="*/ 8695239 w 12192000"/>
              <a:gd name="connsiteY11" fmla="*/ 442069 h 3426833"/>
              <a:gd name="connsiteX12" fmla="*/ 8754342 w 12192000"/>
              <a:gd name="connsiteY12" fmla="*/ 444742 h 3426833"/>
              <a:gd name="connsiteX13" fmla="*/ 8964553 w 12192000"/>
              <a:gd name="connsiteY13" fmla="*/ 507746 h 3426833"/>
              <a:gd name="connsiteX14" fmla="*/ 9079968 w 12192000"/>
              <a:gd name="connsiteY14" fmla="*/ 511490 h 3426833"/>
              <a:gd name="connsiteX15" fmla="*/ 9120420 w 12192000"/>
              <a:gd name="connsiteY15" fmla="*/ 504167 h 3426833"/>
              <a:gd name="connsiteX16" fmla="*/ 9188229 w 12192000"/>
              <a:gd name="connsiteY16" fmla="*/ 492439 h 3426833"/>
              <a:gd name="connsiteX17" fmla="*/ 9249213 w 12192000"/>
              <a:gd name="connsiteY17" fmla="*/ 467918 h 3426833"/>
              <a:gd name="connsiteX18" fmla="*/ 9309761 w 12192000"/>
              <a:gd name="connsiteY18" fmla="*/ 488238 h 3426833"/>
              <a:gd name="connsiteX19" fmla="*/ 9390188 w 12192000"/>
              <a:gd name="connsiteY19" fmla="*/ 429880 h 3426833"/>
              <a:gd name="connsiteX20" fmla="*/ 9516107 w 12192000"/>
              <a:gd name="connsiteY20" fmla="*/ 418017 h 3426833"/>
              <a:gd name="connsiteX21" fmla="*/ 9755401 w 12192000"/>
              <a:gd name="connsiteY21" fmla="*/ 381112 h 3426833"/>
              <a:gd name="connsiteX22" fmla="*/ 9879576 w 12192000"/>
              <a:gd name="connsiteY22" fmla="*/ 370086 h 3426833"/>
              <a:gd name="connsiteX23" fmla="*/ 9917042 w 12192000"/>
              <a:gd name="connsiteY23" fmla="*/ 355722 h 3426833"/>
              <a:gd name="connsiteX24" fmla="*/ 10013409 w 12192000"/>
              <a:gd name="connsiteY24" fmla="*/ 319934 h 3426833"/>
              <a:gd name="connsiteX25" fmla="*/ 10067656 w 12192000"/>
              <a:gd name="connsiteY25" fmla="*/ 295516 h 3426833"/>
              <a:gd name="connsiteX26" fmla="*/ 10131785 w 12192000"/>
              <a:gd name="connsiteY26" fmla="*/ 268131 h 3426833"/>
              <a:gd name="connsiteX27" fmla="*/ 10207787 w 12192000"/>
              <a:gd name="connsiteY27" fmla="*/ 245198 h 3426833"/>
              <a:gd name="connsiteX28" fmla="*/ 10309934 w 12192000"/>
              <a:gd name="connsiteY28" fmla="*/ 236631 h 3426833"/>
              <a:gd name="connsiteX29" fmla="*/ 10431202 w 12192000"/>
              <a:gd name="connsiteY29" fmla="*/ 227175 h 3426833"/>
              <a:gd name="connsiteX30" fmla="*/ 10487751 w 12192000"/>
              <a:gd name="connsiteY30" fmla="*/ 220456 h 3426833"/>
              <a:gd name="connsiteX31" fmla="*/ 10557198 w 12192000"/>
              <a:gd name="connsiteY31" fmla="*/ 229352 h 3426833"/>
              <a:gd name="connsiteX32" fmla="*/ 10612454 w 12192000"/>
              <a:gd name="connsiteY32" fmla="*/ 230911 h 3426833"/>
              <a:gd name="connsiteX33" fmla="*/ 10625222 w 12192000"/>
              <a:gd name="connsiteY33" fmla="*/ 221453 h 3426833"/>
              <a:gd name="connsiteX34" fmla="*/ 10633161 w 12192000"/>
              <a:gd name="connsiteY34" fmla="*/ 220570 h 3426833"/>
              <a:gd name="connsiteX35" fmla="*/ 10645941 w 12192000"/>
              <a:gd name="connsiteY35" fmla="*/ 224852 h 3426833"/>
              <a:gd name="connsiteX36" fmla="*/ 10650422 w 12192000"/>
              <a:gd name="connsiteY36" fmla="*/ 218654 h 3426833"/>
              <a:gd name="connsiteX37" fmla="*/ 10656955 w 12192000"/>
              <a:gd name="connsiteY37" fmla="*/ 217930 h 3426833"/>
              <a:gd name="connsiteX38" fmla="*/ 10701610 w 12192000"/>
              <a:gd name="connsiteY38" fmla="*/ 213841 h 3426833"/>
              <a:gd name="connsiteX39" fmla="*/ 10770373 w 12192000"/>
              <a:gd name="connsiteY39" fmla="*/ 225174 h 3426833"/>
              <a:gd name="connsiteX40" fmla="*/ 10866744 w 12192000"/>
              <a:gd name="connsiteY40" fmla="*/ 236113 h 3426833"/>
              <a:gd name="connsiteX41" fmla="*/ 10996158 w 12192000"/>
              <a:gd name="connsiteY41" fmla="*/ 235507 h 3426833"/>
              <a:gd name="connsiteX42" fmla="*/ 11095448 w 12192000"/>
              <a:gd name="connsiteY42" fmla="*/ 235056 h 3426833"/>
              <a:gd name="connsiteX43" fmla="*/ 11189065 w 12192000"/>
              <a:gd name="connsiteY43" fmla="*/ 216861 h 3426833"/>
              <a:gd name="connsiteX44" fmla="*/ 11287301 w 12192000"/>
              <a:gd name="connsiteY44" fmla="*/ 148030 h 3426833"/>
              <a:gd name="connsiteX45" fmla="*/ 11369366 w 12192000"/>
              <a:gd name="connsiteY45" fmla="*/ 120704 h 3426833"/>
              <a:gd name="connsiteX46" fmla="*/ 11568047 w 12192000"/>
              <a:gd name="connsiteY46" fmla="*/ 142716 h 3426833"/>
              <a:gd name="connsiteX47" fmla="*/ 11403114 w 12192000"/>
              <a:gd name="connsiteY47" fmla="*/ 62203 h 3426833"/>
              <a:gd name="connsiteX48" fmla="*/ 11553944 w 12192000"/>
              <a:gd name="connsiteY48" fmla="*/ 337 h 3426833"/>
              <a:gd name="connsiteX49" fmla="*/ 11602108 w 12192000"/>
              <a:gd name="connsiteY49" fmla="*/ 153761 h 3426833"/>
              <a:gd name="connsiteX50" fmla="*/ 11619604 w 12192000"/>
              <a:gd name="connsiteY50" fmla="*/ 158216 h 3426833"/>
              <a:gd name="connsiteX51" fmla="*/ 11627477 w 12192000"/>
              <a:gd name="connsiteY51" fmla="*/ 149624 h 3426833"/>
              <a:gd name="connsiteX52" fmla="*/ 11655914 w 12192000"/>
              <a:gd name="connsiteY52" fmla="*/ 149273 h 3426833"/>
              <a:gd name="connsiteX53" fmla="*/ 11782756 w 12192000"/>
              <a:gd name="connsiteY53" fmla="*/ 84562 h 3426833"/>
              <a:gd name="connsiteX54" fmla="*/ 11853071 w 12192000"/>
              <a:gd name="connsiteY54" fmla="*/ 118431 h 3426833"/>
              <a:gd name="connsiteX55" fmla="*/ 11920867 w 12192000"/>
              <a:gd name="connsiteY55" fmla="*/ 111615 h 3426833"/>
              <a:gd name="connsiteX56" fmla="*/ 11999257 w 12192000"/>
              <a:gd name="connsiteY56" fmla="*/ 117089 h 3426833"/>
              <a:gd name="connsiteX57" fmla="*/ 12073903 w 12192000"/>
              <a:gd name="connsiteY57" fmla="*/ 243069 h 3426833"/>
              <a:gd name="connsiteX58" fmla="*/ 12123386 w 12192000"/>
              <a:gd name="connsiteY58" fmla="*/ 306433 h 3426833"/>
              <a:gd name="connsiteX59" fmla="*/ 12163777 w 12192000"/>
              <a:gd name="connsiteY59" fmla="*/ 319922 h 3426833"/>
              <a:gd name="connsiteX60" fmla="*/ 12192000 w 12192000"/>
              <a:gd name="connsiteY60" fmla="*/ 329187 h 3426833"/>
              <a:gd name="connsiteX61" fmla="*/ 12192000 w 12192000"/>
              <a:gd name="connsiteY61" fmla="*/ 1407853 h 3426833"/>
              <a:gd name="connsiteX62" fmla="*/ 12192000 w 12192000"/>
              <a:gd name="connsiteY62" fmla="*/ 2403932 h 3426833"/>
              <a:gd name="connsiteX63" fmla="*/ 12192000 w 12192000"/>
              <a:gd name="connsiteY63" fmla="*/ 3426833 h 3426833"/>
              <a:gd name="connsiteX64" fmla="*/ 0 w 12192000"/>
              <a:gd name="connsiteY64" fmla="*/ 3426833 h 3426833"/>
              <a:gd name="connsiteX65" fmla="*/ 0 w 12192000"/>
              <a:gd name="connsiteY65" fmla="*/ 2403932 h 3426833"/>
              <a:gd name="connsiteX66" fmla="*/ 0 w 12192000"/>
              <a:gd name="connsiteY66" fmla="*/ 1407853 h 3426833"/>
              <a:gd name="connsiteX67" fmla="*/ 0 w 12192000"/>
              <a:gd name="connsiteY67" fmla="*/ 676023 h 3426833"/>
              <a:gd name="connsiteX68" fmla="*/ 76043 w 12192000"/>
              <a:gd name="connsiteY68" fmla="*/ 671660 h 3426833"/>
              <a:gd name="connsiteX69" fmla="*/ 156777 w 12192000"/>
              <a:gd name="connsiteY69" fmla="*/ 689422 h 3426833"/>
              <a:gd name="connsiteX70" fmla="*/ 390282 w 12192000"/>
              <a:gd name="connsiteY70" fmla="*/ 696146 h 3426833"/>
              <a:gd name="connsiteX71" fmla="*/ 441283 w 12192000"/>
              <a:gd name="connsiteY71" fmla="*/ 719176 h 3426833"/>
              <a:gd name="connsiteX72" fmla="*/ 479705 w 12192000"/>
              <a:gd name="connsiteY72" fmla="*/ 730911 h 3426833"/>
              <a:gd name="connsiteX73" fmla="*/ 766623 w 12192000"/>
              <a:gd name="connsiteY73" fmla="*/ 778355 h 3426833"/>
              <a:gd name="connsiteX74" fmla="*/ 827314 w 12192000"/>
              <a:gd name="connsiteY74" fmla="*/ 787360 h 3426833"/>
              <a:gd name="connsiteX75" fmla="*/ 998405 w 12192000"/>
              <a:gd name="connsiteY75" fmla="*/ 845529 h 3426833"/>
              <a:gd name="connsiteX76" fmla="*/ 1045574 w 12192000"/>
              <a:gd name="connsiteY76" fmla="*/ 848624 h 3426833"/>
              <a:gd name="connsiteX77" fmla="*/ 1350289 w 12192000"/>
              <a:gd name="connsiteY77" fmla="*/ 862049 h 3426833"/>
              <a:gd name="connsiteX78" fmla="*/ 1493817 w 12192000"/>
              <a:gd name="connsiteY78" fmla="*/ 847250 h 3426833"/>
              <a:gd name="connsiteX79" fmla="*/ 1629709 w 12192000"/>
              <a:gd name="connsiteY79" fmla="*/ 842988 h 3426833"/>
              <a:gd name="connsiteX80" fmla="*/ 1640709 w 12192000"/>
              <a:gd name="connsiteY80" fmla="*/ 847241 h 3426833"/>
              <a:gd name="connsiteX81" fmla="*/ 1645414 w 12192000"/>
              <a:gd name="connsiteY81" fmla="*/ 844667 h 3426833"/>
              <a:gd name="connsiteX82" fmla="*/ 1676636 w 12192000"/>
              <a:gd name="connsiteY82" fmla="*/ 829628 h 3426833"/>
              <a:gd name="connsiteX83" fmla="*/ 1737817 w 12192000"/>
              <a:gd name="connsiteY83" fmla="*/ 831557 h 3426833"/>
              <a:gd name="connsiteX84" fmla="*/ 1862741 w 12192000"/>
              <a:gd name="connsiteY84" fmla="*/ 824790 h 3426833"/>
              <a:gd name="connsiteX85" fmla="*/ 2063928 w 12192000"/>
              <a:gd name="connsiteY85" fmla="*/ 793143 h 3426833"/>
              <a:gd name="connsiteX86" fmla="*/ 2380801 w 12192000"/>
              <a:gd name="connsiteY86" fmla="*/ 754964 h 3426833"/>
              <a:gd name="connsiteX87" fmla="*/ 2654560 w 12192000"/>
              <a:gd name="connsiteY87" fmla="*/ 732616 h 3426833"/>
              <a:gd name="connsiteX88" fmla="*/ 2786787 w 12192000"/>
              <a:gd name="connsiteY88" fmla="*/ 724728 h 3426833"/>
              <a:gd name="connsiteX89" fmla="*/ 2885593 w 12192000"/>
              <a:gd name="connsiteY89" fmla="*/ 667786 h 3426833"/>
              <a:gd name="connsiteX90" fmla="*/ 3039071 w 12192000"/>
              <a:gd name="connsiteY90" fmla="*/ 653553 h 3426833"/>
              <a:gd name="connsiteX91" fmla="*/ 3129193 w 12192000"/>
              <a:gd name="connsiteY91" fmla="*/ 638191 h 3426833"/>
              <a:gd name="connsiteX92" fmla="*/ 3160750 w 12192000"/>
              <a:gd name="connsiteY92" fmla="*/ 621602 h 3426833"/>
              <a:gd name="connsiteX93" fmla="*/ 3206618 w 12192000"/>
              <a:gd name="connsiteY93" fmla="*/ 605665 h 3426833"/>
              <a:gd name="connsiteX94" fmla="*/ 3285495 w 12192000"/>
              <a:gd name="connsiteY94" fmla="*/ 569217 h 3426833"/>
              <a:gd name="connsiteX95" fmla="*/ 3395074 w 12192000"/>
              <a:gd name="connsiteY95" fmla="*/ 534721 h 3426833"/>
              <a:gd name="connsiteX96" fmla="*/ 3486313 w 12192000"/>
              <a:gd name="connsiteY96" fmla="*/ 555513 h 3426833"/>
              <a:gd name="connsiteX97" fmla="*/ 3491586 w 12192000"/>
              <a:gd name="connsiteY97" fmla="*/ 546166 h 3426833"/>
              <a:gd name="connsiteX98" fmla="*/ 3548983 w 12192000"/>
              <a:gd name="connsiteY98" fmla="*/ 538122 h 3426833"/>
              <a:gd name="connsiteX99" fmla="*/ 3731729 w 12192000"/>
              <a:gd name="connsiteY99" fmla="*/ 547214 h 3426833"/>
              <a:gd name="connsiteX100" fmla="*/ 3861674 w 12192000"/>
              <a:gd name="connsiteY100" fmla="*/ 529963 h 3426833"/>
              <a:gd name="connsiteX101" fmla="*/ 3912797 w 12192000"/>
              <a:gd name="connsiteY101" fmla="*/ 533056 h 3426833"/>
              <a:gd name="connsiteX102" fmla="*/ 3975778 w 12192000"/>
              <a:gd name="connsiteY102" fmla="*/ 508379 h 3426833"/>
              <a:gd name="connsiteX103" fmla="*/ 4072288 w 12192000"/>
              <a:gd name="connsiteY103" fmla="*/ 456016 h 3426833"/>
              <a:gd name="connsiteX104" fmla="*/ 4110070 w 12192000"/>
              <a:gd name="connsiteY104" fmla="*/ 463560 h 3426833"/>
              <a:gd name="connsiteX105" fmla="*/ 4148272 w 12192000"/>
              <a:gd name="connsiteY105" fmla="*/ 459732 h 3426833"/>
              <a:gd name="connsiteX106" fmla="*/ 4233003 w 12192000"/>
              <a:gd name="connsiteY106" fmla="*/ 423265 h 3426833"/>
              <a:gd name="connsiteX107" fmla="*/ 4283653 w 12192000"/>
              <a:gd name="connsiteY107" fmla="*/ 409584 h 3426833"/>
              <a:gd name="connsiteX108" fmla="*/ 4420068 w 12192000"/>
              <a:gd name="connsiteY108" fmla="*/ 364231 h 3426833"/>
              <a:gd name="connsiteX109" fmla="*/ 4612820 w 12192000"/>
              <a:gd name="connsiteY109" fmla="*/ 253413 h 3426833"/>
              <a:gd name="connsiteX110" fmla="*/ 4620533 w 12192000"/>
              <a:gd name="connsiteY110" fmla="*/ 250384 h 3426833"/>
              <a:gd name="connsiteX111" fmla="*/ 4642602 w 12192000"/>
              <a:gd name="connsiteY111" fmla="*/ 250881 h 3426833"/>
              <a:gd name="connsiteX112" fmla="*/ 4651066 w 12192000"/>
              <a:gd name="connsiteY112" fmla="*/ 252514 h 3426833"/>
              <a:gd name="connsiteX113" fmla="*/ 4663100 w 12192000"/>
              <a:gd name="connsiteY113" fmla="*/ 251825 h 3426833"/>
              <a:gd name="connsiteX114" fmla="*/ 4663344 w 12192000"/>
              <a:gd name="connsiteY114" fmla="*/ 251348 h 3426833"/>
              <a:gd name="connsiteX115" fmla="*/ 4674721 w 12192000"/>
              <a:gd name="connsiteY115" fmla="*/ 251605 h 3426833"/>
              <a:gd name="connsiteX116" fmla="*/ 4731045 w 12192000"/>
              <a:gd name="connsiteY116" fmla="*/ 258677 h 3426833"/>
              <a:gd name="connsiteX117" fmla="*/ 4798884 w 12192000"/>
              <a:gd name="connsiteY117" fmla="*/ 210866 h 3426833"/>
              <a:gd name="connsiteX118" fmla="*/ 4828155 w 12192000"/>
              <a:gd name="connsiteY118" fmla="*/ 201635 h 3426833"/>
              <a:gd name="connsiteX119" fmla="*/ 4843504 w 12192000"/>
              <a:gd name="connsiteY119" fmla="*/ 194246 h 3426833"/>
              <a:gd name="connsiteX120" fmla="*/ 4853353 w 12192000"/>
              <a:gd name="connsiteY120" fmla="*/ 205813 h 3426833"/>
              <a:gd name="connsiteX121" fmla="*/ 4898297 w 12192000"/>
              <a:gd name="connsiteY121" fmla="*/ 199211 h 3426833"/>
              <a:gd name="connsiteX122" fmla="*/ 4905046 w 12192000"/>
              <a:gd name="connsiteY122" fmla="*/ 196438 h 3426833"/>
              <a:gd name="connsiteX123" fmla="*/ 4940803 w 12192000"/>
              <a:gd name="connsiteY123" fmla="*/ 205748 h 3426833"/>
              <a:gd name="connsiteX124" fmla="*/ 4958985 w 12192000"/>
              <a:gd name="connsiteY124" fmla="*/ 208030 h 3426833"/>
              <a:gd name="connsiteX125" fmla="*/ 4964720 w 12192000"/>
              <a:gd name="connsiteY125" fmla="*/ 213890 h 3426833"/>
              <a:gd name="connsiteX126" fmla="*/ 4991255 w 12192000"/>
              <a:gd name="connsiteY126" fmla="*/ 214611 h 3426833"/>
              <a:gd name="connsiteX127" fmla="*/ 4994077 w 12192000"/>
              <a:gd name="connsiteY127" fmla="*/ 212727 h 3426833"/>
              <a:gd name="connsiteX128" fmla="*/ 5016802 w 12192000"/>
              <a:gd name="connsiteY128" fmla="*/ 220638 h 3426833"/>
              <a:gd name="connsiteX129" fmla="*/ 5091319 w 12192000"/>
              <a:gd name="connsiteY129" fmla="*/ 236110 h 3426833"/>
              <a:gd name="connsiteX130" fmla="*/ 5259336 w 12192000"/>
              <a:gd name="connsiteY130" fmla="*/ 241775 h 3426833"/>
              <a:gd name="connsiteX131" fmla="*/ 5491971 w 12192000"/>
              <a:gd name="connsiteY131" fmla="*/ 245622 h 3426833"/>
              <a:gd name="connsiteX132" fmla="*/ 5865838 w 12192000"/>
              <a:gd name="connsiteY132" fmla="*/ 225300 h 3426833"/>
              <a:gd name="connsiteX133" fmla="*/ 5995823 w 12192000"/>
              <a:gd name="connsiteY133" fmla="*/ 203873 h 3426833"/>
              <a:gd name="connsiteX134" fmla="*/ 6052915 w 12192000"/>
              <a:gd name="connsiteY134" fmla="*/ 216593 h 3426833"/>
              <a:gd name="connsiteX135" fmla="*/ 6093124 w 12192000"/>
              <a:gd name="connsiteY135" fmla="*/ 210993 h 3426833"/>
              <a:gd name="connsiteX136" fmla="*/ 6097661 w 12192000"/>
              <a:gd name="connsiteY136" fmla="*/ 208061 h 3426833"/>
              <a:gd name="connsiteX137" fmla="*/ 6116838 w 12192000"/>
              <a:gd name="connsiteY137" fmla="*/ 205076 h 3426833"/>
              <a:gd name="connsiteX138" fmla="*/ 6120984 w 12192000"/>
              <a:gd name="connsiteY138" fmla="*/ 193293 h 3426833"/>
              <a:gd name="connsiteX139" fmla="*/ 6148942 w 12192000"/>
              <a:gd name="connsiteY139" fmla="*/ 180961 h 3426833"/>
              <a:gd name="connsiteX140" fmla="*/ 6229970 w 12192000"/>
              <a:gd name="connsiteY140" fmla="*/ 183059 h 3426833"/>
              <a:gd name="connsiteX141" fmla="*/ 6355201 w 12192000"/>
              <a:gd name="connsiteY141" fmla="*/ 179161 h 3426833"/>
              <a:gd name="connsiteX142" fmla="*/ 6456586 w 12192000"/>
              <a:gd name="connsiteY142" fmla="*/ 172566 h 3426833"/>
              <a:gd name="connsiteX143" fmla="*/ 6494018 w 12192000"/>
              <a:gd name="connsiteY143" fmla="*/ 159096 h 3426833"/>
              <a:gd name="connsiteX144" fmla="*/ 6547019 w 12192000"/>
              <a:gd name="connsiteY144" fmla="*/ 147658 h 3426833"/>
              <a:gd name="connsiteX145" fmla="*/ 6644256 w 12192000"/>
              <a:gd name="connsiteY145" fmla="*/ 132599 h 3426833"/>
              <a:gd name="connsiteX146" fmla="*/ 6755672 w 12192000"/>
              <a:gd name="connsiteY146" fmla="*/ 142473 h 3426833"/>
              <a:gd name="connsiteX147" fmla="*/ 6847031 w 12192000"/>
              <a:gd name="connsiteY147" fmla="*/ 165463 h 3426833"/>
              <a:gd name="connsiteX148" fmla="*/ 6889589 w 12192000"/>
              <a:gd name="connsiteY148" fmla="*/ 191588 h 3426833"/>
              <a:gd name="connsiteX149" fmla="*/ 6926533 w 12192000"/>
              <a:gd name="connsiteY149" fmla="*/ 206939 h 3426833"/>
              <a:gd name="connsiteX150" fmla="*/ 6977994 w 12192000"/>
              <a:gd name="connsiteY150" fmla="*/ 274745 h 3426833"/>
              <a:gd name="connsiteX0" fmla="*/ 6977994 w 12192000"/>
              <a:gd name="connsiteY0" fmla="*/ 324687 h 3476775"/>
              <a:gd name="connsiteX1" fmla="*/ 7095723 w 12192000"/>
              <a:gd name="connsiteY1" fmla="*/ 330123 h 3476775"/>
              <a:gd name="connsiteX2" fmla="*/ 7330015 w 12192000"/>
              <a:gd name="connsiteY2" fmla="*/ 348576 h 3476775"/>
              <a:gd name="connsiteX3" fmla="*/ 7689873 w 12192000"/>
              <a:gd name="connsiteY3" fmla="*/ 456442 h 3476775"/>
              <a:gd name="connsiteX4" fmla="*/ 8005538 w 12192000"/>
              <a:gd name="connsiteY4" fmla="*/ 506703 h 3476775"/>
              <a:gd name="connsiteX5" fmla="*/ 8031567 w 12192000"/>
              <a:gd name="connsiteY5" fmla="*/ 497253 h 3476775"/>
              <a:gd name="connsiteX6" fmla="*/ 8064378 w 12192000"/>
              <a:gd name="connsiteY6" fmla="*/ 497727 h 3476775"/>
              <a:gd name="connsiteX7" fmla="*/ 8349142 w 12192000"/>
              <a:gd name="connsiteY7" fmla="*/ 503492 h 3476775"/>
              <a:gd name="connsiteX8" fmla="*/ 8398146 w 12192000"/>
              <a:gd name="connsiteY8" fmla="*/ 496834 h 3476775"/>
              <a:gd name="connsiteX9" fmla="*/ 8518180 w 12192000"/>
              <a:gd name="connsiteY9" fmla="*/ 498595 h 3476775"/>
              <a:gd name="connsiteX10" fmla="*/ 8688204 w 12192000"/>
              <a:gd name="connsiteY10" fmla="*/ 499728 h 3476775"/>
              <a:gd name="connsiteX11" fmla="*/ 8695239 w 12192000"/>
              <a:gd name="connsiteY11" fmla="*/ 492011 h 3476775"/>
              <a:gd name="connsiteX12" fmla="*/ 8754342 w 12192000"/>
              <a:gd name="connsiteY12" fmla="*/ 494684 h 3476775"/>
              <a:gd name="connsiteX13" fmla="*/ 8964553 w 12192000"/>
              <a:gd name="connsiteY13" fmla="*/ 557688 h 3476775"/>
              <a:gd name="connsiteX14" fmla="*/ 9079968 w 12192000"/>
              <a:gd name="connsiteY14" fmla="*/ 561432 h 3476775"/>
              <a:gd name="connsiteX15" fmla="*/ 9120420 w 12192000"/>
              <a:gd name="connsiteY15" fmla="*/ 554109 h 3476775"/>
              <a:gd name="connsiteX16" fmla="*/ 9188229 w 12192000"/>
              <a:gd name="connsiteY16" fmla="*/ 542381 h 3476775"/>
              <a:gd name="connsiteX17" fmla="*/ 9249213 w 12192000"/>
              <a:gd name="connsiteY17" fmla="*/ 517860 h 3476775"/>
              <a:gd name="connsiteX18" fmla="*/ 9309761 w 12192000"/>
              <a:gd name="connsiteY18" fmla="*/ 538180 h 3476775"/>
              <a:gd name="connsiteX19" fmla="*/ 9390188 w 12192000"/>
              <a:gd name="connsiteY19" fmla="*/ 479822 h 3476775"/>
              <a:gd name="connsiteX20" fmla="*/ 9516107 w 12192000"/>
              <a:gd name="connsiteY20" fmla="*/ 467959 h 3476775"/>
              <a:gd name="connsiteX21" fmla="*/ 9755401 w 12192000"/>
              <a:gd name="connsiteY21" fmla="*/ 431054 h 3476775"/>
              <a:gd name="connsiteX22" fmla="*/ 9879576 w 12192000"/>
              <a:gd name="connsiteY22" fmla="*/ 420028 h 3476775"/>
              <a:gd name="connsiteX23" fmla="*/ 9917042 w 12192000"/>
              <a:gd name="connsiteY23" fmla="*/ 405664 h 3476775"/>
              <a:gd name="connsiteX24" fmla="*/ 10013409 w 12192000"/>
              <a:gd name="connsiteY24" fmla="*/ 369876 h 3476775"/>
              <a:gd name="connsiteX25" fmla="*/ 10067656 w 12192000"/>
              <a:gd name="connsiteY25" fmla="*/ 345458 h 3476775"/>
              <a:gd name="connsiteX26" fmla="*/ 10131785 w 12192000"/>
              <a:gd name="connsiteY26" fmla="*/ 318073 h 3476775"/>
              <a:gd name="connsiteX27" fmla="*/ 10207787 w 12192000"/>
              <a:gd name="connsiteY27" fmla="*/ 295140 h 3476775"/>
              <a:gd name="connsiteX28" fmla="*/ 10309934 w 12192000"/>
              <a:gd name="connsiteY28" fmla="*/ 286573 h 3476775"/>
              <a:gd name="connsiteX29" fmla="*/ 10431202 w 12192000"/>
              <a:gd name="connsiteY29" fmla="*/ 277117 h 3476775"/>
              <a:gd name="connsiteX30" fmla="*/ 10487751 w 12192000"/>
              <a:gd name="connsiteY30" fmla="*/ 270398 h 3476775"/>
              <a:gd name="connsiteX31" fmla="*/ 10557198 w 12192000"/>
              <a:gd name="connsiteY31" fmla="*/ 279294 h 3476775"/>
              <a:gd name="connsiteX32" fmla="*/ 10612454 w 12192000"/>
              <a:gd name="connsiteY32" fmla="*/ 280853 h 3476775"/>
              <a:gd name="connsiteX33" fmla="*/ 10625222 w 12192000"/>
              <a:gd name="connsiteY33" fmla="*/ 271395 h 3476775"/>
              <a:gd name="connsiteX34" fmla="*/ 10633161 w 12192000"/>
              <a:gd name="connsiteY34" fmla="*/ 270512 h 3476775"/>
              <a:gd name="connsiteX35" fmla="*/ 10645941 w 12192000"/>
              <a:gd name="connsiteY35" fmla="*/ 274794 h 3476775"/>
              <a:gd name="connsiteX36" fmla="*/ 10650422 w 12192000"/>
              <a:gd name="connsiteY36" fmla="*/ 268596 h 3476775"/>
              <a:gd name="connsiteX37" fmla="*/ 10656955 w 12192000"/>
              <a:gd name="connsiteY37" fmla="*/ 267872 h 3476775"/>
              <a:gd name="connsiteX38" fmla="*/ 10701610 w 12192000"/>
              <a:gd name="connsiteY38" fmla="*/ 263783 h 3476775"/>
              <a:gd name="connsiteX39" fmla="*/ 10770373 w 12192000"/>
              <a:gd name="connsiteY39" fmla="*/ 275116 h 3476775"/>
              <a:gd name="connsiteX40" fmla="*/ 10866744 w 12192000"/>
              <a:gd name="connsiteY40" fmla="*/ 286055 h 3476775"/>
              <a:gd name="connsiteX41" fmla="*/ 10996158 w 12192000"/>
              <a:gd name="connsiteY41" fmla="*/ 285449 h 3476775"/>
              <a:gd name="connsiteX42" fmla="*/ 11095448 w 12192000"/>
              <a:gd name="connsiteY42" fmla="*/ 284998 h 3476775"/>
              <a:gd name="connsiteX43" fmla="*/ 11189065 w 12192000"/>
              <a:gd name="connsiteY43" fmla="*/ 266803 h 3476775"/>
              <a:gd name="connsiteX44" fmla="*/ 11287301 w 12192000"/>
              <a:gd name="connsiteY44" fmla="*/ 197972 h 3476775"/>
              <a:gd name="connsiteX45" fmla="*/ 11369366 w 12192000"/>
              <a:gd name="connsiteY45" fmla="*/ 170646 h 3476775"/>
              <a:gd name="connsiteX46" fmla="*/ 11568047 w 12192000"/>
              <a:gd name="connsiteY46" fmla="*/ 192658 h 3476775"/>
              <a:gd name="connsiteX47" fmla="*/ 11403114 w 12192000"/>
              <a:gd name="connsiteY47" fmla="*/ 112145 h 3476775"/>
              <a:gd name="connsiteX48" fmla="*/ 11553944 w 12192000"/>
              <a:gd name="connsiteY48" fmla="*/ 50279 h 3476775"/>
              <a:gd name="connsiteX49" fmla="*/ 11752834 w 12192000"/>
              <a:gd name="connsiteY49" fmla="*/ 0 h 3476775"/>
              <a:gd name="connsiteX50" fmla="*/ 11619604 w 12192000"/>
              <a:gd name="connsiteY50" fmla="*/ 208158 h 3476775"/>
              <a:gd name="connsiteX51" fmla="*/ 11627477 w 12192000"/>
              <a:gd name="connsiteY51" fmla="*/ 199566 h 3476775"/>
              <a:gd name="connsiteX52" fmla="*/ 11655914 w 12192000"/>
              <a:gd name="connsiteY52" fmla="*/ 199215 h 3476775"/>
              <a:gd name="connsiteX53" fmla="*/ 11782756 w 12192000"/>
              <a:gd name="connsiteY53" fmla="*/ 134504 h 3476775"/>
              <a:gd name="connsiteX54" fmla="*/ 11853071 w 12192000"/>
              <a:gd name="connsiteY54" fmla="*/ 168373 h 3476775"/>
              <a:gd name="connsiteX55" fmla="*/ 11920867 w 12192000"/>
              <a:gd name="connsiteY55" fmla="*/ 161557 h 3476775"/>
              <a:gd name="connsiteX56" fmla="*/ 11999257 w 12192000"/>
              <a:gd name="connsiteY56" fmla="*/ 167031 h 3476775"/>
              <a:gd name="connsiteX57" fmla="*/ 12073903 w 12192000"/>
              <a:gd name="connsiteY57" fmla="*/ 293011 h 3476775"/>
              <a:gd name="connsiteX58" fmla="*/ 12123386 w 12192000"/>
              <a:gd name="connsiteY58" fmla="*/ 356375 h 3476775"/>
              <a:gd name="connsiteX59" fmla="*/ 12163777 w 12192000"/>
              <a:gd name="connsiteY59" fmla="*/ 369864 h 3476775"/>
              <a:gd name="connsiteX60" fmla="*/ 12192000 w 12192000"/>
              <a:gd name="connsiteY60" fmla="*/ 379129 h 3476775"/>
              <a:gd name="connsiteX61" fmla="*/ 12192000 w 12192000"/>
              <a:gd name="connsiteY61" fmla="*/ 1457795 h 3476775"/>
              <a:gd name="connsiteX62" fmla="*/ 12192000 w 12192000"/>
              <a:gd name="connsiteY62" fmla="*/ 2453874 h 3476775"/>
              <a:gd name="connsiteX63" fmla="*/ 12192000 w 12192000"/>
              <a:gd name="connsiteY63" fmla="*/ 3476775 h 3476775"/>
              <a:gd name="connsiteX64" fmla="*/ 0 w 12192000"/>
              <a:gd name="connsiteY64" fmla="*/ 3476775 h 3476775"/>
              <a:gd name="connsiteX65" fmla="*/ 0 w 12192000"/>
              <a:gd name="connsiteY65" fmla="*/ 2453874 h 3476775"/>
              <a:gd name="connsiteX66" fmla="*/ 0 w 12192000"/>
              <a:gd name="connsiteY66" fmla="*/ 1457795 h 3476775"/>
              <a:gd name="connsiteX67" fmla="*/ 0 w 12192000"/>
              <a:gd name="connsiteY67" fmla="*/ 725965 h 3476775"/>
              <a:gd name="connsiteX68" fmla="*/ 76043 w 12192000"/>
              <a:gd name="connsiteY68" fmla="*/ 721602 h 3476775"/>
              <a:gd name="connsiteX69" fmla="*/ 156777 w 12192000"/>
              <a:gd name="connsiteY69" fmla="*/ 739364 h 3476775"/>
              <a:gd name="connsiteX70" fmla="*/ 390282 w 12192000"/>
              <a:gd name="connsiteY70" fmla="*/ 746088 h 3476775"/>
              <a:gd name="connsiteX71" fmla="*/ 441283 w 12192000"/>
              <a:gd name="connsiteY71" fmla="*/ 769118 h 3476775"/>
              <a:gd name="connsiteX72" fmla="*/ 479705 w 12192000"/>
              <a:gd name="connsiteY72" fmla="*/ 780853 h 3476775"/>
              <a:gd name="connsiteX73" fmla="*/ 766623 w 12192000"/>
              <a:gd name="connsiteY73" fmla="*/ 828297 h 3476775"/>
              <a:gd name="connsiteX74" fmla="*/ 827314 w 12192000"/>
              <a:gd name="connsiteY74" fmla="*/ 837302 h 3476775"/>
              <a:gd name="connsiteX75" fmla="*/ 998405 w 12192000"/>
              <a:gd name="connsiteY75" fmla="*/ 895471 h 3476775"/>
              <a:gd name="connsiteX76" fmla="*/ 1045574 w 12192000"/>
              <a:gd name="connsiteY76" fmla="*/ 898566 h 3476775"/>
              <a:gd name="connsiteX77" fmla="*/ 1350289 w 12192000"/>
              <a:gd name="connsiteY77" fmla="*/ 911991 h 3476775"/>
              <a:gd name="connsiteX78" fmla="*/ 1493817 w 12192000"/>
              <a:gd name="connsiteY78" fmla="*/ 897192 h 3476775"/>
              <a:gd name="connsiteX79" fmla="*/ 1629709 w 12192000"/>
              <a:gd name="connsiteY79" fmla="*/ 892930 h 3476775"/>
              <a:gd name="connsiteX80" fmla="*/ 1640709 w 12192000"/>
              <a:gd name="connsiteY80" fmla="*/ 897183 h 3476775"/>
              <a:gd name="connsiteX81" fmla="*/ 1645414 w 12192000"/>
              <a:gd name="connsiteY81" fmla="*/ 894609 h 3476775"/>
              <a:gd name="connsiteX82" fmla="*/ 1676636 w 12192000"/>
              <a:gd name="connsiteY82" fmla="*/ 879570 h 3476775"/>
              <a:gd name="connsiteX83" fmla="*/ 1737817 w 12192000"/>
              <a:gd name="connsiteY83" fmla="*/ 881499 h 3476775"/>
              <a:gd name="connsiteX84" fmla="*/ 1862741 w 12192000"/>
              <a:gd name="connsiteY84" fmla="*/ 874732 h 3476775"/>
              <a:gd name="connsiteX85" fmla="*/ 2063928 w 12192000"/>
              <a:gd name="connsiteY85" fmla="*/ 843085 h 3476775"/>
              <a:gd name="connsiteX86" fmla="*/ 2380801 w 12192000"/>
              <a:gd name="connsiteY86" fmla="*/ 804906 h 3476775"/>
              <a:gd name="connsiteX87" fmla="*/ 2654560 w 12192000"/>
              <a:gd name="connsiteY87" fmla="*/ 782558 h 3476775"/>
              <a:gd name="connsiteX88" fmla="*/ 2786787 w 12192000"/>
              <a:gd name="connsiteY88" fmla="*/ 774670 h 3476775"/>
              <a:gd name="connsiteX89" fmla="*/ 2885593 w 12192000"/>
              <a:gd name="connsiteY89" fmla="*/ 717728 h 3476775"/>
              <a:gd name="connsiteX90" fmla="*/ 3039071 w 12192000"/>
              <a:gd name="connsiteY90" fmla="*/ 703495 h 3476775"/>
              <a:gd name="connsiteX91" fmla="*/ 3129193 w 12192000"/>
              <a:gd name="connsiteY91" fmla="*/ 688133 h 3476775"/>
              <a:gd name="connsiteX92" fmla="*/ 3160750 w 12192000"/>
              <a:gd name="connsiteY92" fmla="*/ 671544 h 3476775"/>
              <a:gd name="connsiteX93" fmla="*/ 3206618 w 12192000"/>
              <a:gd name="connsiteY93" fmla="*/ 655607 h 3476775"/>
              <a:gd name="connsiteX94" fmla="*/ 3285495 w 12192000"/>
              <a:gd name="connsiteY94" fmla="*/ 619159 h 3476775"/>
              <a:gd name="connsiteX95" fmla="*/ 3395074 w 12192000"/>
              <a:gd name="connsiteY95" fmla="*/ 584663 h 3476775"/>
              <a:gd name="connsiteX96" fmla="*/ 3486313 w 12192000"/>
              <a:gd name="connsiteY96" fmla="*/ 605455 h 3476775"/>
              <a:gd name="connsiteX97" fmla="*/ 3491586 w 12192000"/>
              <a:gd name="connsiteY97" fmla="*/ 596108 h 3476775"/>
              <a:gd name="connsiteX98" fmla="*/ 3548983 w 12192000"/>
              <a:gd name="connsiteY98" fmla="*/ 588064 h 3476775"/>
              <a:gd name="connsiteX99" fmla="*/ 3731729 w 12192000"/>
              <a:gd name="connsiteY99" fmla="*/ 597156 h 3476775"/>
              <a:gd name="connsiteX100" fmla="*/ 3861674 w 12192000"/>
              <a:gd name="connsiteY100" fmla="*/ 579905 h 3476775"/>
              <a:gd name="connsiteX101" fmla="*/ 3912797 w 12192000"/>
              <a:gd name="connsiteY101" fmla="*/ 582998 h 3476775"/>
              <a:gd name="connsiteX102" fmla="*/ 3975778 w 12192000"/>
              <a:gd name="connsiteY102" fmla="*/ 558321 h 3476775"/>
              <a:gd name="connsiteX103" fmla="*/ 4072288 w 12192000"/>
              <a:gd name="connsiteY103" fmla="*/ 505958 h 3476775"/>
              <a:gd name="connsiteX104" fmla="*/ 4110070 w 12192000"/>
              <a:gd name="connsiteY104" fmla="*/ 513502 h 3476775"/>
              <a:gd name="connsiteX105" fmla="*/ 4148272 w 12192000"/>
              <a:gd name="connsiteY105" fmla="*/ 509674 h 3476775"/>
              <a:gd name="connsiteX106" fmla="*/ 4233003 w 12192000"/>
              <a:gd name="connsiteY106" fmla="*/ 473207 h 3476775"/>
              <a:gd name="connsiteX107" fmla="*/ 4283653 w 12192000"/>
              <a:gd name="connsiteY107" fmla="*/ 459526 h 3476775"/>
              <a:gd name="connsiteX108" fmla="*/ 4420068 w 12192000"/>
              <a:gd name="connsiteY108" fmla="*/ 414173 h 3476775"/>
              <a:gd name="connsiteX109" fmla="*/ 4612820 w 12192000"/>
              <a:gd name="connsiteY109" fmla="*/ 303355 h 3476775"/>
              <a:gd name="connsiteX110" fmla="*/ 4620533 w 12192000"/>
              <a:gd name="connsiteY110" fmla="*/ 300326 h 3476775"/>
              <a:gd name="connsiteX111" fmla="*/ 4642602 w 12192000"/>
              <a:gd name="connsiteY111" fmla="*/ 300823 h 3476775"/>
              <a:gd name="connsiteX112" fmla="*/ 4651066 w 12192000"/>
              <a:gd name="connsiteY112" fmla="*/ 302456 h 3476775"/>
              <a:gd name="connsiteX113" fmla="*/ 4663100 w 12192000"/>
              <a:gd name="connsiteY113" fmla="*/ 301767 h 3476775"/>
              <a:gd name="connsiteX114" fmla="*/ 4663344 w 12192000"/>
              <a:gd name="connsiteY114" fmla="*/ 301290 h 3476775"/>
              <a:gd name="connsiteX115" fmla="*/ 4674721 w 12192000"/>
              <a:gd name="connsiteY115" fmla="*/ 301547 h 3476775"/>
              <a:gd name="connsiteX116" fmla="*/ 4731045 w 12192000"/>
              <a:gd name="connsiteY116" fmla="*/ 308619 h 3476775"/>
              <a:gd name="connsiteX117" fmla="*/ 4798884 w 12192000"/>
              <a:gd name="connsiteY117" fmla="*/ 260808 h 3476775"/>
              <a:gd name="connsiteX118" fmla="*/ 4828155 w 12192000"/>
              <a:gd name="connsiteY118" fmla="*/ 251577 h 3476775"/>
              <a:gd name="connsiteX119" fmla="*/ 4843504 w 12192000"/>
              <a:gd name="connsiteY119" fmla="*/ 244188 h 3476775"/>
              <a:gd name="connsiteX120" fmla="*/ 4853353 w 12192000"/>
              <a:gd name="connsiteY120" fmla="*/ 255755 h 3476775"/>
              <a:gd name="connsiteX121" fmla="*/ 4898297 w 12192000"/>
              <a:gd name="connsiteY121" fmla="*/ 249153 h 3476775"/>
              <a:gd name="connsiteX122" fmla="*/ 4905046 w 12192000"/>
              <a:gd name="connsiteY122" fmla="*/ 246380 h 3476775"/>
              <a:gd name="connsiteX123" fmla="*/ 4940803 w 12192000"/>
              <a:gd name="connsiteY123" fmla="*/ 255690 h 3476775"/>
              <a:gd name="connsiteX124" fmla="*/ 4958985 w 12192000"/>
              <a:gd name="connsiteY124" fmla="*/ 257972 h 3476775"/>
              <a:gd name="connsiteX125" fmla="*/ 4964720 w 12192000"/>
              <a:gd name="connsiteY125" fmla="*/ 263832 h 3476775"/>
              <a:gd name="connsiteX126" fmla="*/ 4991255 w 12192000"/>
              <a:gd name="connsiteY126" fmla="*/ 264553 h 3476775"/>
              <a:gd name="connsiteX127" fmla="*/ 4994077 w 12192000"/>
              <a:gd name="connsiteY127" fmla="*/ 262669 h 3476775"/>
              <a:gd name="connsiteX128" fmla="*/ 5016802 w 12192000"/>
              <a:gd name="connsiteY128" fmla="*/ 270580 h 3476775"/>
              <a:gd name="connsiteX129" fmla="*/ 5091319 w 12192000"/>
              <a:gd name="connsiteY129" fmla="*/ 286052 h 3476775"/>
              <a:gd name="connsiteX130" fmla="*/ 5259336 w 12192000"/>
              <a:gd name="connsiteY130" fmla="*/ 291717 h 3476775"/>
              <a:gd name="connsiteX131" fmla="*/ 5491971 w 12192000"/>
              <a:gd name="connsiteY131" fmla="*/ 295564 h 3476775"/>
              <a:gd name="connsiteX132" fmla="*/ 5865838 w 12192000"/>
              <a:gd name="connsiteY132" fmla="*/ 275242 h 3476775"/>
              <a:gd name="connsiteX133" fmla="*/ 5995823 w 12192000"/>
              <a:gd name="connsiteY133" fmla="*/ 253815 h 3476775"/>
              <a:gd name="connsiteX134" fmla="*/ 6052915 w 12192000"/>
              <a:gd name="connsiteY134" fmla="*/ 266535 h 3476775"/>
              <a:gd name="connsiteX135" fmla="*/ 6093124 w 12192000"/>
              <a:gd name="connsiteY135" fmla="*/ 260935 h 3476775"/>
              <a:gd name="connsiteX136" fmla="*/ 6097661 w 12192000"/>
              <a:gd name="connsiteY136" fmla="*/ 258003 h 3476775"/>
              <a:gd name="connsiteX137" fmla="*/ 6116838 w 12192000"/>
              <a:gd name="connsiteY137" fmla="*/ 255018 h 3476775"/>
              <a:gd name="connsiteX138" fmla="*/ 6120984 w 12192000"/>
              <a:gd name="connsiteY138" fmla="*/ 243235 h 3476775"/>
              <a:gd name="connsiteX139" fmla="*/ 6148942 w 12192000"/>
              <a:gd name="connsiteY139" fmla="*/ 230903 h 3476775"/>
              <a:gd name="connsiteX140" fmla="*/ 6229970 w 12192000"/>
              <a:gd name="connsiteY140" fmla="*/ 233001 h 3476775"/>
              <a:gd name="connsiteX141" fmla="*/ 6355201 w 12192000"/>
              <a:gd name="connsiteY141" fmla="*/ 229103 h 3476775"/>
              <a:gd name="connsiteX142" fmla="*/ 6456586 w 12192000"/>
              <a:gd name="connsiteY142" fmla="*/ 222508 h 3476775"/>
              <a:gd name="connsiteX143" fmla="*/ 6494018 w 12192000"/>
              <a:gd name="connsiteY143" fmla="*/ 209038 h 3476775"/>
              <a:gd name="connsiteX144" fmla="*/ 6547019 w 12192000"/>
              <a:gd name="connsiteY144" fmla="*/ 197600 h 3476775"/>
              <a:gd name="connsiteX145" fmla="*/ 6644256 w 12192000"/>
              <a:gd name="connsiteY145" fmla="*/ 182541 h 3476775"/>
              <a:gd name="connsiteX146" fmla="*/ 6755672 w 12192000"/>
              <a:gd name="connsiteY146" fmla="*/ 192415 h 3476775"/>
              <a:gd name="connsiteX147" fmla="*/ 6847031 w 12192000"/>
              <a:gd name="connsiteY147" fmla="*/ 215405 h 3476775"/>
              <a:gd name="connsiteX148" fmla="*/ 6889589 w 12192000"/>
              <a:gd name="connsiteY148" fmla="*/ 241530 h 3476775"/>
              <a:gd name="connsiteX149" fmla="*/ 6926533 w 12192000"/>
              <a:gd name="connsiteY149" fmla="*/ 256881 h 3476775"/>
              <a:gd name="connsiteX150" fmla="*/ 6977994 w 12192000"/>
              <a:gd name="connsiteY150" fmla="*/ 324687 h 3476775"/>
              <a:gd name="connsiteX0" fmla="*/ 6977994 w 12192000"/>
              <a:gd name="connsiteY0" fmla="*/ 324687 h 3476775"/>
              <a:gd name="connsiteX1" fmla="*/ 7095723 w 12192000"/>
              <a:gd name="connsiteY1" fmla="*/ 330123 h 3476775"/>
              <a:gd name="connsiteX2" fmla="*/ 7330015 w 12192000"/>
              <a:gd name="connsiteY2" fmla="*/ 348576 h 3476775"/>
              <a:gd name="connsiteX3" fmla="*/ 7689873 w 12192000"/>
              <a:gd name="connsiteY3" fmla="*/ 456442 h 3476775"/>
              <a:gd name="connsiteX4" fmla="*/ 8005538 w 12192000"/>
              <a:gd name="connsiteY4" fmla="*/ 506703 h 3476775"/>
              <a:gd name="connsiteX5" fmla="*/ 8031567 w 12192000"/>
              <a:gd name="connsiteY5" fmla="*/ 497253 h 3476775"/>
              <a:gd name="connsiteX6" fmla="*/ 8064378 w 12192000"/>
              <a:gd name="connsiteY6" fmla="*/ 497727 h 3476775"/>
              <a:gd name="connsiteX7" fmla="*/ 8349142 w 12192000"/>
              <a:gd name="connsiteY7" fmla="*/ 503492 h 3476775"/>
              <a:gd name="connsiteX8" fmla="*/ 8398146 w 12192000"/>
              <a:gd name="connsiteY8" fmla="*/ 496834 h 3476775"/>
              <a:gd name="connsiteX9" fmla="*/ 8518180 w 12192000"/>
              <a:gd name="connsiteY9" fmla="*/ 498595 h 3476775"/>
              <a:gd name="connsiteX10" fmla="*/ 8688204 w 12192000"/>
              <a:gd name="connsiteY10" fmla="*/ 499728 h 3476775"/>
              <a:gd name="connsiteX11" fmla="*/ 8695239 w 12192000"/>
              <a:gd name="connsiteY11" fmla="*/ 492011 h 3476775"/>
              <a:gd name="connsiteX12" fmla="*/ 8754342 w 12192000"/>
              <a:gd name="connsiteY12" fmla="*/ 494684 h 3476775"/>
              <a:gd name="connsiteX13" fmla="*/ 8964553 w 12192000"/>
              <a:gd name="connsiteY13" fmla="*/ 557688 h 3476775"/>
              <a:gd name="connsiteX14" fmla="*/ 9079968 w 12192000"/>
              <a:gd name="connsiteY14" fmla="*/ 561432 h 3476775"/>
              <a:gd name="connsiteX15" fmla="*/ 9120420 w 12192000"/>
              <a:gd name="connsiteY15" fmla="*/ 554109 h 3476775"/>
              <a:gd name="connsiteX16" fmla="*/ 9188229 w 12192000"/>
              <a:gd name="connsiteY16" fmla="*/ 542381 h 3476775"/>
              <a:gd name="connsiteX17" fmla="*/ 9249213 w 12192000"/>
              <a:gd name="connsiteY17" fmla="*/ 517860 h 3476775"/>
              <a:gd name="connsiteX18" fmla="*/ 9309761 w 12192000"/>
              <a:gd name="connsiteY18" fmla="*/ 538180 h 3476775"/>
              <a:gd name="connsiteX19" fmla="*/ 9390188 w 12192000"/>
              <a:gd name="connsiteY19" fmla="*/ 479822 h 3476775"/>
              <a:gd name="connsiteX20" fmla="*/ 9516107 w 12192000"/>
              <a:gd name="connsiteY20" fmla="*/ 467959 h 3476775"/>
              <a:gd name="connsiteX21" fmla="*/ 9755401 w 12192000"/>
              <a:gd name="connsiteY21" fmla="*/ 431054 h 3476775"/>
              <a:gd name="connsiteX22" fmla="*/ 9879576 w 12192000"/>
              <a:gd name="connsiteY22" fmla="*/ 420028 h 3476775"/>
              <a:gd name="connsiteX23" fmla="*/ 9917042 w 12192000"/>
              <a:gd name="connsiteY23" fmla="*/ 405664 h 3476775"/>
              <a:gd name="connsiteX24" fmla="*/ 10013409 w 12192000"/>
              <a:gd name="connsiteY24" fmla="*/ 369876 h 3476775"/>
              <a:gd name="connsiteX25" fmla="*/ 10067656 w 12192000"/>
              <a:gd name="connsiteY25" fmla="*/ 345458 h 3476775"/>
              <a:gd name="connsiteX26" fmla="*/ 10131785 w 12192000"/>
              <a:gd name="connsiteY26" fmla="*/ 318073 h 3476775"/>
              <a:gd name="connsiteX27" fmla="*/ 10207787 w 12192000"/>
              <a:gd name="connsiteY27" fmla="*/ 295140 h 3476775"/>
              <a:gd name="connsiteX28" fmla="*/ 10309934 w 12192000"/>
              <a:gd name="connsiteY28" fmla="*/ 286573 h 3476775"/>
              <a:gd name="connsiteX29" fmla="*/ 10431202 w 12192000"/>
              <a:gd name="connsiteY29" fmla="*/ 277117 h 3476775"/>
              <a:gd name="connsiteX30" fmla="*/ 10487751 w 12192000"/>
              <a:gd name="connsiteY30" fmla="*/ 270398 h 3476775"/>
              <a:gd name="connsiteX31" fmla="*/ 10557198 w 12192000"/>
              <a:gd name="connsiteY31" fmla="*/ 279294 h 3476775"/>
              <a:gd name="connsiteX32" fmla="*/ 10612454 w 12192000"/>
              <a:gd name="connsiteY32" fmla="*/ 280853 h 3476775"/>
              <a:gd name="connsiteX33" fmla="*/ 10625222 w 12192000"/>
              <a:gd name="connsiteY33" fmla="*/ 271395 h 3476775"/>
              <a:gd name="connsiteX34" fmla="*/ 10633161 w 12192000"/>
              <a:gd name="connsiteY34" fmla="*/ 270512 h 3476775"/>
              <a:gd name="connsiteX35" fmla="*/ 10645941 w 12192000"/>
              <a:gd name="connsiteY35" fmla="*/ 274794 h 3476775"/>
              <a:gd name="connsiteX36" fmla="*/ 10650422 w 12192000"/>
              <a:gd name="connsiteY36" fmla="*/ 268596 h 3476775"/>
              <a:gd name="connsiteX37" fmla="*/ 10656955 w 12192000"/>
              <a:gd name="connsiteY37" fmla="*/ 267872 h 3476775"/>
              <a:gd name="connsiteX38" fmla="*/ 10701610 w 12192000"/>
              <a:gd name="connsiteY38" fmla="*/ 263783 h 3476775"/>
              <a:gd name="connsiteX39" fmla="*/ 10770373 w 12192000"/>
              <a:gd name="connsiteY39" fmla="*/ 275116 h 3476775"/>
              <a:gd name="connsiteX40" fmla="*/ 10866744 w 12192000"/>
              <a:gd name="connsiteY40" fmla="*/ 286055 h 3476775"/>
              <a:gd name="connsiteX41" fmla="*/ 10996158 w 12192000"/>
              <a:gd name="connsiteY41" fmla="*/ 285449 h 3476775"/>
              <a:gd name="connsiteX42" fmla="*/ 11095448 w 12192000"/>
              <a:gd name="connsiteY42" fmla="*/ 284998 h 3476775"/>
              <a:gd name="connsiteX43" fmla="*/ 11189065 w 12192000"/>
              <a:gd name="connsiteY43" fmla="*/ 266803 h 3476775"/>
              <a:gd name="connsiteX44" fmla="*/ 11287301 w 12192000"/>
              <a:gd name="connsiteY44" fmla="*/ 197972 h 3476775"/>
              <a:gd name="connsiteX45" fmla="*/ 11369366 w 12192000"/>
              <a:gd name="connsiteY45" fmla="*/ 170646 h 3476775"/>
              <a:gd name="connsiteX46" fmla="*/ 11372104 w 12192000"/>
              <a:gd name="connsiteY46" fmla="*/ 134457 h 3476775"/>
              <a:gd name="connsiteX47" fmla="*/ 11403114 w 12192000"/>
              <a:gd name="connsiteY47" fmla="*/ 112145 h 3476775"/>
              <a:gd name="connsiteX48" fmla="*/ 11553944 w 12192000"/>
              <a:gd name="connsiteY48" fmla="*/ 50279 h 3476775"/>
              <a:gd name="connsiteX49" fmla="*/ 11752834 w 12192000"/>
              <a:gd name="connsiteY49" fmla="*/ 0 h 3476775"/>
              <a:gd name="connsiteX50" fmla="*/ 11619604 w 12192000"/>
              <a:gd name="connsiteY50" fmla="*/ 208158 h 3476775"/>
              <a:gd name="connsiteX51" fmla="*/ 11627477 w 12192000"/>
              <a:gd name="connsiteY51" fmla="*/ 199566 h 3476775"/>
              <a:gd name="connsiteX52" fmla="*/ 11655914 w 12192000"/>
              <a:gd name="connsiteY52" fmla="*/ 199215 h 3476775"/>
              <a:gd name="connsiteX53" fmla="*/ 11782756 w 12192000"/>
              <a:gd name="connsiteY53" fmla="*/ 134504 h 3476775"/>
              <a:gd name="connsiteX54" fmla="*/ 11853071 w 12192000"/>
              <a:gd name="connsiteY54" fmla="*/ 168373 h 3476775"/>
              <a:gd name="connsiteX55" fmla="*/ 11920867 w 12192000"/>
              <a:gd name="connsiteY55" fmla="*/ 161557 h 3476775"/>
              <a:gd name="connsiteX56" fmla="*/ 11999257 w 12192000"/>
              <a:gd name="connsiteY56" fmla="*/ 167031 h 3476775"/>
              <a:gd name="connsiteX57" fmla="*/ 12073903 w 12192000"/>
              <a:gd name="connsiteY57" fmla="*/ 293011 h 3476775"/>
              <a:gd name="connsiteX58" fmla="*/ 12123386 w 12192000"/>
              <a:gd name="connsiteY58" fmla="*/ 356375 h 3476775"/>
              <a:gd name="connsiteX59" fmla="*/ 12163777 w 12192000"/>
              <a:gd name="connsiteY59" fmla="*/ 369864 h 3476775"/>
              <a:gd name="connsiteX60" fmla="*/ 12192000 w 12192000"/>
              <a:gd name="connsiteY60" fmla="*/ 379129 h 3476775"/>
              <a:gd name="connsiteX61" fmla="*/ 12192000 w 12192000"/>
              <a:gd name="connsiteY61" fmla="*/ 1457795 h 3476775"/>
              <a:gd name="connsiteX62" fmla="*/ 12192000 w 12192000"/>
              <a:gd name="connsiteY62" fmla="*/ 2453874 h 3476775"/>
              <a:gd name="connsiteX63" fmla="*/ 12192000 w 12192000"/>
              <a:gd name="connsiteY63" fmla="*/ 3476775 h 3476775"/>
              <a:gd name="connsiteX64" fmla="*/ 0 w 12192000"/>
              <a:gd name="connsiteY64" fmla="*/ 3476775 h 3476775"/>
              <a:gd name="connsiteX65" fmla="*/ 0 w 12192000"/>
              <a:gd name="connsiteY65" fmla="*/ 2453874 h 3476775"/>
              <a:gd name="connsiteX66" fmla="*/ 0 w 12192000"/>
              <a:gd name="connsiteY66" fmla="*/ 1457795 h 3476775"/>
              <a:gd name="connsiteX67" fmla="*/ 0 w 12192000"/>
              <a:gd name="connsiteY67" fmla="*/ 725965 h 3476775"/>
              <a:gd name="connsiteX68" fmla="*/ 76043 w 12192000"/>
              <a:gd name="connsiteY68" fmla="*/ 721602 h 3476775"/>
              <a:gd name="connsiteX69" fmla="*/ 156777 w 12192000"/>
              <a:gd name="connsiteY69" fmla="*/ 739364 h 3476775"/>
              <a:gd name="connsiteX70" fmla="*/ 390282 w 12192000"/>
              <a:gd name="connsiteY70" fmla="*/ 746088 h 3476775"/>
              <a:gd name="connsiteX71" fmla="*/ 441283 w 12192000"/>
              <a:gd name="connsiteY71" fmla="*/ 769118 h 3476775"/>
              <a:gd name="connsiteX72" fmla="*/ 479705 w 12192000"/>
              <a:gd name="connsiteY72" fmla="*/ 780853 h 3476775"/>
              <a:gd name="connsiteX73" fmla="*/ 766623 w 12192000"/>
              <a:gd name="connsiteY73" fmla="*/ 828297 h 3476775"/>
              <a:gd name="connsiteX74" fmla="*/ 827314 w 12192000"/>
              <a:gd name="connsiteY74" fmla="*/ 837302 h 3476775"/>
              <a:gd name="connsiteX75" fmla="*/ 998405 w 12192000"/>
              <a:gd name="connsiteY75" fmla="*/ 895471 h 3476775"/>
              <a:gd name="connsiteX76" fmla="*/ 1045574 w 12192000"/>
              <a:gd name="connsiteY76" fmla="*/ 898566 h 3476775"/>
              <a:gd name="connsiteX77" fmla="*/ 1350289 w 12192000"/>
              <a:gd name="connsiteY77" fmla="*/ 911991 h 3476775"/>
              <a:gd name="connsiteX78" fmla="*/ 1493817 w 12192000"/>
              <a:gd name="connsiteY78" fmla="*/ 897192 h 3476775"/>
              <a:gd name="connsiteX79" fmla="*/ 1629709 w 12192000"/>
              <a:gd name="connsiteY79" fmla="*/ 892930 h 3476775"/>
              <a:gd name="connsiteX80" fmla="*/ 1640709 w 12192000"/>
              <a:gd name="connsiteY80" fmla="*/ 897183 h 3476775"/>
              <a:gd name="connsiteX81" fmla="*/ 1645414 w 12192000"/>
              <a:gd name="connsiteY81" fmla="*/ 894609 h 3476775"/>
              <a:gd name="connsiteX82" fmla="*/ 1676636 w 12192000"/>
              <a:gd name="connsiteY82" fmla="*/ 879570 h 3476775"/>
              <a:gd name="connsiteX83" fmla="*/ 1737817 w 12192000"/>
              <a:gd name="connsiteY83" fmla="*/ 881499 h 3476775"/>
              <a:gd name="connsiteX84" fmla="*/ 1862741 w 12192000"/>
              <a:gd name="connsiteY84" fmla="*/ 874732 h 3476775"/>
              <a:gd name="connsiteX85" fmla="*/ 2063928 w 12192000"/>
              <a:gd name="connsiteY85" fmla="*/ 843085 h 3476775"/>
              <a:gd name="connsiteX86" fmla="*/ 2380801 w 12192000"/>
              <a:gd name="connsiteY86" fmla="*/ 804906 h 3476775"/>
              <a:gd name="connsiteX87" fmla="*/ 2654560 w 12192000"/>
              <a:gd name="connsiteY87" fmla="*/ 782558 h 3476775"/>
              <a:gd name="connsiteX88" fmla="*/ 2786787 w 12192000"/>
              <a:gd name="connsiteY88" fmla="*/ 774670 h 3476775"/>
              <a:gd name="connsiteX89" fmla="*/ 2885593 w 12192000"/>
              <a:gd name="connsiteY89" fmla="*/ 717728 h 3476775"/>
              <a:gd name="connsiteX90" fmla="*/ 3039071 w 12192000"/>
              <a:gd name="connsiteY90" fmla="*/ 703495 h 3476775"/>
              <a:gd name="connsiteX91" fmla="*/ 3129193 w 12192000"/>
              <a:gd name="connsiteY91" fmla="*/ 688133 h 3476775"/>
              <a:gd name="connsiteX92" fmla="*/ 3160750 w 12192000"/>
              <a:gd name="connsiteY92" fmla="*/ 671544 h 3476775"/>
              <a:gd name="connsiteX93" fmla="*/ 3206618 w 12192000"/>
              <a:gd name="connsiteY93" fmla="*/ 655607 h 3476775"/>
              <a:gd name="connsiteX94" fmla="*/ 3285495 w 12192000"/>
              <a:gd name="connsiteY94" fmla="*/ 619159 h 3476775"/>
              <a:gd name="connsiteX95" fmla="*/ 3395074 w 12192000"/>
              <a:gd name="connsiteY95" fmla="*/ 584663 h 3476775"/>
              <a:gd name="connsiteX96" fmla="*/ 3486313 w 12192000"/>
              <a:gd name="connsiteY96" fmla="*/ 605455 h 3476775"/>
              <a:gd name="connsiteX97" fmla="*/ 3491586 w 12192000"/>
              <a:gd name="connsiteY97" fmla="*/ 596108 h 3476775"/>
              <a:gd name="connsiteX98" fmla="*/ 3548983 w 12192000"/>
              <a:gd name="connsiteY98" fmla="*/ 588064 h 3476775"/>
              <a:gd name="connsiteX99" fmla="*/ 3731729 w 12192000"/>
              <a:gd name="connsiteY99" fmla="*/ 597156 h 3476775"/>
              <a:gd name="connsiteX100" fmla="*/ 3861674 w 12192000"/>
              <a:gd name="connsiteY100" fmla="*/ 579905 h 3476775"/>
              <a:gd name="connsiteX101" fmla="*/ 3912797 w 12192000"/>
              <a:gd name="connsiteY101" fmla="*/ 582998 h 3476775"/>
              <a:gd name="connsiteX102" fmla="*/ 3975778 w 12192000"/>
              <a:gd name="connsiteY102" fmla="*/ 558321 h 3476775"/>
              <a:gd name="connsiteX103" fmla="*/ 4072288 w 12192000"/>
              <a:gd name="connsiteY103" fmla="*/ 505958 h 3476775"/>
              <a:gd name="connsiteX104" fmla="*/ 4110070 w 12192000"/>
              <a:gd name="connsiteY104" fmla="*/ 513502 h 3476775"/>
              <a:gd name="connsiteX105" fmla="*/ 4148272 w 12192000"/>
              <a:gd name="connsiteY105" fmla="*/ 509674 h 3476775"/>
              <a:gd name="connsiteX106" fmla="*/ 4233003 w 12192000"/>
              <a:gd name="connsiteY106" fmla="*/ 473207 h 3476775"/>
              <a:gd name="connsiteX107" fmla="*/ 4283653 w 12192000"/>
              <a:gd name="connsiteY107" fmla="*/ 459526 h 3476775"/>
              <a:gd name="connsiteX108" fmla="*/ 4420068 w 12192000"/>
              <a:gd name="connsiteY108" fmla="*/ 414173 h 3476775"/>
              <a:gd name="connsiteX109" fmla="*/ 4612820 w 12192000"/>
              <a:gd name="connsiteY109" fmla="*/ 303355 h 3476775"/>
              <a:gd name="connsiteX110" fmla="*/ 4620533 w 12192000"/>
              <a:gd name="connsiteY110" fmla="*/ 300326 h 3476775"/>
              <a:gd name="connsiteX111" fmla="*/ 4642602 w 12192000"/>
              <a:gd name="connsiteY111" fmla="*/ 300823 h 3476775"/>
              <a:gd name="connsiteX112" fmla="*/ 4651066 w 12192000"/>
              <a:gd name="connsiteY112" fmla="*/ 302456 h 3476775"/>
              <a:gd name="connsiteX113" fmla="*/ 4663100 w 12192000"/>
              <a:gd name="connsiteY113" fmla="*/ 301767 h 3476775"/>
              <a:gd name="connsiteX114" fmla="*/ 4663344 w 12192000"/>
              <a:gd name="connsiteY114" fmla="*/ 301290 h 3476775"/>
              <a:gd name="connsiteX115" fmla="*/ 4674721 w 12192000"/>
              <a:gd name="connsiteY115" fmla="*/ 301547 h 3476775"/>
              <a:gd name="connsiteX116" fmla="*/ 4731045 w 12192000"/>
              <a:gd name="connsiteY116" fmla="*/ 308619 h 3476775"/>
              <a:gd name="connsiteX117" fmla="*/ 4798884 w 12192000"/>
              <a:gd name="connsiteY117" fmla="*/ 260808 h 3476775"/>
              <a:gd name="connsiteX118" fmla="*/ 4828155 w 12192000"/>
              <a:gd name="connsiteY118" fmla="*/ 251577 h 3476775"/>
              <a:gd name="connsiteX119" fmla="*/ 4843504 w 12192000"/>
              <a:gd name="connsiteY119" fmla="*/ 244188 h 3476775"/>
              <a:gd name="connsiteX120" fmla="*/ 4853353 w 12192000"/>
              <a:gd name="connsiteY120" fmla="*/ 255755 h 3476775"/>
              <a:gd name="connsiteX121" fmla="*/ 4898297 w 12192000"/>
              <a:gd name="connsiteY121" fmla="*/ 249153 h 3476775"/>
              <a:gd name="connsiteX122" fmla="*/ 4905046 w 12192000"/>
              <a:gd name="connsiteY122" fmla="*/ 246380 h 3476775"/>
              <a:gd name="connsiteX123" fmla="*/ 4940803 w 12192000"/>
              <a:gd name="connsiteY123" fmla="*/ 255690 h 3476775"/>
              <a:gd name="connsiteX124" fmla="*/ 4958985 w 12192000"/>
              <a:gd name="connsiteY124" fmla="*/ 257972 h 3476775"/>
              <a:gd name="connsiteX125" fmla="*/ 4964720 w 12192000"/>
              <a:gd name="connsiteY125" fmla="*/ 263832 h 3476775"/>
              <a:gd name="connsiteX126" fmla="*/ 4991255 w 12192000"/>
              <a:gd name="connsiteY126" fmla="*/ 264553 h 3476775"/>
              <a:gd name="connsiteX127" fmla="*/ 4994077 w 12192000"/>
              <a:gd name="connsiteY127" fmla="*/ 262669 h 3476775"/>
              <a:gd name="connsiteX128" fmla="*/ 5016802 w 12192000"/>
              <a:gd name="connsiteY128" fmla="*/ 270580 h 3476775"/>
              <a:gd name="connsiteX129" fmla="*/ 5091319 w 12192000"/>
              <a:gd name="connsiteY129" fmla="*/ 286052 h 3476775"/>
              <a:gd name="connsiteX130" fmla="*/ 5259336 w 12192000"/>
              <a:gd name="connsiteY130" fmla="*/ 291717 h 3476775"/>
              <a:gd name="connsiteX131" fmla="*/ 5491971 w 12192000"/>
              <a:gd name="connsiteY131" fmla="*/ 295564 h 3476775"/>
              <a:gd name="connsiteX132" fmla="*/ 5865838 w 12192000"/>
              <a:gd name="connsiteY132" fmla="*/ 275242 h 3476775"/>
              <a:gd name="connsiteX133" fmla="*/ 5995823 w 12192000"/>
              <a:gd name="connsiteY133" fmla="*/ 253815 h 3476775"/>
              <a:gd name="connsiteX134" fmla="*/ 6052915 w 12192000"/>
              <a:gd name="connsiteY134" fmla="*/ 266535 h 3476775"/>
              <a:gd name="connsiteX135" fmla="*/ 6093124 w 12192000"/>
              <a:gd name="connsiteY135" fmla="*/ 260935 h 3476775"/>
              <a:gd name="connsiteX136" fmla="*/ 6097661 w 12192000"/>
              <a:gd name="connsiteY136" fmla="*/ 258003 h 3476775"/>
              <a:gd name="connsiteX137" fmla="*/ 6116838 w 12192000"/>
              <a:gd name="connsiteY137" fmla="*/ 255018 h 3476775"/>
              <a:gd name="connsiteX138" fmla="*/ 6120984 w 12192000"/>
              <a:gd name="connsiteY138" fmla="*/ 243235 h 3476775"/>
              <a:gd name="connsiteX139" fmla="*/ 6148942 w 12192000"/>
              <a:gd name="connsiteY139" fmla="*/ 230903 h 3476775"/>
              <a:gd name="connsiteX140" fmla="*/ 6229970 w 12192000"/>
              <a:gd name="connsiteY140" fmla="*/ 233001 h 3476775"/>
              <a:gd name="connsiteX141" fmla="*/ 6355201 w 12192000"/>
              <a:gd name="connsiteY141" fmla="*/ 229103 h 3476775"/>
              <a:gd name="connsiteX142" fmla="*/ 6456586 w 12192000"/>
              <a:gd name="connsiteY142" fmla="*/ 222508 h 3476775"/>
              <a:gd name="connsiteX143" fmla="*/ 6494018 w 12192000"/>
              <a:gd name="connsiteY143" fmla="*/ 209038 h 3476775"/>
              <a:gd name="connsiteX144" fmla="*/ 6547019 w 12192000"/>
              <a:gd name="connsiteY144" fmla="*/ 197600 h 3476775"/>
              <a:gd name="connsiteX145" fmla="*/ 6644256 w 12192000"/>
              <a:gd name="connsiteY145" fmla="*/ 182541 h 3476775"/>
              <a:gd name="connsiteX146" fmla="*/ 6755672 w 12192000"/>
              <a:gd name="connsiteY146" fmla="*/ 192415 h 3476775"/>
              <a:gd name="connsiteX147" fmla="*/ 6847031 w 12192000"/>
              <a:gd name="connsiteY147" fmla="*/ 215405 h 3476775"/>
              <a:gd name="connsiteX148" fmla="*/ 6889589 w 12192000"/>
              <a:gd name="connsiteY148" fmla="*/ 241530 h 3476775"/>
              <a:gd name="connsiteX149" fmla="*/ 6926533 w 12192000"/>
              <a:gd name="connsiteY149" fmla="*/ 256881 h 3476775"/>
              <a:gd name="connsiteX150" fmla="*/ 6977994 w 12192000"/>
              <a:gd name="connsiteY150" fmla="*/ 324687 h 3476775"/>
              <a:gd name="connsiteX0" fmla="*/ 6977994 w 12192000"/>
              <a:gd name="connsiteY0" fmla="*/ 324687 h 3476775"/>
              <a:gd name="connsiteX1" fmla="*/ 7095723 w 12192000"/>
              <a:gd name="connsiteY1" fmla="*/ 330123 h 3476775"/>
              <a:gd name="connsiteX2" fmla="*/ 7330015 w 12192000"/>
              <a:gd name="connsiteY2" fmla="*/ 348576 h 3476775"/>
              <a:gd name="connsiteX3" fmla="*/ 7689873 w 12192000"/>
              <a:gd name="connsiteY3" fmla="*/ 456442 h 3476775"/>
              <a:gd name="connsiteX4" fmla="*/ 8005538 w 12192000"/>
              <a:gd name="connsiteY4" fmla="*/ 506703 h 3476775"/>
              <a:gd name="connsiteX5" fmla="*/ 8031567 w 12192000"/>
              <a:gd name="connsiteY5" fmla="*/ 497253 h 3476775"/>
              <a:gd name="connsiteX6" fmla="*/ 8064378 w 12192000"/>
              <a:gd name="connsiteY6" fmla="*/ 497727 h 3476775"/>
              <a:gd name="connsiteX7" fmla="*/ 8349142 w 12192000"/>
              <a:gd name="connsiteY7" fmla="*/ 503492 h 3476775"/>
              <a:gd name="connsiteX8" fmla="*/ 8398146 w 12192000"/>
              <a:gd name="connsiteY8" fmla="*/ 496834 h 3476775"/>
              <a:gd name="connsiteX9" fmla="*/ 8518180 w 12192000"/>
              <a:gd name="connsiteY9" fmla="*/ 498595 h 3476775"/>
              <a:gd name="connsiteX10" fmla="*/ 8688204 w 12192000"/>
              <a:gd name="connsiteY10" fmla="*/ 499728 h 3476775"/>
              <a:gd name="connsiteX11" fmla="*/ 8695239 w 12192000"/>
              <a:gd name="connsiteY11" fmla="*/ 492011 h 3476775"/>
              <a:gd name="connsiteX12" fmla="*/ 8754342 w 12192000"/>
              <a:gd name="connsiteY12" fmla="*/ 494684 h 3476775"/>
              <a:gd name="connsiteX13" fmla="*/ 8964553 w 12192000"/>
              <a:gd name="connsiteY13" fmla="*/ 557688 h 3476775"/>
              <a:gd name="connsiteX14" fmla="*/ 9079968 w 12192000"/>
              <a:gd name="connsiteY14" fmla="*/ 561432 h 3476775"/>
              <a:gd name="connsiteX15" fmla="*/ 9120420 w 12192000"/>
              <a:gd name="connsiteY15" fmla="*/ 554109 h 3476775"/>
              <a:gd name="connsiteX16" fmla="*/ 9188229 w 12192000"/>
              <a:gd name="connsiteY16" fmla="*/ 542381 h 3476775"/>
              <a:gd name="connsiteX17" fmla="*/ 9249213 w 12192000"/>
              <a:gd name="connsiteY17" fmla="*/ 517860 h 3476775"/>
              <a:gd name="connsiteX18" fmla="*/ 9309761 w 12192000"/>
              <a:gd name="connsiteY18" fmla="*/ 538180 h 3476775"/>
              <a:gd name="connsiteX19" fmla="*/ 9390188 w 12192000"/>
              <a:gd name="connsiteY19" fmla="*/ 479822 h 3476775"/>
              <a:gd name="connsiteX20" fmla="*/ 9516107 w 12192000"/>
              <a:gd name="connsiteY20" fmla="*/ 467959 h 3476775"/>
              <a:gd name="connsiteX21" fmla="*/ 9755401 w 12192000"/>
              <a:gd name="connsiteY21" fmla="*/ 431054 h 3476775"/>
              <a:gd name="connsiteX22" fmla="*/ 9879576 w 12192000"/>
              <a:gd name="connsiteY22" fmla="*/ 420028 h 3476775"/>
              <a:gd name="connsiteX23" fmla="*/ 9917042 w 12192000"/>
              <a:gd name="connsiteY23" fmla="*/ 405664 h 3476775"/>
              <a:gd name="connsiteX24" fmla="*/ 10013409 w 12192000"/>
              <a:gd name="connsiteY24" fmla="*/ 369876 h 3476775"/>
              <a:gd name="connsiteX25" fmla="*/ 10067656 w 12192000"/>
              <a:gd name="connsiteY25" fmla="*/ 345458 h 3476775"/>
              <a:gd name="connsiteX26" fmla="*/ 10131785 w 12192000"/>
              <a:gd name="connsiteY26" fmla="*/ 318073 h 3476775"/>
              <a:gd name="connsiteX27" fmla="*/ 10207787 w 12192000"/>
              <a:gd name="connsiteY27" fmla="*/ 295140 h 3476775"/>
              <a:gd name="connsiteX28" fmla="*/ 10309934 w 12192000"/>
              <a:gd name="connsiteY28" fmla="*/ 286573 h 3476775"/>
              <a:gd name="connsiteX29" fmla="*/ 10431202 w 12192000"/>
              <a:gd name="connsiteY29" fmla="*/ 277117 h 3476775"/>
              <a:gd name="connsiteX30" fmla="*/ 10487751 w 12192000"/>
              <a:gd name="connsiteY30" fmla="*/ 270398 h 3476775"/>
              <a:gd name="connsiteX31" fmla="*/ 10557198 w 12192000"/>
              <a:gd name="connsiteY31" fmla="*/ 279294 h 3476775"/>
              <a:gd name="connsiteX32" fmla="*/ 10612454 w 12192000"/>
              <a:gd name="connsiteY32" fmla="*/ 280853 h 3476775"/>
              <a:gd name="connsiteX33" fmla="*/ 10625222 w 12192000"/>
              <a:gd name="connsiteY33" fmla="*/ 271395 h 3476775"/>
              <a:gd name="connsiteX34" fmla="*/ 10633161 w 12192000"/>
              <a:gd name="connsiteY34" fmla="*/ 270512 h 3476775"/>
              <a:gd name="connsiteX35" fmla="*/ 10645941 w 12192000"/>
              <a:gd name="connsiteY35" fmla="*/ 274794 h 3476775"/>
              <a:gd name="connsiteX36" fmla="*/ 10650422 w 12192000"/>
              <a:gd name="connsiteY36" fmla="*/ 268596 h 3476775"/>
              <a:gd name="connsiteX37" fmla="*/ 10656955 w 12192000"/>
              <a:gd name="connsiteY37" fmla="*/ 267872 h 3476775"/>
              <a:gd name="connsiteX38" fmla="*/ 10701610 w 12192000"/>
              <a:gd name="connsiteY38" fmla="*/ 263783 h 3476775"/>
              <a:gd name="connsiteX39" fmla="*/ 10770373 w 12192000"/>
              <a:gd name="connsiteY39" fmla="*/ 275116 h 3476775"/>
              <a:gd name="connsiteX40" fmla="*/ 10866744 w 12192000"/>
              <a:gd name="connsiteY40" fmla="*/ 286055 h 3476775"/>
              <a:gd name="connsiteX41" fmla="*/ 10996158 w 12192000"/>
              <a:gd name="connsiteY41" fmla="*/ 285449 h 3476775"/>
              <a:gd name="connsiteX42" fmla="*/ 11095448 w 12192000"/>
              <a:gd name="connsiteY42" fmla="*/ 284998 h 3476775"/>
              <a:gd name="connsiteX43" fmla="*/ 11189065 w 12192000"/>
              <a:gd name="connsiteY43" fmla="*/ 266803 h 3476775"/>
              <a:gd name="connsiteX44" fmla="*/ 11287301 w 12192000"/>
              <a:gd name="connsiteY44" fmla="*/ 197972 h 3476775"/>
              <a:gd name="connsiteX45" fmla="*/ 11369366 w 12192000"/>
              <a:gd name="connsiteY45" fmla="*/ 170646 h 3476775"/>
              <a:gd name="connsiteX46" fmla="*/ 11372104 w 12192000"/>
              <a:gd name="connsiteY46" fmla="*/ 134457 h 3476775"/>
              <a:gd name="connsiteX47" fmla="*/ 11403114 w 12192000"/>
              <a:gd name="connsiteY47" fmla="*/ 112145 h 3476775"/>
              <a:gd name="connsiteX48" fmla="*/ 11553944 w 12192000"/>
              <a:gd name="connsiteY48" fmla="*/ 50279 h 3476775"/>
              <a:gd name="connsiteX49" fmla="*/ 11752834 w 12192000"/>
              <a:gd name="connsiteY49" fmla="*/ 0 h 3476775"/>
              <a:gd name="connsiteX50" fmla="*/ 11619604 w 12192000"/>
              <a:gd name="connsiteY50" fmla="*/ 208158 h 3476775"/>
              <a:gd name="connsiteX51" fmla="*/ 11627477 w 12192000"/>
              <a:gd name="connsiteY51" fmla="*/ 199566 h 3476775"/>
              <a:gd name="connsiteX52" fmla="*/ 11782756 w 12192000"/>
              <a:gd name="connsiteY52" fmla="*/ 134504 h 3476775"/>
              <a:gd name="connsiteX53" fmla="*/ 11853071 w 12192000"/>
              <a:gd name="connsiteY53" fmla="*/ 168373 h 3476775"/>
              <a:gd name="connsiteX54" fmla="*/ 11920867 w 12192000"/>
              <a:gd name="connsiteY54" fmla="*/ 161557 h 3476775"/>
              <a:gd name="connsiteX55" fmla="*/ 11999257 w 12192000"/>
              <a:gd name="connsiteY55" fmla="*/ 167031 h 3476775"/>
              <a:gd name="connsiteX56" fmla="*/ 12073903 w 12192000"/>
              <a:gd name="connsiteY56" fmla="*/ 293011 h 3476775"/>
              <a:gd name="connsiteX57" fmla="*/ 12123386 w 12192000"/>
              <a:gd name="connsiteY57" fmla="*/ 356375 h 3476775"/>
              <a:gd name="connsiteX58" fmla="*/ 12163777 w 12192000"/>
              <a:gd name="connsiteY58" fmla="*/ 369864 h 3476775"/>
              <a:gd name="connsiteX59" fmla="*/ 12192000 w 12192000"/>
              <a:gd name="connsiteY59" fmla="*/ 379129 h 3476775"/>
              <a:gd name="connsiteX60" fmla="*/ 12192000 w 12192000"/>
              <a:gd name="connsiteY60" fmla="*/ 1457795 h 3476775"/>
              <a:gd name="connsiteX61" fmla="*/ 12192000 w 12192000"/>
              <a:gd name="connsiteY61" fmla="*/ 2453874 h 3476775"/>
              <a:gd name="connsiteX62" fmla="*/ 12192000 w 12192000"/>
              <a:gd name="connsiteY62" fmla="*/ 3476775 h 3476775"/>
              <a:gd name="connsiteX63" fmla="*/ 0 w 12192000"/>
              <a:gd name="connsiteY63" fmla="*/ 3476775 h 3476775"/>
              <a:gd name="connsiteX64" fmla="*/ 0 w 12192000"/>
              <a:gd name="connsiteY64" fmla="*/ 2453874 h 3476775"/>
              <a:gd name="connsiteX65" fmla="*/ 0 w 12192000"/>
              <a:gd name="connsiteY65" fmla="*/ 1457795 h 3476775"/>
              <a:gd name="connsiteX66" fmla="*/ 0 w 12192000"/>
              <a:gd name="connsiteY66" fmla="*/ 725965 h 3476775"/>
              <a:gd name="connsiteX67" fmla="*/ 76043 w 12192000"/>
              <a:gd name="connsiteY67" fmla="*/ 721602 h 3476775"/>
              <a:gd name="connsiteX68" fmla="*/ 156777 w 12192000"/>
              <a:gd name="connsiteY68" fmla="*/ 739364 h 3476775"/>
              <a:gd name="connsiteX69" fmla="*/ 390282 w 12192000"/>
              <a:gd name="connsiteY69" fmla="*/ 746088 h 3476775"/>
              <a:gd name="connsiteX70" fmla="*/ 441283 w 12192000"/>
              <a:gd name="connsiteY70" fmla="*/ 769118 h 3476775"/>
              <a:gd name="connsiteX71" fmla="*/ 479705 w 12192000"/>
              <a:gd name="connsiteY71" fmla="*/ 780853 h 3476775"/>
              <a:gd name="connsiteX72" fmla="*/ 766623 w 12192000"/>
              <a:gd name="connsiteY72" fmla="*/ 828297 h 3476775"/>
              <a:gd name="connsiteX73" fmla="*/ 827314 w 12192000"/>
              <a:gd name="connsiteY73" fmla="*/ 837302 h 3476775"/>
              <a:gd name="connsiteX74" fmla="*/ 998405 w 12192000"/>
              <a:gd name="connsiteY74" fmla="*/ 895471 h 3476775"/>
              <a:gd name="connsiteX75" fmla="*/ 1045574 w 12192000"/>
              <a:gd name="connsiteY75" fmla="*/ 898566 h 3476775"/>
              <a:gd name="connsiteX76" fmla="*/ 1350289 w 12192000"/>
              <a:gd name="connsiteY76" fmla="*/ 911991 h 3476775"/>
              <a:gd name="connsiteX77" fmla="*/ 1493817 w 12192000"/>
              <a:gd name="connsiteY77" fmla="*/ 897192 h 3476775"/>
              <a:gd name="connsiteX78" fmla="*/ 1629709 w 12192000"/>
              <a:gd name="connsiteY78" fmla="*/ 892930 h 3476775"/>
              <a:gd name="connsiteX79" fmla="*/ 1640709 w 12192000"/>
              <a:gd name="connsiteY79" fmla="*/ 897183 h 3476775"/>
              <a:gd name="connsiteX80" fmla="*/ 1645414 w 12192000"/>
              <a:gd name="connsiteY80" fmla="*/ 894609 h 3476775"/>
              <a:gd name="connsiteX81" fmla="*/ 1676636 w 12192000"/>
              <a:gd name="connsiteY81" fmla="*/ 879570 h 3476775"/>
              <a:gd name="connsiteX82" fmla="*/ 1737817 w 12192000"/>
              <a:gd name="connsiteY82" fmla="*/ 881499 h 3476775"/>
              <a:gd name="connsiteX83" fmla="*/ 1862741 w 12192000"/>
              <a:gd name="connsiteY83" fmla="*/ 874732 h 3476775"/>
              <a:gd name="connsiteX84" fmla="*/ 2063928 w 12192000"/>
              <a:gd name="connsiteY84" fmla="*/ 843085 h 3476775"/>
              <a:gd name="connsiteX85" fmla="*/ 2380801 w 12192000"/>
              <a:gd name="connsiteY85" fmla="*/ 804906 h 3476775"/>
              <a:gd name="connsiteX86" fmla="*/ 2654560 w 12192000"/>
              <a:gd name="connsiteY86" fmla="*/ 782558 h 3476775"/>
              <a:gd name="connsiteX87" fmla="*/ 2786787 w 12192000"/>
              <a:gd name="connsiteY87" fmla="*/ 774670 h 3476775"/>
              <a:gd name="connsiteX88" fmla="*/ 2885593 w 12192000"/>
              <a:gd name="connsiteY88" fmla="*/ 717728 h 3476775"/>
              <a:gd name="connsiteX89" fmla="*/ 3039071 w 12192000"/>
              <a:gd name="connsiteY89" fmla="*/ 703495 h 3476775"/>
              <a:gd name="connsiteX90" fmla="*/ 3129193 w 12192000"/>
              <a:gd name="connsiteY90" fmla="*/ 688133 h 3476775"/>
              <a:gd name="connsiteX91" fmla="*/ 3160750 w 12192000"/>
              <a:gd name="connsiteY91" fmla="*/ 671544 h 3476775"/>
              <a:gd name="connsiteX92" fmla="*/ 3206618 w 12192000"/>
              <a:gd name="connsiteY92" fmla="*/ 655607 h 3476775"/>
              <a:gd name="connsiteX93" fmla="*/ 3285495 w 12192000"/>
              <a:gd name="connsiteY93" fmla="*/ 619159 h 3476775"/>
              <a:gd name="connsiteX94" fmla="*/ 3395074 w 12192000"/>
              <a:gd name="connsiteY94" fmla="*/ 584663 h 3476775"/>
              <a:gd name="connsiteX95" fmla="*/ 3486313 w 12192000"/>
              <a:gd name="connsiteY95" fmla="*/ 605455 h 3476775"/>
              <a:gd name="connsiteX96" fmla="*/ 3491586 w 12192000"/>
              <a:gd name="connsiteY96" fmla="*/ 596108 h 3476775"/>
              <a:gd name="connsiteX97" fmla="*/ 3548983 w 12192000"/>
              <a:gd name="connsiteY97" fmla="*/ 588064 h 3476775"/>
              <a:gd name="connsiteX98" fmla="*/ 3731729 w 12192000"/>
              <a:gd name="connsiteY98" fmla="*/ 597156 h 3476775"/>
              <a:gd name="connsiteX99" fmla="*/ 3861674 w 12192000"/>
              <a:gd name="connsiteY99" fmla="*/ 579905 h 3476775"/>
              <a:gd name="connsiteX100" fmla="*/ 3912797 w 12192000"/>
              <a:gd name="connsiteY100" fmla="*/ 582998 h 3476775"/>
              <a:gd name="connsiteX101" fmla="*/ 3975778 w 12192000"/>
              <a:gd name="connsiteY101" fmla="*/ 558321 h 3476775"/>
              <a:gd name="connsiteX102" fmla="*/ 4072288 w 12192000"/>
              <a:gd name="connsiteY102" fmla="*/ 505958 h 3476775"/>
              <a:gd name="connsiteX103" fmla="*/ 4110070 w 12192000"/>
              <a:gd name="connsiteY103" fmla="*/ 513502 h 3476775"/>
              <a:gd name="connsiteX104" fmla="*/ 4148272 w 12192000"/>
              <a:gd name="connsiteY104" fmla="*/ 509674 h 3476775"/>
              <a:gd name="connsiteX105" fmla="*/ 4233003 w 12192000"/>
              <a:gd name="connsiteY105" fmla="*/ 473207 h 3476775"/>
              <a:gd name="connsiteX106" fmla="*/ 4283653 w 12192000"/>
              <a:gd name="connsiteY106" fmla="*/ 459526 h 3476775"/>
              <a:gd name="connsiteX107" fmla="*/ 4420068 w 12192000"/>
              <a:gd name="connsiteY107" fmla="*/ 414173 h 3476775"/>
              <a:gd name="connsiteX108" fmla="*/ 4612820 w 12192000"/>
              <a:gd name="connsiteY108" fmla="*/ 303355 h 3476775"/>
              <a:gd name="connsiteX109" fmla="*/ 4620533 w 12192000"/>
              <a:gd name="connsiteY109" fmla="*/ 300326 h 3476775"/>
              <a:gd name="connsiteX110" fmla="*/ 4642602 w 12192000"/>
              <a:gd name="connsiteY110" fmla="*/ 300823 h 3476775"/>
              <a:gd name="connsiteX111" fmla="*/ 4651066 w 12192000"/>
              <a:gd name="connsiteY111" fmla="*/ 302456 h 3476775"/>
              <a:gd name="connsiteX112" fmla="*/ 4663100 w 12192000"/>
              <a:gd name="connsiteY112" fmla="*/ 301767 h 3476775"/>
              <a:gd name="connsiteX113" fmla="*/ 4663344 w 12192000"/>
              <a:gd name="connsiteY113" fmla="*/ 301290 h 3476775"/>
              <a:gd name="connsiteX114" fmla="*/ 4674721 w 12192000"/>
              <a:gd name="connsiteY114" fmla="*/ 301547 h 3476775"/>
              <a:gd name="connsiteX115" fmla="*/ 4731045 w 12192000"/>
              <a:gd name="connsiteY115" fmla="*/ 308619 h 3476775"/>
              <a:gd name="connsiteX116" fmla="*/ 4798884 w 12192000"/>
              <a:gd name="connsiteY116" fmla="*/ 260808 h 3476775"/>
              <a:gd name="connsiteX117" fmla="*/ 4828155 w 12192000"/>
              <a:gd name="connsiteY117" fmla="*/ 251577 h 3476775"/>
              <a:gd name="connsiteX118" fmla="*/ 4843504 w 12192000"/>
              <a:gd name="connsiteY118" fmla="*/ 244188 h 3476775"/>
              <a:gd name="connsiteX119" fmla="*/ 4853353 w 12192000"/>
              <a:gd name="connsiteY119" fmla="*/ 255755 h 3476775"/>
              <a:gd name="connsiteX120" fmla="*/ 4898297 w 12192000"/>
              <a:gd name="connsiteY120" fmla="*/ 249153 h 3476775"/>
              <a:gd name="connsiteX121" fmla="*/ 4905046 w 12192000"/>
              <a:gd name="connsiteY121" fmla="*/ 246380 h 3476775"/>
              <a:gd name="connsiteX122" fmla="*/ 4940803 w 12192000"/>
              <a:gd name="connsiteY122" fmla="*/ 255690 h 3476775"/>
              <a:gd name="connsiteX123" fmla="*/ 4958985 w 12192000"/>
              <a:gd name="connsiteY123" fmla="*/ 257972 h 3476775"/>
              <a:gd name="connsiteX124" fmla="*/ 4964720 w 12192000"/>
              <a:gd name="connsiteY124" fmla="*/ 263832 h 3476775"/>
              <a:gd name="connsiteX125" fmla="*/ 4991255 w 12192000"/>
              <a:gd name="connsiteY125" fmla="*/ 264553 h 3476775"/>
              <a:gd name="connsiteX126" fmla="*/ 4994077 w 12192000"/>
              <a:gd name="connsiteY126" fmla="*/ 262669 h 3476775"/>
              <a:gd name="connsiteX127" fmla="*/ 5016802 w 12192000"/>
              <a:gd name="connsiteY127" fmla="*/ 270580 h 3476775"/>
              <a:gd name="connsiteX128" fmla="*/ 5091319 w 12192000"/>
              <a:gd name="connsiteY128" fmla="*/ 286052 h 3476775"/>
              <a:gd name="connsiteX129" fmla="*/ 5259336 w 12192000"/>
              <a:gd name="connsiteY129" fmla="*/ 291717 h 3476775"/>
              <a:gd name="connsiteX130" fmla="*/ 5491971 w 12192000"/>
              <a:gd name="connsiteY130" fmla="*/ 295564 h 3476775"/>
              <a:gd name="connsiteX131" fmla="*/ 5865838 w 12192000"/>
              <a:gd name="connsiteY131" fmla="*/ 275242 h 3476775"/>
              <a:gd name="connsiteX132" fmla="*/ 5995823 w 12192000"/>
              <a:gd name="connsiteY132" fmla="*/ 253815 h 3476775"/>
              <a:gd name="connsiteX133" fmla="*/ 6052915 w 12192000"/>
              <a:gd name="connsiteY133" fmla="*/ 266535 h 3476775"/>
              <a:gd name="connsiteX134" fmla="*/ 6093124 w 12192000"/>
              <a:gd name="connsiteY134" fmla="*/ 260935 h 3476775"/>
              <a:gd name="connsiteX135" fmla="*/ 6097661 w 12192000"/>
              <a:gd name="connsiteY135" fmla="*/ 258003 h 3476775"/>
              <a:gd name="connsiteX136" fmla="*/ 6116838 w 12192000"/>
              <a:gd name="connsiteY136" fmla="*/ 255018 h 3476775"/>
              <a:gd name="connsiteX137" fmla="*/ 6120984 w 12192000"/>
              <a:gd name="connsiteY137" fmla="*/ 243235 h 3476775"/>
              <a:gd name="connsiteX138" fmla="*/ 6148942 w 12192000"/>
              <a:gd name="connsiteY138" fmla="*/ 230903 h 3476775"/>
              <a:gd name="connsiteX139" fmla="*/ 6229970 w 12192000"/>
              <a:gd name="connsiteY139" fmla="*/ 233001 h 3476775"/>
              <a:gd name="connsiteX140" fmla="*/ 6355201 w 12192000"/>
              <a:gd name="connsiteY140" fmla="*/ 229103 h 3476775"/>
              <a:gd name="connsiteX141" fmla="*/ 6456586 w 12192000"/>
              <a:gd name="connsiteY141" fmla="*/ 222508 h 3476775"/>
              <a:gd name="connsiteX142" fmla="*/ 6494018 w 12192000"/>
              <a:gd name="connsiteY142" fmla="*/ 209038 h 3476775"/>
              <a:gd name="connsiteX143" fmla="*/ 6547019 w 12192000"/>
              <a:gd name="connsiteY143" fmla="*/ 197600 h 3476775"/>
              <a:gd name="connsiteX144" fmla="*/ 6644256 w 12192000"/>
              <a:gd name="connsiteY144" fmla="*/ 182541 h 3476775"/>
              <a:gd name="connsiteX145" fmla="*/ 6755672 w 12192000"/>
              <a:gd name="connsiteY145" fmla="*/ 192415 h 3476775"/>
              <a:gd name="connsiteX146" fmla="*/ 6847031 w 12192000"/>
              <a:gd name="connsiteY146" fmla="*/ 215405 h 3476775"/>
              <a:gd name="connsiteX147" fmla="*/ 6889589 w 12192000"/>
              <a:gd name="connsiteY147" fmla="*/ 241530 h 3476775"/>
              <a:gd name="connsiteX148" fmla="*/ 6926533 w 12192000"/>
              <a:gd name="connsiteY148" fmla="*/ 256881 h 3476775"/>
              <a:gd name="connsiteX149" fmla="*/ 6977994 w 12192000"/>
              <a:gd name="connsiteY149" fmla="*/ 324687 h 3476775"/>
              <a:gd name="connsiteX0" fmla="*/ 6977994 w 12192000"/>
              <a:gd name="connsiteY0" fmla="*/ 324687 h 3476775"/>
              <a:gd name="connsiteX1" fmla="*/ 7095723 w 12192000"/>
              <a:gd name="connsiteY1" fmla="*/ 330123 h 3476775"/>
              <a:gd name="connsiteX2" fmla="*/ 7330015 w 12192000"/>
              <a:gd name="connsiteY2" fmla="*/ 348576 h 3476775"/>
              <a:gd name="connsiteX3" fmla="*/ 7689873 w 12192000"/>
              <a:gd name="connsiteY3" fmla="*/ 456442 h 3476775"/>
              <a:gd name="connsiteX4" fmla="*/ 8005538 w 12192000"/>
              <a:gd name="connsiteY4" fmla="*/ 506703 h 3476775"/>
              <a:gd name="connsiteX5" fmla="*/ 8031567 w 12192000"/>
              <a:gd name="connsiteY5" fmla="*/ 497253 h 3476775"/>
              <a:gd name="connsiteX6" fmla="*/ 8064378 w 12192000"/>
              <a:gd name="connsiteY6" fmla="*/ 497727 h 3476775"/>
              <a:gd name="connsiteX7" fmla="*/ 8349142 w 12192000"/>
              <a:gd name="connsiteY7" fmla="*/ 503492 h 3476775"/>
              <a:gd name="connsiteX8" fmla="*/ 8398146 w 12192000"/>
              <a:gd name="connsiteY8" fmla="*/ 496834 h 3476775"/>
              <a:gd name="connsiteX9" fmla="*/ 8518180 w 12192000"/>
              <a:gd name="connsiteY9" fmla="*/ 498595 h 3476775"/>
              <a:gd name="connsiteX10" fmla="*/ 8688204 w 12192000"/>
              <a:gd name="connsiteY10" fmla="*/ 499728 h 3476775"/>
              <a:gd name="connsiteX11" fmla="*/ 8695239 w 12192000"/>
              <a:gd name="connsiteY11" fmla="*/ 492011 h 3476775"/>
              <a:gd name="connsiteX12" fmla="*/ 8754342 w 12192000"/>
              <a:gd name="connsiteY12" fmla="*/ 494684 h 3476775"/>
              <a:gd name="connsiteX13" fmla="*/ 8964553 w 12192000"/>
              <a:gd name="connsiteY13" fmla="*/ 557688 h 3476775"/>
              <a:gd name="connsiteX14" fmla="*/ 9079968 w 12192000"/>
              <a:gd name="connsiteY14" fmla="*/ 561432 h 3476775"/>
              <a:gd name="connsiteX15" fmla="*/ 9120420 w 12192000"/>
              <a:gd name="connsiteY15" fmla="*/ 554109 h 3476775"/>
              <a:gd name="connsiteX16" fmla="*/ 9188229 w 12192000"/>
              <a:gd name="connsiteY16" fmla="*/ 542381 h 3476775"/>
              <a:gd name="connsiteX17" fmla="*/ 9249213 w 12192000"/>
              <a:gd name="connsiteY17" fmla="*/ 517860 h 3476775"/>
              <a:gd name="connsiteX18" fmla="*/ 9309761 w 12192000"/>
              <a:gd name="connsiteY18" fmla="*/ 538180 h 3476775"/>
              <a:gd name="connsiteX19" fmla="*/ 9390188 w 12192000"/>
              <a:gd name="connsiteY19" fmla="*/ 479822 h 3476775"/>
              <a:gd name="connsiteX20" fmla="*/ 9516107 w 12192000"/>
              <a:gd name="connsiteY20" fmla="*/ 467959 h 3476775"/>
              <a:gd name="connsiteX21" fmla="*/ 9755401 w 12192000"/>
              <a:gd name="connsiteY21" fmla="*/ 431054 h 3476775"/>
              <a:gd name="connsiteX22" fmla="*/ 9879576 w 12192000"/>
              <a:gd name="connsiteY22" fmla="*/ 420028 h 3476775"/>
              <a:gd name="connsiteX23" fmla="*/ 9917042 w 12192000"/>
              <a:gd name="connsiteY23" fmla="*/ 405664 h 3476775"/>
              <a:gd name="connsiteX24" fmla="*/ 10013409 w 12192000"/>
              <a:gd name="connsiteY24" fmla="*/ 369876 h 3476775"/>
              <a:gd name="connsiteX25" fmla="*/ 10067656 w 12192000"/>
              <a:gd name="connsiteY25" fmla="*/ 345458 h 3476775"/>
              <a:gd name="connsiteX26" fmla="*/ 10131785 w 12192000"/>
              <a:gd name="connsiteY26" fmla="*/ 318073 h 3476775"/>
              <a:gd name="connsiteX27" fmla="*/ 10207787 w 12192000"/>
              <a:gd name="connsiteY27" fmla="*/ 295140 h 3476775"/>
              <a:gd name="connsiteX28" fmla="*/ 10309934 w 12192000"/>
              <a:gd name="connsiteY28" fmla="*/ 286573 h 3476775"/>
              <a:gd name="connsiteX29" fmla="*/ 10431202 w 12192000"/>
              <a:gd name="connsiteY29" fmla="*/ 277117 h 3476775"/>
              <a:gd name="connsiteX30" fmla="*/ 10487751 w 12192000"/>
              <a:gd name="connsiteY30" fmla="*/ 270398 h 3476775"/>
              <a:gd name="connsiteX31" fmla="*/ 10557198 w 12192000"/>
              <a:gd name="connsiteY31" fmla="*/ 279294 h 3476775"/>
              <a:gd name="connsiteX32" fmla="*/ 10612454 w 12192000"/>
              <a:gd name="connsiteY32" fmla="*/ 280853 h 3476775"/>
              <a:gd name="connsiteX33" fmla="*/ 10625222 w 12192000"/>
              <a:gd name="connsiteY33" fmla="*/ 271395 h 3476775"/>
              <a:gd name="connsiteX34" fmla="*/ 10633161 w 12192000"/>
              <a:gd name="connsiteY34" fmla="*/ 270512 h 3476775"/>
              <a:gd name="connsiteX35" fmla="*/ 10645941 w 12192000"/>
              <a:gd name="connsiteY35" fmla="*/ 274794 h 3476775"/>
              <a:gd name="connsiteX36" fmla="*/ 10650422 w 12192000"/>
              <a:gd name="connsiteY36" fmla="*/ 268596 h 3476775"/>
              <a:gd name="connsiteX37" fmla="*/ 10656955 w 12192000"/>
              <a:gd name="connsiteY37" fmla="*/ 267872 h 3476775"/>
              <a:gd name="connsiteX38" fmla="*/ 10701610 w 12192000"/>
              <a:gd name="connsiteY38" fmla="*/ 263783 h 3476775"/>
              <a:gd name="connsiteX39" fmla="*/ 10770373 w 12192000"/>
              <a:gd name="connsiteY39" fmla="*/ 275116 h 3476775"/>
              <a:gd name="connsiteX40" fmla="*/ 10866744 w 12192000"/>
              <a:gd name="connsiteY40" fmla="*/ 286055 h 3476775"/>
              <a:gd name="connsiteX41" fmla="*/ 10996158 w 12192000"/>
              <a:gd name="connsiteY41" fmla="*/ 285449 h 3476775"/>
              <a:gd name="connsiteX42" fmla="*/ 11095448 w 12192000"/>
              <a:gd name="connsiteY42" fmla="*/ 284998 h 3476775"/>
              <a:gd name="connsiteX43" fmla="*/ 11189065 w 12192000"/>
              <a:gd name="connsiteY43" fmla="*/ 266803 h 3476775"/>
              <a:gd name="connsiteX44" fmla="*/ 11287301 w 12192000"/>
              <a:gd name="connsiteY44" fmla="*/ 197972 h 3476775"/>
              <a:gd name="connsiteX45" fmla="*/ 11369366 w 12192000"/>
              <a:gd name="connsiteY45" fmla="*/ 170646 h 3476775"/>
              <a:gd name="connsiteX46" fmla="*/ 11372104 w 12192000"/>
              <a:gd name="connsiteY46" fmla="*/ 134457 h 3476775"/>
              <a:gd name="connsiteX47" fmla="*/ 11403114 w 12192000"/>
              <a:gd name="connsiteY47" fmla="*/ 112145 h 3476775"/>
              <a:gd name="connsiteX48" fmla="*/ 11553944 w 12192000"/>
              <a:gd name="connsiteY48" fmla="*/ 50279 h 3476775"/>
              <a:gd name="connsiteX49" fmla="*/ 11752834 w 12192000"/>
              <a:gd name="connsiteY49" fmla="*/ 0 h 3476775"/>
              <a:gd name="connsiteX50" fmla="*/ 11619604 w 12192000"/>
              <a:gd name="connsiteY50" fmla="*/ 208158 h 3476775"/>
              <a:gd name="connsiteX51" fmla="*/ 11782756 w 12192000"/>
              <a:gd name="connsiteY51" fmla="*/ 134504 h 3476775"/>
              <a:gd name="connsiteX52" fmla="*/ 11853071 w 12192000"/>
              <a:gd name="connsiteY52" fmla="*/ 168373 h 3476775"/>
              <a:gd name="connsiteX53" fmla="*/ 11920867 w 12192000"/>
              <a:gd name="connsiteY53" fmla="*/ 161557 h 3476775"/>
              <a:gd name="connsiteX54" fmla="*/ 11999257 w 12192000"/>
              <a:gd name="connsiteY54" fmla="*/ 167031 h 3476775"/>
              <a:gd name="connsiteX55" fmla="*/ 12073903 w 12192000"/>
              <a:gd name="connsiteY55" fmla="*/ 293011 h 3476775"/>
              <a:gd name="connsiteX56" fmla="*/ 12123386 w 12192000"/>
              <a:gd name="connsiteY56" fmla="*/ 356375 h 3476775"/>
              <a:gd name="connsiteX57" fmla="*/ 12163777 w 12192000"/>
              <a:gd name="connsiteY57" fmla="*/ 369864 h 3476775"/>
              <a:gd name="connsiteX58" fmla="*/ 12192000 w 12192000"/>
              <a:gd name="connsiteY58" fmla="*/ 379129 h 3476775"/>
              <a:gd name="connsiteX59" fmla="*/ 12192000 w 12192000"/>
              <a:gd name="connsiteY59" fmla="*/ 1457795 h 3476775"/>
              <a:gd name="connsiteX60" fmla="*/ 12192000 w 12192000"/>
              <a:gd name="connsiteY60" fmla="*/ 2453874 h 3476775"/>
              <a:gd name="connsiteX61" fmla="*/ 12192000 w 12192000"/>
              <a:gd name="connsiteY61" fmla="*/ 3476775 h 3476775"/>
              <a:gd name="connsiteX62" fmla="*/ 0 w 12192000"/>
              <a:gd name="connsiteY62" fmla="*/ 3476775 h 3476775"/>
              <a:gd name="connsiteX63" fmla="*/ 0 w 12192000"/>
              <a:gd name="connsiteY63" fmla="*/ 2453874 h 3476775"/>
              <a:gd name="connsiteX64" fmla="*/ 0 w 12192000"/>
              <a:gd name="connsiteY64" fmla="*/ 1457795 h 3476775"/>
              <a:gd name="connsiteX65" fmla="*/ 0 w 12192000"/>
              <a:gd name="connsiteY65" fmla="*/ 725965 h 3476775"/>
              <a:gd name="connsiteX66" fmla="*/ 76043 w 12192000"/>
              <a:gd name="connsiteY66" fmla="*/ 721602 h 3476775"/>
              <a:gd name="connsiteX67" fmla="*/ 156777 w 12192000"/>
              <a:gd name="connsiteY67" fmla="*/ 739364 h 3476775"/>
              <a:gd name="connsiteX68" fmla="*/ 390282 w 12192000"/>
              <a:gd name="connsiteY68" fmla="*/ 746088 h 3476775"/>
              <a:gd name="connsiteX69" fmla="*/ 441283 w 12192000"/>
              <a:gd name="connsiteY69" fmla="*/ 769118 h 3476775"/>
              <a:gd name="connsiteX70" fmla="*/ 479705 w 12192000"/>
              <a:gd name="connsiteY70" fmla="*/ 780853 h 3476775"/>
              <a:gd name="connsiteX71" fmla="*/ 766623 w 12192000"/>
              <a:gd name="connsiteY71" fmla="*/ 828297 h 3476775"/>
              <a:gd name="connsiteX72" fmla="*/ 827314 w 12192000"/>
              <a:gd name="connsiteY72" fmla="*/ 837302 h 3476775"/>
              <a:gd name="connsiteX73" fmla="*/ 998405 w 12192000"/>
              <a:gd name="connsiteY73" fmla="*/ 895471 h 3476775"/>
              <a:gd name="connsiteX74" fmla="*/ 1045574 w 12192000"/>
              <a:gd name="connsiteY74" fmla="*/ 898566 h 3476775"/>
              <a:gd name="connsiteX75" fmla="*/ 1350289 w 12192000"/>
              <a:gd name="connsiteY75" fmla="*/ 911991 h 3476775"/>
              <a:gd name="connsiteX76" fmla="*/ 1493817 w 12192000"/>
              <a:gd name="connsiteY76" fmla="*/ 897192 h 3476775"/>
              <a:gd name="connsiteX77" fmla="*/ 1629709 w 12192000"/>
              <a:gd name="connsiteY77" fmla="*/ 892930 h 3476775"/>
              <a:gd name="connsiteX78" fmla="*/ 1640709 w 12192000"/>
              <a:gd name="connsiteY78" fmla="*/ 897183 h 3476775"/>
              <a:gd name="connsiteX79" fmla="*/ 1645414 w 12192000"/>
              <a:gd name="connsiteY79" fmla="*/ 894609 h 3476775"/>
              <a:gd name="connsiteX80" fmla="*/ 1676636 w 12192000"/>
              <a:gd name="connsiteY80" fmla="*/ 879570 h 3476775"/>
              <a:gd name="connsiteX81" fmla="*/ 1737817 w 12192000"/>
              <a:gd name="connsiteY81" fmla="*/ 881499 h 3476775"/>
              <a:gd name="connsiteX82" fmla="*/ 1862741 w 12192000"/>
              <a:gd name="connsiteY82" fmla="*/ 874732 h 3476775"/>
              <a:gd name="connsiteX83" fmla="*/ 2063928 w 12192000"/>
              <a:gd name="connsiteY83" fmla="*/ 843085 h 3476775"/>
              <a:gd name="connsiteX84" fmla="*/ 2380801 w 12192000"/>
              <a:gd name="connsiteY84" fmla="*/ 804906 h 3476775"/>
              <a:gd name="connsiteX85" fmla="*/ 2654560 w 12192000"/>
              <a:gd name="connsiteY85" fmla="*/ 782558 h 3476775"/>
              <a:gd name="connsiteX86" fmla="*/ 2786787 w 12192000"/>
              <a:gd name="connsiteY86" fmla="*/ 774670 h 3476775"/>
              <a:gd name="connsiteX87" fmla="*/ 2885593 w 12192000"/>
              <a:gd name="connsiteY87" fmla="*/ 717728 h 3476775"/>
              <a:gd name="connsiteX88" fmla="*/ 3039071 w 12192000"/>
              <a:gd name="connsiteY88" fmla="*/ 703495 h 3476775"/>
              <a:gd name="connsiteX89" fmla="*/ 3129193 w 12192000"/>
              <a:gd name="connsiteY89" fmla="*/ 688133 h 3476775"/>
              <a:gd name="connsiteX90" fmla="*/ 3160750 w 12192000"/>
              <a:gd name="connsiteY90" fmla="*/ 671544 h 3476775"/>
              <a:gd name="connsiteX91" fmla="*/ 3206618 w 12192000"/>
              <a:gd name="connsiteY91" fmla="*/ 655607 h 3476775"/>
              <a:gd name="connsiteX92" fmla="*/ 3285495 w 12192000"/>
              <a:gd name="connsiteY92" fmla="*/ 619159 h 3476775"/>
              <a:gd name="connsiteX93" fmla="*/ 3395074 w 12192000"/>
              <a:gd name="connsiteY93" fmla="*/ 584663 h 3476775"/>
              <a:gd name="connsiteX94" fmla="*/ 3486313 w 12192000"/>
              <a:gd name="connsiteY94" fmla="*/ 605455 h 3476775"/>
              <a:gd name="connsiteX95" fmla="*/ 3491586 w 12192000"/>
              <a:gd name="connsiteY95" fmla="*/ 596108 h 3476775"/>
              <a:gd name="connsiteX96" fmla="*/ 3548983 w 12192000"/>
              <a:gd name="connsiteY96" fmla="*/ 588064 h 3476775"/>
              <a:gd name="connsiteX97" fmla="*/ 3731729 w 12192000"/>
              <a:gd name="connsiteY97" fmla="*/ 597156 h 3476775"/>
              <a:gd name="connsiteX98" fmla="*/ 3861674 w 12192000"/>
              <a:gd name="connsiteY98" fmla="*/ 579905 h 3476775"/>
              <a:gd name="connsiteX99" fmla="*/ 3912797 w 12192000"/>
              <a:gd name="connsiteY99" fmla="*/ 582998 h 3476775"/>
              <a:gd name="connsiteX100" fmla="*/ 3975778 w 12192000"/>
              <a:gd name="connsiteY100" fmla="*/ 558321 h 3476775"/>
              <a:gd name="connsiteX101" fmla="*/ 4072288 w 12192000"/>
              <a:gd name="connsiteY101" fmla="*/ 505958 h 3476775"/>
              <a:gd name="connsiteX102" fmla="*/ 4110070 w 12192000"/>
              <a:gd name="connsiteY102" fmla="*/ 513502 h 3476775"/>
              <a:gd name="connsiteX103" fmla="*/ 4148272 w 12192000"/>
              <a:gd name="connsiteY103" fmla="*/ 509674 h 3476775"/>
              <a:gd name="connsiteX104" fmla="*/ 4233003 w 12192000"/>
              <a:gd name="connsiteY104" fmla="*/ 473207 h 3476775"/>
              <a:gd name="connsiteX105" fmla="*/ 4283653 w 12192000"/>
              <a:gd name="connsiteY105" fmla="*/ 459526 h 3476775"/>
              <a:gd name="connsiteX106" fmla="*/ 4420068 w 12192000"/>
              <a:gd name="connsiteY106" fmla="*/ 414173 h 3476775"/>
              <a:gd name="connsiteX107" fmla="*/ 4612820 w 12192000"/>
              <a:gd name="connsiteY107" fmla="*/ 303355 h 3476775"/>
              <a:gd name="connsiteX108" fmla="*/ 4620533 w 12192000"/>
              <a:gd name="connsiteY108" fmla="*/ 300326 h 3476775"/>
              <a:gd name="connsiteX109" fmla="*/ 4642602 w 12192000"/>
              <a:gd name="connsiteY109" fmla="*/ 300823 h 3476775"/>
              <a:gd name="connsiteX110" fmla="*/ 4651066 w 12192000"/>
              <a:gd name="connsiteY110" fmla="*/ 302456 h 3476775"/>
              <a:gd name="connsiteX111" fmla="*/ 4663100 w 12192000"/>
              <a:gd name="connsiteY111" fmla="*/ 301767 h 3476775"/>
              <a:gd name="connsiteX112" fmla="*/ 4663344 w 12192000"/>
              <a:gd name="connsiteY112" fmla="*/ 301290 h 3476775"/>
              <a:gd name="connsiteX113" fmla="*/ 4674721 w 12192000"/>
              <a:gd name="connsiteY113" fmla="*/ 301547 h 3476775"/>
              <a:gd name="connsiteX114" fmla="*/ 4731045 w 12192000"/>
              <a:gd name="connsiteY114" fmla="*/ 308619 h 3476775"/>
              <a:gd name="connsiteX115" fmla="*/ 4798884 w 12192000"/>
              <a:gd name="connsiteY115" fmla="*/ 260808 h 3476775"/>
              <a:gd name="connsiteX116" fmla="*/ 4828155 w 12192000"/>
              <a:gd name="connsiteY116" fmla="*/ 251577 h 3476775"/>
              <a:gd name="connsiteX117" fmla="*/ 4843504 w 12192000"/>
              <a:gd name="connsiteY117" fmla="*/ 244188 h 3476775"/>
              <a:gd name="connsiteX118" fmla="*/ 4853353 w 12192000"/>
              <a:gd name="connsiteY118" fmla="*/ 255755 h 3476775"/>
              <a:gd name="connsiteX119" fmla="*/ 4898297 w 12192000"/>
              <a:gd name="connsiteY119" fmla="*/ 249153 h 3476775"/>
              <a:gd name="connsiteX120" fmla="*/ 4905046 w 12192000"/>
              <a:gd name="connsiteY120" fmla="*/ 246380 h 3476775"/>
              <a:gd name="connsiteX121" fmla="*/ 4940803 w 12192000"/>
              <a:gd name="connsiteY121" fmla="*/ 255690 h 3476775"/>
              <a:gd name="connsiteX122" fmla="*/ 4958985 w 12192000"/>
              <a:gd name="connsiteY122" fmla="*/ 257972 h 3476775"/>
              <a:gd name="connsiteX123" fmla="*/ 4964720 w 12192000"/>
              <a:gd name="connsiteY123" fmla="*/ 263832 h 3476775"/>
              <a:gd name="connsiteX124" fmla="*/ 4991255 w 12192000"/>
              <a:gd name="connsiteY124" fmla="*/ 264553 h 3476775"/>
              <a:gd name="connsiteX125" fmla="*/ 4994077 w 12192000"/>
              <a:gd name="connsiteY125" fmla="*/ 262669 h 3476775"/>
              <a:gd name="connsiteX126" fmla="*/ 5016802 w 12192000"/>
              <a:gd name="connsiteY126" fmla="*/ 270580 h 3476775"/>
              <a:gd name="connsiteX127" fmla="*/ 5091319 w 12192000"/>
              <a:gd name="connsiteY127" fmla="*/ 286052 h 3476775"/>
              <a:gd name="connsiteX128" fmla="*/ 5259336 w 12192000"/>
              <a:gd name="connsiteY128" fmla="*/ 291717 h 3476775"/>
              <a:gd name="connsiteX129" fmla="*/ 5491971 w 12192000"/>
              <a:gd name="connsiteY129" fmla="*/ 295564 h 3476775"/>
              <a:gd name="connsiteX130" fmla="*/ 5865838 w 12192000"/>
              <a:gd name="connsiteY130" fmla="*/ 275242 h 3476775"/>
              <a:gd name="connsiteX131" fmla="*/ 5995823 w 12192000"/>
              <a:gd name="connsiteY131" fmla="*/ 253815 h 3476775"/>
              <a:gd name="connsiteX132" fmla="*/ 6052915 w 12192000"/>
              <a:gd name="connsiteY132" fmla="*/ 266535 h 3476775"/>
              <a:gd name="connsiteX133" fmla="*/ 6093124 w 12192000"/>
              <a:gd name="connsiteY133" fmla="*/ 260935 h 3476775"/>
              <a:gd name="connsiteX134" fmla="*/ 6097661 w 12192000"/>
              <a:gd name="connsiteY134" fmla="*/ 258003 h 3476775"/>
              <a:gd name="connsiteX135" fmla="*/ 6116838 w 12192000"/>
              <a:gd name="connsiteY135" fmla="*/ 255018 h 3476775"/>
              <a:gd name="connsiteX136" fmla="*/ 6120984 w 12192000"/>
              <a:gd name="connsiteY136" fmla="*/ 243235 h 3476775"/>
              <a:gd name="connsiteX137" fmla="*/ 6148942 w 12192000"/>
              <a:gd name="connsiteY137" fmla="*/ 230903 h 3476775"/>
              <a:gd name="connsiteX138" fmla="*/ 6229970 w 12192000"/>
              <a:gd name="connsiteY138" fmla="*/ 233001 h 3476775"/>
              <a:gd name="connsiteX139" fmla="*/ 6355201 w 12192000"/>
              <a:gd name="connsiteY139" fmla="*/ 229103 h 3476775"/>
              <a:gd name="connsiteX140" fmla="*/ 6456586 w 12192000"/>
              <a:gd name="connsiteY140" fmla="*/ 222508 h 3476775"/>
              <a:gd name="connsiteX141" fmla="*/ 6494018 w 12192000"/>
              <a:gd name="connsiteY141" fmla="*/ 209038 h 3476775"/>
              <a:gd name="connsiteX142" fmla="*/ 6547019 w 12192000"/>
              <a:gd name="connsiteY142" fmla="*/ 197600 h 3476775"/>
              <a:gd name="connsiteX143" fmla="*/ 6644256 w 12192000"/>
              <a:gd name="connsiteY143" fmla="*/ 182541 h 3476775"/>
              <a:gd name="connsiteX144" fmla="*/ 6755672 w 12192000"/>
              <a:gd name="connsiteY144" fmla="*/ 192415 h 3476775"/>
              <a:gd name="connsiteX145" fmla="*/ 6847031 w 12192000"/>
              <a:gd name="connsiteY145" fmla="*/ 215405 h 3476775"/>
              <a:gd name="connsiteX146" fmla="*/ 6889589 w 12192000"/>
              <a:gd name="connsiteY146" fmla="*/ 241530 h 3476775"/>
              <a:gd name="connsiteX147" fmla="*/ 6926533 w 12192000"/>
              <a:gd name="connsiteY147" fmla="*/ 256881 h 3476775"/>
              <a:gd name="connsiteX148" fmla="*/ 6977994 w 12192000"/>
              <a:gd name="connsiteY148" fmla="*/ 324687 h 3476775"/>
              <a:gd name="connsiteX0" fmla="*/ 6977994 w 12192000"/>
              <a:gd name="connsiteY0" fmla="*/ 324687 h 3476775"/>
              <a:gd name="connsiteX1" fmla="*/ 7095723 w 12192000"/>
              <a:gd name="connsiteY1" fmla="*/ 330123 h 3476775"/>
              <a:gd name="connsiteX2" fmla="*/ 7330015 w 12192000"/>
              <a:gd name="connsiteY2" fmla="*/ 348576 h 3476775"/>
              <a:gd name="connsiteX3" fmla="*/ 7689873 w 12192000"/>
              <a:gd name="connsiteY3" fmla="*/ 456442 h 3476775"/>
              <a:gd name="connsiteX4" fmla="*/ 8005538 w 12192000"/>
              <a:gd name="connsiteY4" fmla="*/ 506703 h 3476775"/>
              <a:gd name="connsiteX5" fmla="*/ 8031567 w 12192000"/>
              <a:gd name="connsiteY5" fmla="*/ 497253 h 3476775"/>
              <a:gd name="connsiteX6" fmla="*/ 8064378 w 12192000"/>
              <a:gd name="connsiteY6" fmla="*/ 497727 h 3476775"/>
              <a:gd name="connsiteX7" fmla="*/ 8349142 w 12192000"/>
              <a:gd name="connsiteY7" fmla="*/ 503492 h 3476775"/>
              <a:gd name="connsiteX8" fmla="*/ 8398146 w 12192000"/>
              <a:gd name="connsiteY8" fmla="*/ 496834 h 3476775"/>
              <a:gd name="connsiteX9" fmla="*/ 8518180 w 12192000"/>
              <a:gd name="connsiteY9" fmla="*/ 498595 h 3476775"/>
              <a:gd name="connsiteX10" fmla="*/ 8688204 w 12192000"/>
              <a:gd name="connsiteY10" fmla="*/ 499728 h 3476775"/>
              <a:gd name="connsiteX11" fmla="*/ 8695239 w 12192000"/>
              <a:gd name="connsiteY11" fmla="*/ 492011 h 3476775"/>
              <a:gd name="connsiteX12" fmla="*/ 8754342 w 12192000"/>
              <a:gd name="connsiteY12" fmla="*/ 494684 h 3476775"/>
              <a:gd name="connsiteX13" fmla="*/ 8964553 w 12192000"/>
              <a:gd name="connsiteY13" fmla="*/ 557688 h 3476775"/>
              <a:gd name="connsiteX14" fmla="*/ 9079968 w 12192000"/>
              <a:gd name="connsiteY14" fmla="*/ 561432 h 3476775"/>
              <a:gd name="connsiteX15" fmla="*/ 9120420 w 12192000"/>
              <a:gd name="connsiteY15" fmla="*/ 554109 h 3476775"/>
              <a:gd name="connsiteX16" fmla="*/ 9188229 w 12192000"/>
              <a:gd name="connsiteY16" fmla="*/ 542381 h 3476775"/>
              <a:gd name="connsiteX17" fmla="*/ 9249213 w 12192000"/>
              <a:gd name="connsiteY17" fmla="*/ 517860 h 3476775"/>
              <a:gd name="connsiteX18" fmla="*/ 9309761 w 12192000"/>
              <a:gd name="connsiteY18" fmla="*/ 538180 h 3476775"/>
              <a:gd name="connsiteX19" fmla="*/ 9390188 w 12192000"/>
              <a:gd name="connsiteY19" fmla="*/ 479822 h 3476775"/>
              <a:gd name="connsiteX20" fmla="*/ 9516107 w 12192000"/>
              <a:gd name="connsiteY20" fmla="*/ 467959 h 3476775"/>
              <a:gd name="connsiteX21" fmla="*/ 9755401 w 12192000"/>
              <a:gd name="connsiteY21" fmla="*/ 431054 h 3476775"/>
              <a:gd name="connsiteX22" fmla="*/ 9879576 w 12192000"/>
              <a:gd name="connsiteY22" fmla="*/ 420028 h 3476775"/>
              <a:gd name="connsiteX23" fmla="*/ 9917042 w 12192000"/>
              <a:gd name="connsiteY23" fmla="*/ 405664 h 3476775"/>
              <a:gd name="connsiteX24" fmla="*/ 10013409 w 12192000"/>
              <a:gd name="connsiteY24" fmla="*/ 369876 h 3476775"/>
              <a:gd name="connsiteX25" fmla="*/ 10067656 w 12192000"/>
              <a:gd name="connsiteY25" fmla="*/ 345458 h 3476775"/>
              <a:gd name="connsiteX26" fmla="*/ 10131785 w 12192000"/>
              <a:gd name="connsiteY26" fmla="*/ 318073 h 3476775"/>
              <a:gd name="connsiteX27" fmla="*/ 10207787 w 12192000"/>
              <a:gd name="connsiteY27" fmla="*/ 295140 h 3476775"/>
              <a:gd name="connsiteX28" fmla="*/ 10309934 w 12192000"/>
              <a:gd name="connsiteY28" fmla="*/ 286573 h 3476775"/>
              <a:gd name="connsiteX29" fmla="*/ 10431202 w 12192000"/>
              <a:gd name="connsiteY29" fmla="*/ 277117 h 3476775"/>
              <a:gd name="connsiteX30" fmla="*/ 10487751 w 12192000"/>
              <a:gd name="connsiteY30" fmla="*/ 270398 h 3476775"/>
              <a:gd name="connsiteX31" fmla="*/ 10557198 w 12192000"/>
              <a:gd name="connsiteY31" fmla="*/ 279294 h 3476775"/>
              <a:gd name="connsiteX32" fmla="*/ 10612454 w 12192000"/>
              <a:gd name="connsiteY32" fmla="*/ 280853 h 3476775"/>
              <a:gd name="connsiteX33" fmla="*/ 10625222 w 12192000"/>
              <a:gd name="connsiteY33" fmla="*/ 271395 h 3476775"/>
              <a:gd name="connsiteX34" fmla="*/ 10633161 w 12192000"/>
              <a:gd name="connsiteY34" fmla="*/ 270512 h 3476775"/>
              <a:gd name="connsiteX35" fmla="*/ 10645941 w 12192000"/>
              <a:gd name="connsiteY35" fmla="*/ 274794 h 3476775"/>
              <a:gd name="connsiteX36" fmla="*/ 10650422 w 12192000"/>
              <a:gd name="connsiteY36" fmla="*/ 268596 h 3476775"/>
              <a:gd name="connsiteX37" fmla="*/ 10656955 w 12192000"/>
              <a:gd name="connsiteY37" fmla="*/ 267872 h 3476775"/>
              <a:gd name="connsiteX38" fmla="*/ 10701610 w 12192000"/>
              <a:gd name="connsiteY38" fmla="*/ 263783 h 3476775"/>
              <a:gd name="connsiteX39" fmla="*/ 10770373 w 12192000"/>
              <a:gd name="connsiteY39" fmla="*/ 275116 h 3476775"/>
              <a:gd name="connsiteX40" fmla="*/ 10866744 w 12192000"/>
              <a:gd name="connsiteY40" fmla="*/ 286055 h 3476775"/>
              <a:gd name="connsiteX41" fmla="*/ 10996158 w 12192000"/>
              <a:gd name="connsiteY41" fmla="*/ 285449 h 3476775"/>
              <a:gd name="connsiteX42" fmla="*/ 11095448 w 12192000"/>
              <a:gd name="connsiteY42" fmla="*/ 284998 h 3476775"/>
              <a:gd name="connsiteX43" fmla="*/ 11189065 w 12192000"/>
              <a:gd name="connsiteY43" fmla="*/ 266803 h 3476775"/>
              <a:gd name="connsiteX44" fmla="*/ 11287301 w 12192000"/>
              <a:gd name="connsiteY44" fmla="*/ 197972 h 3476775"/>
              <a:gd name="connsiteX45" fmla="*/ 11369366 w 12192000"/>
              <a:gd name="connsiteY45" fmla="*/ 170646 h 3476775"/>
              <a:gd name="connsiteX46" fmla="*/ 11372104 w 12192000"/>
              <a:gd name="connsiteY46" fmla="*/ 134457 h 3476775"/>
              <a:gd name="connsiteX47" fmla="*/ 11403114 w 12192000"/>
              <a:gd name="connsiteY47" fmla="*/ 112145 h 3476775"/>
              <a:gd name="connsiteX48" fmla="*/ 11553944 w 12192000"/>
              <a:gd name="connsiteY48" fmla="*/ 50279 h 3476775"/>
              <a:gd name="connsiteX49" fmla="*/ 11752834 w 12192000"/>
              <a:gd name="connsiteY49" fmla="*/ 0 h 3476775"/>
              <a:gd name="connsiteX50" fmla="*/ 11782756 w 12192000"/>
              <a:gd name="connsiteY50" fmla="*/ 134504 h 3476775"/>
              <a:gd name="connsiteX51" fmla="*/ 11853071 w 12192000"/>
              <a:gd name="connsiteY51" fmla="*/ 168373 h 3476775"/>
              <a:gd name="connsiteX52" fmla="*/ 11920867 w 12192000"/>
              <a:gd name="connsiteY52" fmla="*/ 161557 h 3476775"/>
              <a:gd name="connsiteX53" fmla="*/ 11999257 w 12192000"/>
              <a:gd name="connsiteY53" fmla="*/ 167031 h 3476775"/>
              <a:gd name="connsiteX54" fmla="*/ 12073903 w 12192000"/>
              <a:gd name="connsiteY54" fmla="*/ 293011 h 3476775"/>
              <a:gd name="connsiteX55" fmla="*/ 12123386 w 12192000"/>
              <a:gd name="connsiteY55" fmla="*/ 356375 h 3476775"/>
              <a:gd name="connsiteX56" fmla="*/ 12163777 w 12192000"/>
              <a:gd name="connsiteY56" fmla="*/ 369864 h 3476775"/>
              <a:gd name="connsiteX57" fmla="*/ 12192000 w 12192000"/>
              <a:gd name="connsiteY57" fmla="*/ 379129 h 3476775"/>
              <a:gd name="connsiteX58" fmla="*/ 12192000 w 12192000"/>
              <a:gd name="connsiteY58" fmla="*/ 1457795 h 3476775"/>
              <a:gd name="connsiteX59" fmla="*/ 12192000 w 12192000"/>
              <a:gd name="connsiteY59" fmla="*/ 2453874 h 3476775"/>
              <a:gd name="connsiteX60" fmla="*/ 12192000 w 12192000"/>
              <a:gd name="connsiteY60" fmla="*/ 3476775 h 3476775"/>
              <a:gd name="connsiteX61" fmla="*/ 0 w 12192000"/>
              <a:gd name="connsiteY61" fmla="*/ 3476775 h 3476775"/>
              <a:gd name="connsiteX62" fmla="*/ 0 w 12192000"/>
              <a:gd name="connsiteY62" fmla="*/ 2453874 h 3476775"/>
              <a:gd name="connsiteX63" fmla="*/ 0 w 12192000"/>
              <a:gd name="connsiteY63" fmla="*/ 1457795 h 3476775"/>
              <a:gd name="connsiteX64" fmla="*/ 0 w 12192000"/>
              <a:gd name="connsiteY64" fmla="*/ 725965 h 3476775"/>
              <a:gd name="connsiteX65" fmla="*/ 76043 w 12192000"/>
              <a:gd name="connsiteY65" fmla="*/ 721602 h 3476775"/>
              <a:gd name="connsiteX66" fmla="*/ 156777 w 12192000"/>
              <a:gd name="connsiteY66" fmla="*/ 739364 h 3476775"/>
              <a:gd name="connsiteX67" fmla="*/ 390282 w 12192000"/>
              <a:gd name="connsiteY67" fmla="*/ 746088 h 3476775"/>
              <a:gd name="connsiteX68" fmla="*/ 441283 w 12192000"/>
              <a:gd name="connsiteY68" fmla="*/ 769118 h 3476775"/>
              <a:gd name="connsiteX69" fmla="*/ 479705 w 12192000"/>
              <a:gd name="connsiteY69" fmla="*/ 780853 h 3476775"/>
              <a:gd name="connsiteX70" fmla="*/ 766623 w 12192000"/>
              <a:gd name="connsiteY70" fmla="*/ 828297 h 3476775"/>
              <a:gd name="connsiteX71" fmla="*/ 827314 w 12192000"/>
              <a:gd name="connsiteY71" fmla="*/ 837302 h 3476775"/>
              <a:gd name="connsiteX72" fmla="*/ 998405 w 12192000"/>
              <a:gd name="connsiteY72" fmla="*/ 895471 h 3476775"/>
              <a:gd name="connsiteX73" fmla="*/ 1045574 w 12192000"/>
              <a:gd name="connsiteY73" fmla="*/ 898566 h 3476775"/>
              <a:gd name="connsiteX74" fmla="*/ 1350289 w 12192000"/>
              <a:gd name="connsiteY74" fmla="*/ 911991 h 3476775"/>
              <a:gd name="connsiteX75" fmla="*/ 1493817 w 12192000"/>
              <a:gd name="connsiteY75" fmla="*/ 897192 h 3476775"/>
              <a:gd name="connsiteX76" fmla="*/ 1629709 w 12192000"/>
              <a:gd name="connsiteY76" fmla="*/ 892930 h 3476775"/>
              <a:gd name="connsiteX77" fmla="*/ 1640709 w 12192000"/>
              <a:gd name="connsiteY77" fmla="*/ 897183 h 3476775"/>
              <a:gd name="connsiteX78" fmla="*/ 1645414 w 12192000"/>
              <a:gd name="connsiteY78" fmla="*/ 894609 h 3476775"/>
              <a:gd name="connsiteX79" fmla="*/ 1676636 w 12192000"/>
              <a:gd name="connsiteY79" fmla="*/ 879570 h 3476775"/>
              <a:gd name="connsiteX80" fmla="*/ 1737817 w 12192000"/>
              <a:gd name="connsiteY80" fmla="*/ 881499 h 3476775"/>
              <a:gd name="connsiteX81" fmla="*/ 1862741 w 12192000"/>
              <a:gd name="connsiteY81" fmla="*/ 874732 h 3476775"/>
              <a:gd name="connsiteX82" fmla="*/ 2063928 w 12192000"/>
              <a:gd name="connsiteY82" fmla="*/ 843085 h 3476775"/>
              <a:gd name="connsiteX83" fmla="*/ 2380801 w 12192000"/>
              <a:gd name="connsiteY83" fmla="*/ 804906 h 3476775"/>
              <a:gd name="connsiteX84" fmla="*/ 2654560 w 12192000"/>
              <a:gd name="connsiteY84" fmla="*/ 782558 h 3476775"/>
              <a:gd name="connsiteX85" fmla="*/ 2786787 w 12192000"/>
              <a:gd name="connsiteY85" fmla="*/ 774670 h 3476775"/>
              <a:gd name="connsiteX86" fmla="*/ 2885593 w 12192000"/>
              <a:gd name="connsiteY86" fmla="*/ 717728 h 3476775"/>
              <a:gd name="connsiteX87" fmla="*/ 3039071 w 12192000"/>
              <a:gd name="connsiteY87" fmla="*/ 703495 h 3476775"/>
              <a:gd name="connsiteX88" fmla="*/ 3129193 w 12192000"/>
              <a:gd name="connsiteY88" fmla="*/ 688133 h 3476775"/>
              <a:gd name="connsiteX89" fmla="*/ 3160750 w 12192000"/>
              <a:gd name="connsiteY89" fmla="*/ 671544 h 3476775"/>
              <a:gd name="connsiteX90" fmla="*/ 3206618 w 12192000"/>
              <a:gd name="connsiteY90" fmla="*/ 655607 h 3476775"/>
              <a:gd name="connsiteX91" fmla="*/ 3285495 w 12192000"/>
              <a:gd name="connsiteY91" fmla="*/ 619159 h 3476775"/>
              <a:gd name="connsiteX92" fmla="*/ 3395074 w 12192000"/>
              <a:gd name="connsiteY92" fmla="*/ 584663 h 3476775"/>
              <a:gd name="connsiteX93" fmla="*/ 3486313 w 12192000"/>
              <a:gd name="connsiteY93" fmla="*/ 605455 h 3476775"/>
              <a:gd name="connsiteX94" fmla="*/ 3491586 w 12192000"/>
              <a:gd name="connsiteY94" fmla="*/ 596108 h 3476775"/>
              <a:gd name="connsiteX95" fmla="*/ 3548983 w 12192000"/>
              <a:gd name="connsiteY95" fmla="*/ 588064 h 3476775"/>
              <a:gd name="connsiteX96" fmla="*/ 3731729 w 12192000"/>
              <a:gd name="connsiteY96" fmla="*/ 597156 h 3476775"/>
              <a:gd name="connsiteX97" fmla="*/ 3861674 w 12192000"/>
              <a:gd name="connsiteY97" fmla="*/ 579905 h 3476775"/>
              <a:gd name="connsiteX98" fmla="*/ 3912797 w 12192000"/>
              <a:gd name="connsiteY98" fmla="*/ 582998 h 3476775"/>
              <a:gd name="connsiteX99" fmla="*/ 3975778 w 12192000"/>
              <a:gd name="connsiteY99" fmla="*/ 558321 h 3476775"/>
              <a:gd name="connsiteX100" fmla="*/ 4072288 w 12192000"/>
              <a:gd name="connsiteY100" fmla="*/ 505958 h 3476775"/>
              <a:gd name="connsiteX101" fmla="*/ 4110070 w 12192000"/>
              <a:gd name="connsiteY101" fmla="*/ 513502 h 3476775"/>
              <a:gd name="connsiteX102" fmla="*/ 4148272 w 12192000"/>
              <a:gd name="connsiteY102" fmla="*/ 509674 h 3476775"/>
              <a:gd name="connsiteX103" fmla="*/ 4233003 w 12192000"/>
              <a:gd name="connsiteY103" fmla="*/ 473207 h 3476775"/>
              <a:gd name="connsiteX104" fmla="*/ 4283653 w 12192000"/>
              <a:gd name="connsiteY104" fmla="*/ 459526 h 3476775"/>
              <a:gd name="connsiteX105" fmla="*/ 4420068 w 12192000"/>
              <a:gd name="connsiteY105" fmla="*/ 414173 h 3476775"/>
              <a:gd name="connsiteX106" fmla="*/ 4612820 w 12192000"/>
              <a:gd name="connsiteY106" fmla="*/ 303355 h 3476775"/>
              <a:gd name="connsiteX107" fmla="*/ 4620533 w 12192000"/>
              <a:gd name="connsiteY107" fmla="*/ 300326 h 3476775"/>
              <a:gd name="connsiteX108" fmla="*/ 4642602 w 12192000"/>
              <a:gd name="connsiteY108" fmla="*/ 300823 h 3476775"/>
              <a:gd name="connsiteX109" fmla="*/ 4651066 w 12192000"/>
              <a:gd name="connsiteY109" fmla="*/ 302456 h 3476775"/>
              <a:gd name="connsiteX110" fmla="*/ 4663100 w 12192000"/>
              <a:gd name="connsiteY110" fmla="*/ 301767 h 3476775"/>
              <a:gd name="connsiteX111" fmla="*/ 4663344 w 12192000"/>
              <a:gd name="connsiteY111" fmla="*/ 301290 h 3476775"/>
              <a:gd name="connsiteX112" fmla="*/ 4674721 w 12192000"/>
              <a:gd name="connsiteY112" fmla="*/ 301547 h 3476775"/>
              <a:gd name="connsiteX113" fmla="*/ 4731045 w 12192000"/>
              <a:gd name="connsiteY113" fmla="*/ 308619 h 3476775"/>
              <a:gd name="connsiteX114" fmla="*/ 4798884 w 12192000"/>
              <a:gd name="connsiteY114" fmla="*/ 260808 h 3476775"/>
              <a:gd name="connsiteX115" fmla="*/ 4828155 w 12192000"/>
              <a:gd name="connsiteY115" fmla="*/ 251577 h 3476775"/>
              <a:gd name="connsiteX116" fmla="*/ 4843504 w 12192000"/>
              <a:gd name="connsiteY116" fmla="*/ 244188 h 3476775"/>
              <a:gd name="connsiteX117" fmla="*/ 4853353 w 12192000"/>
              <a:gd name="connsiteY117" fmla="*/ 255755 h 3476775"/>
              <a:gd name="connsiteX118" fmla="*/ 4898297 w 12192000"/>
              <a:gd name="connsiteY118" fmla="*/ 249153 h 3476775"/>
              <a:gd name="connsiteX119" fmla="*/ 4905046 w 12192000"/>
              <a:gd name="connsiteY119" fmla="*/ 246380 h 3476775"/>
              <a:gd name="connsiteX120" fmla="*/ 4940803 w 12192000"/>
              <a:gd name="connsiteY120" fmla="*/ 255690 h 3476775"/>
              <a:gd name="connsiteX121" fmla="*/ 4958985 w 12192000"/>
              <a:gd name="connsiteY121" fmla="*/ 257972 h 3476775"/>
              <a:gd name="connsiteX122" fmla="*/ 4964720 w 12192000"/>
              <a:gd name="connsiteY122" fmla="*/ 263832 h 3476775"/>
              <a:gd name="connsiteX123" fmla="*/ 4991255 w 12192000"/>
              <a:gd name="connsiteY123" fmla="*/ 264553 h 3476775"/>
              <a:gd name="connsiteX124" fmla="*/ 4994077 w 12192000"/>
              <a:gd name="connsiteY124" fmla="*/ 262669 h 3476775"/>
              <a:gd name="connsiteX125" fmla="*/ 5016802 w 12192000"/>
              <a:gd name="connsiteY125" fmla="*/ 270580 h 3476775"/>
              <a:gd name="connsiteX126" fmla="*/ 5091319 w 12192000"/>
              <a:gd name="connsiteY126" fmla="*/ 286052 h 3476775"/>
              <a:gd name="connsiteX127" fmla="*/ 5259336 w 12192000"/>
              <a:gd name="connsiteY127" fmla="*/ 291717 h 3476775"/>
              <a:gd name="connsiteX128" fmla="*/ 5491971 w 12192000"/>
              <a:gd name="connsiteY128" fmla="*/ 295564 h 3476775"/>
              <a:gd name="connsiteX129" fmla="*/ 5865838 w 12192000"/>
              <a:gd name="connsiteY129" fmla="*/ 275242 h 3476775"/>
              <a:gd name="connsiteX130" fmla="*/ 5995823 w 12192000"/>
              <a:gd name="connsiteY130" fmla="*/ 253815 h 3476775"/>
              <a:gd name="connsiteX131" fmla="*/ 6052915 w 12192000"/>
              <a:gd name="connsiteY131" fmla="*/ 266535 h 3476775"/>
              <a:gd name="connsiteX132" fmla="*/ 6093124 w 12192000"/>
              <a:gd name="connsiteY132" fmla="*/ 260935 h 3476775"/>
              <a:gd name="connsiteX133" fmla="*/ 6097661 w 12192000"/>
              <a:gd name="connsiteY133" fmla="*/ 258003 h 3476775"/>
              <a:gd name="connsiteX134" fmla="*/ 6116838 w 12192000"/>
              <a:gd name="connsiteY134" fmla="*/ 255018 h 3476775"/>
              <a:gd name="connsiteX135" fmla="*/ 6120984 w 12192000"/>
              <a:gd name="connsiteY135" fmla="*/ 243235 h 3476775"/>
              <a:gd name="connsiteX136" fmla="*/ 6148942 w 12192000"/>
              <a:gd name="connsiteY136" fmla="*/ 230903 h 3476775"/>
              <a:gd name="connsiteX137" fmla="*/ 6229970 w 12192000"/>
              <a:gd name="connsiteY137" fmla="*/ 233001 h 3476775"/>
              <a:gd name="connsiteX138" fmla="*/ 6355201 w 12192000"/>
              <a:gd name="connsiteY138" fmla="*/ 229103 h 3476775"/>
              <a:gd name="connsiteX139" fmla="*/ 6456586 w 12192000"/>
              <a:gd name="connsiteY139" fmla="*/ 222508 h 3476775"/>
              <a:gd name="connsiteX140" fmla="*/ 6494018 w 12192000"/>
              <a:gd name="connsiteY140" fmla="*/ 209038 h 3476775"/>
              <a:gd name="connsiteX141" fmla="*/ 6547019 w 12192000"/>
              <a:gd name="connsiteY141" fmla="*/ 197600 h 3476775"/>
              <a:gd name="connsiteX142" fmla="*/ 6644256 w 12192000"/>
              <a:gd name="connsiteY142" fmla="*/ 182541 h 3476775"/>
              <a:gd name="connsiteX143" fmla="*/ 6755672 w 12192000"/>
              <a:gd name="connsiteY143" fmla="*/ 192415 h 3476775"/>
              <a:gd name="connsiteX144" fmla="*/ 6847031 w 12192000"/>
              <a:gd name="connsiteY144" fmla="*/ 215405 h 3476775"/>
              <a:gd name="connsiteX145" fmla="*/ 6889589 w 12192000"/>
              <a:gd name="connsiteY145" fmla="*/ 241530 h 3476775"/>
              <a:gd name="connsiteX146" fmla="*/ 6926533 w 12192000"/>
              <a:gd name="connsiteY146" fmla="*/ 256881 h 3476775"/>
              <a:gd name="connsiteX147" fmla="*/ 6977994 w 12192000"/>
              <a:gd name="connsiteY147" fmla="*/ 324687 h 3476775"/>
              <a:gd name="connsiteX0" fmla="*/ 6977994 w 12192000"/>
              <a:gd name="connsiteY0" fmla="*/ 324687 h 3476775"/>
              <a:gd name="connsiteX1" fmla="*/ 7095723 w 12192000"/>
              <a:gd name="connsiteY1" fmla="*/ 330123 h 3476775"/>
              <a:gd name="connsiteX2" fmla="*/ 7330015 w 12192000"/>
              <a:gd name="connsiteY2" fmla="*/ 348576 h 3476775"/>
              <a:gd name="connsiteX3" fmla="*/ 7689873 w 12192000"/>
              <a:gd name="connsiteY3" fmla="*/ 456442 h 3476775"/>
              <a:gd name="connsiteX4" fmla="*/ 8005538 w 12192000"/>
              <a:gd name="connsiteY4" fmla="*/ 506703 h 3476775"/>
              <a:gd name="connsiteX5" fmla="*/ 8031567 w 12192000"/>
              <a:gd name="connsiteY5" fmla="*/ 497253 h 3476775"/>
              <a:gd name="connsiteX6" fmla="*/ 8064378 w 12192000"/>
              <a:gd name="connsiteY6" fmla="*/ 497727 h 3476775"/>
              <a:gd name="connsiteX7" fmla="*/ 8349142 w 12192000"/>
              <a:gd name="connsiteY7" fmla="*/ 503492 h 3476775"/>
              <a:gd name="connsiteX8" fmla="*/ 8398146 w 12192000"/>
              <a:gd name="connsiteY8" fmla="*/ 496834 h 3476775"/>
              <a:gd name="connsiteX9" fmla="*/ 8518180 w 12192000"/>
              <a:gd name="connsiteY9" fmla="*/ 498595 h 3476775"/>
              <a:gd name="connsiteX10" fmla="*/ 8688204 w 12192000"/>
              <a:gd name="connsiteY10" fmla="*/ 499728 h 3476775"/>
              <a:gd name="connsiteX11" fmla="*/ 8695239 w 12192000"/>
              <a:gd name="connsiteY11" fmla="*/ 492011 h 3476775"/>
              <a:gd name="connsiteX12" fmla="*/ 8754342 w 12192000"/>
              <a:gd name="connsiteY12" fmla="*/ 494684 h 3476775"/>
              <a:gd name="connsiteX13" fmla="*/ 8964553 w 12192000"/>
              <a:gd name="connsiteY13" fmla="*/ 557688 h 3476775"/>
              <a:gd name="connsiteX14" fmla="*/ 9079968 w 12192000"/>
              <a:gd name="connsiteY14" fmla="*/ 561432 h 3476775"/>
              <a:gd name="connsiteX15" fmla="*/ 9120420 w 12192000"/>
              <a:gd name="connsiteY15" fmla="*/ 554109 h 3476775"/>
              <a:gd name="connsiteX16" fmla="*/ 9188229 w 12192000"/>
              <a:gd name="connsiteY16" fmla="*/ 542381 h 3476775"/>
              <a:gd name="connsiteX17" fmla="*/ 9249213 w 12192000"/>
              <a:gd name="connsiteY17" fmla="*/ 517860 h 3476775"/>
              <a:gd name="connsiteX18" fmla="*/ 9309761 w 12192000"/>
              <a:gd name="connsiteY18" fmla="*/ 538180 h 3476775"/>
              <a:gd name="connsiteX19" fmla="*/ 9390188 w 12192000"/>
              <a:gd name="connsiteY19" fmla="*/ 479822 h 3476775"/>
              <a:gd name="connsiteX20" fmla="*/ 9516107 w 12192000"/>
              <a:gd name="connsiteY20" fmla="*/ 467959 h 3476775"/>
              <a:gd name="connsiteX21" fmla="*/ 9755401 w 12192000"/>
              <a:gd name="connsiteY21" fmla="*/ 431054 h 3476775"/>
              <a:gd name="connsiteX22" fmla="*/ 9879576 w 12192000"/>
              <a:gd name="connsiteY22" fmla="*/ 420028 h 3476775"/>
              <a:gd name="connsiteX23" fmla="*/ 9917042 w 12192000"/>
              <a:gd name="connsiteY23" fmla="*/ 405664 h 3476775"/>
              <a:gd name="connsiteX24" fmla="*/ 10013409 w 12192000"/>
              <a:gd name="connsiteY24" fmla="*/ 369876 h 3476775"/>
              <a:gd name="connsiteX25" fmla="*/ 10067656 w 12192000"/>
              <a:gd name="connsiteY25" fmla="*/ 345458 h 3476775"/>
              <a:gd name="connsiteX26" fmla="*/ 10131785 w 12192000"/>
              <a:gd name="connsiteY26" fmla="*/ 318073 h 3476775"/>
              <a:gd name="connsiteX27" fmla="*/ 10207787 w 12192000"/>
              <a:gd name="connsiteY27" fmla="*/ 295140 h 3476775"/>
              <a:gd name="connsiteX28" fmla="*/ 10309934 w 12192000"/>
              <a:gd name="connsiteY28" fmla="*/ 286573 h 3476775"/>
              <a:gd name="connsiteX29" fmla="*/ 10431202 w 12192000"/>
              <a:gd name="connsiteY29" fmla="*/ 277117 h 3476775"/>
              <a:gd name="connsiteX30" fmla="*/ 10487751 w 12192000"/>
              <a:gd name="connsiteY30" fmla="*/ 270398 h 3476775"/>
              <a:gd name="connsiteX31" fmla="*/ 10557198 w 12192000"/>
              <a:gd name="connsiteY31" fmla="*/ 279294 h 3476775"/>
              <a:gd name="connsiteX32" fmla="*/ 10612454 w 12192000"/>
              <a:gd name="connsiteY32" fmla="*/ 280853 h 3476775"/>
              <a:gd name="connsiteX33" fmla="*/ 10625222 w 12192000"/>
              <a:gd name="connsiteY33" fmla="*/ 271395 h 3476775"/>
              <a:gd name="connsiteX34" fmla="*/ 10633161 w 12192000"/>
              <a:gd name="connsiteY34" fmla="*/ 270512 h 3476775"/>
              <a:gd name="connsiteX35" fmla="*/ 10645941 w 12192000"/>
              <a:gd name="connsiteY35" fmla="*/ 274794 h 3476775"/>
              <a:gd name="connsiteX36" fmla="*/ 10650422 w 12192000"/>
              <a:gd name="connsiteY36" fmla="*/ 268596 h 3476775"/>
              <a:gd name="connsiteX37" fmla="*/ 10656955 w 12192000"/>
              <a:gd name="connsiteY37" fmla="*/ 267872 h 3476775"/>
              <a:gd name="connsiteX38" fmla="*/ 10701610 w 12192000"/>
              <a:gd name="connsiteY38" fmla="*/ 263783 h 3476775"/>
              <a:gd name="connsiteX39" fmla="*/ 10770373 w 12192000"/>
              <a:gd name="connsiteY39" fmla="*/ 275116 h 3476775"/>
              <a:gd name="connsiteX40" fmla="*/ 10866744 w 12192000"/>
              <a:gd name="connsiteY40" fmla="*/ 286055 h 3476775"/>
              <a:gd name="connsiteX41" fmla="*/ 10996158 w 12192000"/>
              <a:gd name="connsiteY41" fmla="*/ 285449 h 3476775"/>
              <a:gd name="connsiteX42" fmla="*/ 11095448 w 12192000"/>
              <a:gd name="connsiteY42" fmla="*/ 284998 h 3476775"/>
              <a:gd name="connsiteX43" fmla="*/ 11189065 w 12192000"/>
              <a:gd name="connsiteY43" fmla="*/ 266803 h 3476775"/>
              <a:gd name="connsiteX44" fmla="*/ 11287301 w 12192000"/>
              <a:gd name="connsiteY44" fmla="*/ 197972 h 3476775"/>
              <a:gd name="connsiteX45" fmla="*/ 11369366 w 12192000"/>
              <a:gd name="connsiteY45" fmla="*/ 170646 h 3476775"/>
              <a:gd name="connsiteX46" fmla="*/ 11372104 w 12192000"/>
              <a:gd name="connsiteY46" fmla="*/ 134457 h 3476775"/>
              <a:gd name="connsiteX47" fmla="*/ 11403114 w 12192000"/>
              <a:gd name="connsiteY47" fmla="*/ 112145 h 3476775"/>
              <a:gd name="connsiteX48" fmla="*/ 11553944 w 12192000"/>
              <a:gd name="connsiteY48" fmla="*/ 50279 h 3476775"/>
              <a:gd name="connsiteX49" fmla="*/ 11752834 w 12192000"/>
              <a:gd name="connsiteY49" fmla="*/ 0 h 3476775"/>
              <a:gd name="connsiteX50" fmla="*/ 11822950 w 12192000"/>
              <a:gd name="connsiteY50" fmla="*/ 64663 h 3476775"/>
              <a:gd name="connsiteX51" fmla="*/ 11853071 w 12192000"/>
              <a:gd name="connsiteY51" fmla="*/ 168373 h 3476775"/>
              <a:gd name="connsiteX52" fmla="*/ 11920867 w 12192000"/>
              <a:gd name="connsiteY52" fmla="*/ 161557 h 3476775"/>
              <a:gd name="connsiteX53" fmla="*/ 11999257 w 12192000"/>
              <a:gd name="connsiteY53" fmla="*/ 167031 h 3476775"/>
              <a:gd name="connsiteX54" fmla="*/ 12073903 w 12192000"/>
              <a:gd name="connsiteY54" fmla="*/ 293011 h 3476775"/>
              <a:gd name="connsiteX55" fmla="*/ 12123386 w 12192000"/>
              <a:gd name="connsiteY55" fmla="*/ 356375 h 3476775"/>
              <a:gd name="connsiteX56" fmla="*/ 12163777 w 12192000"/>
              <a:gd name="connsiteY56" fmla="*/ 369864 h 3476775"/>
              <a:gd name="connsiteX57" fmla="*/ 12192000 w 12192000"/>
              <a:gd name="connsiteY57" fmla="*/ 379129 h 3476775"/>
              <a:gd name="connsiteX58" fmla="*/ 12192000 w 12192000"/>
              <a:gd name="connsiteY58" fmla="*/ 1457795 h 3476775"/>
              <a:gd name="connsiteX59" fmla="*/ 12192000 w 12192000"/>
              <a:gd name="connsiteY59" fmla="*/ 2453874 h 3476775"/>
              <a:gd name="connsiteX60" fmla="*/ 12192000 w 12192000"/>
              <a:gd name="connsiteY60" fmla="*/ 3476775 h 3476775"/>
              <a:gd name="connsiteX61" fmla="*/ 0 w 12192000"/>
              <a:gd name="connsiteY61" fmla="*/ 3476775 h 3476775"/>
              <a:gd name="connsiteX62" fmla="*/ 0 w 12192000"/>
              <a:gd name="connsiteY62" fmla="*/ 2453874 h 3476775"/>
              <a:gd name="connsiteX63" fmla="*/ 0 w 12192000"/>
              <a:gd name="connsiteY63" fmla="*/ 1457795 h 3476775"/>
              <a:gd name="connsiteX64" fmla="*/ 0 w 12192000"/>
              <a:gd name="connsiteY64" fmla="*/ 725965 h 3476775"/>
              <a:gd name="connsiteX65" fmla="*/ 76043 w 12192000"/>
              <a:gd name="connsiteY65" fmla="*/ 721602 h 3476775"/>
              <a:gd name="connsiteX66" fmla="*/ 156777 w 12192000"/>
              <a:gd name="connsiteY66" fmla="*/ 739364 h 3476775"/>
              <a:gd name="connsiteX67" fmla="*/ 390282 w 12192000"/>
              <a:gd name="connsiteY67" fmla="*/ 746088 h 3476775"/>
              <a:gd name="connsiteX68" fmla="*/ 441283 w 12192000"/>
              <a:gd name="connsiteY68" fmla="*/ 769118 h 3476775"/>
              <a:gd name="connsiteX69" fmla="*/ 479705 w 12192000"/>
              <a:gd name="connsiteY69" fmla="*/ 780853 h 3476775"/>
              <a:gd name="connsiteX70" fmla="*/ 766623 w 12192000"/>
              <a:gd name="connsiteY70" fmla="*/ 828297 h 3476775"/>
              <a:gd name="connsiteX71" fmla="*/ 827314 w 12192000"/>
              <a:gd name="connsiteY71" fmla="*/ 837302 h 3476775"/>
              <a:gd name="connsiteX72" fmla="*/ 998405 w 12192000"/>
              <a:gd name="connsiteY72" fmla="*/ 895471 h 3476775"/>
              <a:gd name="connsiteX73" fmla="*/ 1045574 w 12192000"/>
              <a:gd name="connsiteY73" fmla="*/ 898566 h 3476775"/>
              <a:gd name="connsiteX74" fmla="*/ 1350289 w 12192000"/>
              <a:gd name="connsiteY74" fmla="*/ 911991 h 3476775"/>
              <a:gd name="connsiteX75" fmla="*/ 1493817 w 12192000"/>
              <a:gd name="connsiteY75" fmla="*/ 897192 h 3476775"/>
              <a:gd name="connsiteX76" fmla="*/ 1629709 w 12192000"/>
              <a:gd name="connsiteY76" fmla="*/ 892930 h 3476775"/>
              <a:gd name="connsiteX77" fmla="*/ 1640709 w 12192000"/>
              <a:gd name="connsiteY77" fmla="*/ 897183 h 3476775"/>
              <a:gd name="connsiteX78" fmla="*/ 1645414 w 12192000"/>
              <a:gd name="connsiteY78" fmla="*/ 894609 h 3476775"/>
              <a:gd name="connsiteX79" fmla="*/ 1676636 w 12192000"/>
              <a:gd name="connsiteY79" fmla="*/ 879570 h 3476775"/>
              <a:gd name="connsiteX80" fmla="*/ 1737817 w 12192000"/>
              <a:gd name="connsiteY80" fmla="*/ 881499 h 3476775"/>
              <a:gd name="connsiteX81" fmla="*/ 1862741 w 12192000"/>
              <a:gd name="connsiteY81" fmla="*/ 874732 h 3476775"/>
              <a:gd name="connsiteX82" fmla="*/ 2063928 w 12192000"/>
              <a:gd name="connsiteY82" fmla="*/ 843085 h 3476775"/>
              <a:gd name="connsiteX83" fmla="*/ 2380801 w 12192000"/>
              <a:gd name="connsiteY83" fmla="*/ 804906 h 3476775"/>
              <a:gd name="connsiteX84" fmla="*/ 2654560 w 12192000"/>
              <a:gd name="connsiteY84" fmla="*/ 782558 h 3476775"/>
              <a:gd name="connsiteX85" fmla="*/ 2786787 w 12192000"/>
              <a:gd name="connsiteY85" fmla="*/ 774670 h 3476775"/>
              <a:gd name="connsiteX86" fmla="*/ 2885593 w 12192000"/>
              <a:gd name="connsiteY86" fmla="*/ 717728 h 3476775"/>
              <a:gd name="connsiteX87" fmla="*/ 3039071 w 12192000"/>
              <a:gd name="connsiteY87" fmla="*/ 703495 h 3476775"/>
              <a:gd name="connsiteX88" fmla="*/ 3129193 w 12192000"/>
              <a:gd name="connsiteY88" fmla="*/ 688133 h 3476775"/>
              <a:gd name="connsiteX89" fmla="*/ 3160750 w 12192000"/>
              <a:gd name="connsiteY89" fmla="*/ 671544 h 3476775"/>
              <a:gd name="connsiteX90" fmla="*/ 3206618 w 12192000"/>
              <a:gd name="connsiteY90" fmla="*/ 655607 h 3476775"/>
              <a:gd name="connsiteX91" fmla="*/ 3285495 w 12192000"/>
              <a:gd name="connsiteY91" fmla="*/ 619159 h 3476775"/>
              <a:gd name="connsiteX92" fmla="*/ 3395074 w 12192000"/>
              <a:gd name="connsiteY92" fmla="*/ 584663 h 3476775"/>
              <a:gd name="connsiteX93" fmla="*/ 3486313 w 12192000"/>
              <a:gd name="connsiteY93" fmla="*/ 605455 h 3476775"/>
              <a:gd name="connsiteX94" fmla="*/ 3491586 w 12192000"/>
              <a:gd name="connsiteY94" fmla="*/ 596108 h 3476775"/>
              <a:gd name="connsiteX95" fmla="*/ 3548983 w 12192000"/>
              <a:gd name="connsiteY95" fmla="*/ 588064 h 3476775"/>
              <a:gd name="connsiteX96" fmla="*/ 3731729 w 12192000"/>
              <a:gd name="connsiteY96" fmla="*/ 597156 h 3476775"/>
              <a:gd name="connsiteX97" fmla="*/ 3861674 w 12192000"/>
              <a:gd name="connsiteY97" fmla="*/ 579905 h 3476775"/>
              <a:gd name="connsiteX98" fmla="*/ 3912797 w 12192000"/>
              <a:gd name="connsiteY98" fmla="*/ 582998 h 3476775"/>
              <a:gd name="connsiteX99" fmla="*/ 3975778 w 12192000"/>
              <a:gd name="connsiteY99" fmla="*/ 558321 h 3476775"/>
              <a:gd name="connsiteX100" fmla="*/ 4072288 w 12192000"/>
              <a:gd name="connsiteY100" fmla="*/ 505958 h 3476775"/>
              <a:gd name="connsiteX101" fmla="*/ 4110070 w 12192000"/>
              <a:gd name="connsiteY101" fmla="*/ 513502 h 3476775"/>
              <a:gd name="connsiteX102" fmla="*/ 4148272 w 12192000"/>
              <a:gd name="connsiteY102" fmla="*/ 509674 h 3476775"/>
              <a:gd name="connsiteX103" fmla="*/ 4233003 w 12192000"/>
              <a:gd name="connsiteY103" fmla="*/ 473207 h 3476775"/>
              <a:gd name="connsiteX104" fmla="*/ 4283653 w 12192000"/>
              <a:gd name="connsiteY104" fmla="*/ 459526 h 3476775"/>
              <a:gd name="connsiteX105" fmla="*/ 4420068 w 12192000"/>
              <a:gd name="connsiteY105" fmla="*/ 414173 h 3476775"/>
              <a:gd name="connsiteX106" fmla="*/ 4612820 w 12192000"/>
              <a:gd name="connsiteY106" fmla="*/ 303355 h 3476775"/>
              <a:gd name="connsiteX107" fmla="*/ 4620533 w 12192000"/>
              <a:gd name="connsiteY107" fmla="*/ 300326 h 3476775"/>
              <a:gd name="connsiteX108" fmla="*/ 4642602 w 12192000"/>
              <a:gd name="connsiteY108" fmla="*/ 300823 h 3476775"/>
              <a:gd name="connsiteX109" fmla="*/ 4651066 w 12192000"/>
              <a:gd name="connsiteY109" fmla="*/ 302456 h 3476775"/>
              <a:gd name="connsiteX110" fmla="*/ 4663100 w 12192000"/>
              <a:gd name="connsiteY110" fmla="*/ 301767 h 3476775"/>
              <a:gd name="connsiteX111" fmla="*/ 4663344 w 12192000"/>
              <a:gd name="connsiteY111" fmla="*/ 301290 h 3476775"/>
              <a:gd name="connsiteX112" fmla="*/ 4674721 w 12192000"/>
              <a:gd name="connsiteY112" fmla="*/ 301547 h 3476775"/>
              <a:gd name="connsiteX113" fmla="*/ 4731045 w 12192000"/>
              <a:gd name="connsiteY113" fmla="*/ 308619 h 3476775"/>
              <a:gd name="connsiteX114" fmla="*/ 4798884 w 12192000"/>
              <a:gd name="connsiteY114" fmla="*/ 260808 h 3476775"/>
              <a:gd name="connsiteX115" fmla="*/ 4828155 w 12192000"/>
              <a:gd name="connsiteY115" fmla="*/ 251577 h 3476775"/>
              <a:gd name="connsiteX116" fmla="*/ 4843504 w 12192000"/>
              <a:gd name="connsiteY116" fmla="*/ 244188 h 3476775"/>
              <a:gd name="connsiteX117" fmla="*/ 4853353 w 12192000"/>
              <a:gd name="connsiteY117" fmla="*/ 255755 h 3476775"/>
              <a:gd name="connsiteX118" fmla="*/ 4898297 w 12192000"/>
              <a:gd name="connsiteY118" fmla="*/ 249153 h 3476775"/>
              <a:gd name="connsiteX119" fmla="*/ 4905046 w 12192000"/>
              <a:gd name="connsiteY119" fmla="*/ 246380 h 3476775"/>
              <a:gd name="connsiteX120" fmla="*/ 4940803 w 12192000"/>
              <a:gd name="connsiteY120" fmla="*/ 255690 h 3476775"/>
              <a:gd name="connsiteX121" fmla="*/ 4958985 w 12192000"/>
              <a:gd name="connsiteY121" fmla="*/ 257972 h 3476775"/>
              <a:gd name="connsiteX122" fmla="*/ 4964720 w 12192000"/>
              <a:gd name="connsiteY122" fmla="*/ 263832 h 3476775"/>
              <a:gd name="connsiteX123" fmla="*/ 4991255 w 12192000"/>
              <a:gd name="connsiteY123" fmla="*/ 264553 h 3476775"/>
              <a:gd name="connsiteX124" fmla="*/ 4994077 w 12192000"/>
              <a:gd name="connsiteY124" fmla="*/ 262669 h 3476775"/>
              <a:gd name="connsiteX125" fmla="*/ 5016802 w 12192000"/>
              <a:gd name="connsiteY125" fmla="*/ 270580 h 3476775"/>
              <a:gd name="connsiteX126" fmla="*/ 5091319 w 12192000"/>
              <a:gd name="connsiteY126" fmla="*/ 286052 h 3476775"/>
              <a:gd name="connsiteX127" fmla="*/ 5259336 w 12192000"/>
              <a:gd name="connsiteY127" fmla="*/ 291717 h 3476775"/>
              <a:gd name="connsiteX128" fmla="*/ 5491971 w 12192000"/>
              <a:gd name="connsiteY128" fmla="*/ 295564 h 3476775"/>
              <a:gd name="connsiteX129" fmla="*/ 5865838 w 12192000"/>
              <a:gd name="connsiteY129" fmla="*/ 275242 h 3476775"/>
              <a:gd name="connsiteX130" fmla="*/ 5995823 w 12192000"/>
              <a:gd name="connsiteY130" fmla="*/ 253815 h 3476775"/>
              <a:gd name="connsiteX131" fmla="*/ 6052915 w 12192000"/>
              <a:gd name="connsiteY131" fmla="*/ 266535 h 3476775"/>
              <a:gd name="connsiteX132" fmla="*/ 6093124 w 12192000"/>
              <a:gd name="connsiteY132" fmla="*/ 260935 h 3476775"/>
              <a:gd name="connsiteX133" fmla="*/ 6097661 w 12192000"/>
              <a:gd name="connsiteY133" fmla="*/ 258003 h 3476775"/>
              <a:gd name="connsiteX134" fmla="*/ 6116838 w 12192000"/>
              <a:gd name="connsiteY134" fmla="*/ 255018 h 3476775"/>
              <a:gd name="connsiteX135" fmla="*/ 6120984 w 12192000"/>
              <a:gd name="connsiteY135" fmla="*/ 243235 h 3476775"/>
              <a:gd name="connsiteX136" fmla="*/ 6148942 w 12192000"/>
              <a:gd name="connsiteY136" fmla="*/ 230903 h 3476775"/>
              <a:gd name="connsiteX137" fmla="*/ 6229970 w 12192000"/>
              <a:gd name="connsiteY137" fmla="*/ 233001 h 3476775"/>
              <a:gd name="connsiteX138" fmla="*/ 6355201 w 12192000"/>
              <a:gd name="connsiteY138" fmla="*/ 229103 h 3476775"/>
              <a:gd name="connsiteX139" fmla="*/ 6456586 w 12192000"/>
              <a:gd name="connsiteY139" fmla="*/ 222508 h 3476775"/>
              <a:gd name="connsiteX140" fmla="*/ 6494018 w 12192000"/>
              <a:gd name="connsiteY140" fmla="*/ 209038 h 3476775"/>
              <a:gd name="connsiteX141" fmla="*/ 6547019 w 12192000"/>
              <a:gd name="connsiteY141" fmla="*/ 197600 h 3476775"/>
              <a:gd name="connsiteX142" fmla="*/ 6644256 w 12192000"/>
              <a:gd name="connsiteY142" fmla="*/ 182541 h 3476775"/>
              <a:gd name="connsiteX143" fmla="*/ 6755672 w 12192000"/>
              <a:gd name="connsiteY143" fmla="*/ 192415 h 3476775"/>
              <a:gd name="connsiteX144" fmla="*/ 6847031 w 12192000"/>
              <a:gd name="connsiteY144" fmla="*/ 215405 h 3476775"/>
              <a:gd name="connsiteX145" fmla="*/ 6889589 w 12192000"/>
              <a:gd name="connsiteY145" fmla="*/ 241530 h 3476775"/>
              <a:gd name="connsiteX146" fmla="*/ 6926533 w 12192000"/>
              <a:gd name="connsiteY146" fmla="*/ 256881 h 3476775"/>
              <a:gd name="connsiteX147" fmla="*/ 6977994 w 12192000"/>
              <a:gd name="connsiteY147" fmla="*/ 324687 h 3476775"/>
              <a:gd name="connsiteX0" fmla="*/ 6977994 w 12192000"/>
              <a:gd name="connsiteY0" fmla="*/ 274747 h 3426835"/>
              <a:gd name="connsiteX1" fmla="*/ 7095723 w 12192000"/>
              <a:gd name="connsiteY1" fmla="*/ 280183 h 3426835"/>
              <a:gd name="connsiteX2" fmla="*/ 7330015 w 12192000"/>
              <a:gd name="connsiteY2" fmla="*/ 298636 h 3426835"/>
              <a:gd name="connsiteX3" fmla="*/ 7689873 w 12192000"/>
              <a:gd name="connsiteY3" fmla="*/ 406502 h 3426835"/>
              <a:gd name="connsiteX4" fmla="*/ 8005538 w 12192000"/>
              <a:gd name="connsiteY4" fmla="*/ 456763 h 3426835"/>
              <a:gd name="connsiteX5" fmla="*/ 8031567 w 12192000"/>
              <a:gd name="connsiteY5" fmla="*/ 447313 h 3426835"/>
              <a:gd name="connsiteX6" fmla="*/ 8064378 w 12192000"/>
              <a:gd name="connsiteY6" fmla="*/ 447787 h 3426835"/>
              <a:gd name="connsiteX7" fmla="*/ 8349142 w 12192000"/>
              <a:gd name="connsiteY7" fmla="*/ 453552 h 3426835"/>
              <a:gd name="connsiteX8" fmla="*/ 8398146 w 12192000"/>
              <a:gd name="connsiteY8" fmla="*/ 446894 h 3426835"/>
              <a:gd name="connsiteX9" fmla="*/ 8518180 w 12192000"/>
              <a:gd name="connsiteY9" fmla="*/ 448655 h 3426835"/>
              <a:gd name="connsiteX10" fmla="*/ 8688204 w 12192000"/>
              <a:gd name="connsiteY10" fmla="*/ 449788 h 3426835"/>
              <a:gd name="connsiteX11" fmla="*/ 8695239 w 12192000"/>
              <a:gd name="connsiteY11" fmla="*/ 442071 h 3426835"/>
              <a:gd name="connsiteX12" fmla="*/ 8754342 w 12192000"/>
              <a:gd name="connsiteY12" fmla="*/ 444744 h 3426835"/>
              <a:gd name="connsiteX13" fmla="*/ 8964553 w 12192000"/>
              <a:gd name="connsiteY13" fmla="*/ 507748 h 3426835"/>
              <a:gd name="connsiteX14" fmla="*/ 9079968 w 12192000"/>
              <a:gd name="connsiteY14" fmla="*/ 511492 h 3426835"/>
              <a:gd name="connsiteX15" fmla="*/ 9120420 w 12192000"/>
              <a:gd name="connsiteY15" fmla="*/ 504169 h 3426835"/>
              <a:gd name="connsiteX16" fmla="*/ 9188229 w 12192000"/>
              <a:gd name="connsiteY16" fmla="*/ 492441 h 3426835"/>
              <a:gd name="connsiteX17" fmla="*/ 9249213 w 12192000"/>
              <a:gd name="connsiteY17" fmla="*/ 467920 h 3426835"/>
              <a:gd name="connsiteX18" fmla="*/ 9309761 w 12192000"/>
              <a:gd name="connsiteY18" fmla="*/ 488240 h 3426835"/>
              <a:gd name="connsiteX19" fmla="*/ 9390188 w 12192000"/>
              <a:gd name="connsiteY19" fmla="*/ 429882 h 3426835"/>
              <a:gd name="connsiteX20" fmla="*/ 9516107 w 12192000"/>
              <a:gd name="connsiteY20" fmla="*/ 418019 h 3426835"/>
              <a:gd name="connsiteX21" fmla="*/ 9755401 w 12192000"/>
              <a:gd name="connsiteY21" fmla="*/ 381114 h 3426835"/>
              <a:gd name="connsiteX22" fmla="*/ 9879576 w 12192000"/>
              <a:gd name="connsiteY22" fmla="*/ 370088 h 3426835"/>
              <a:gd name="connsiteX23" fmla="*/ 9917042 w 12192000"/>
              <a:gd name="connsiteY23" fmla="*/ 355724 h 3426835"/>
              <a:gd name="connsiteX24" fmla="*/ 10013409 w 12192000"/>
              <a:gd name="connsiteY24" fmla="*/ 319936 h 3426835"/>
              <a:gd name="connsiteX25" fmla="*/ 10067656 w 12192000"/>
              <a:gd name="connsiteY25" fmla="*/ 295518 h 3426835"/>
              <a:gd name="connsiteX26" fmla="*/ 10131785 w 12192000"/>
              <a:gd name="connsiteY26" fmla="*/ 268133 h 3426835"/>
              <a:gd name="connsiteX27" fmla="*/ 10207787 w 12192000"/>
              <a:gd name="connsiteY27" fmla="*/ 245200 h 3426835"/>
              <a:gd name="connsiteX28" fmla="*/ 10309934 w 12192000"/>
              <a:gd name="connsiteY28" fmla="*/ 236633 h 3426835"/>
              <a:gd name="connsiteX29" fmla="*/ 10431202 w 12192000"/>
              <a:gd name="connsiteY29" fmla="*/ 227177 h 3426835"/>
              <a:gd name="connsiteX30" fmla="*/ 10487751 w 12192000"/>
              <a:gd name="connsiteY30" fmla="*/ 220458 h 3426835"/>
              <a:gd name="connsiteX31" fmla="*/ 10557198 w 12192000"/>
              <a:gd name="connsiteY31" fmla="*/ 229354 h 3426835"/>
              <a:gd name="connsiteX32" fmla="*/ 10612454 w 12192000"/>
              <a:gd name="connsiteY32" fmla="*/ 230913 h 3426835"/>
              <a:gd name="connsiteX33" fmla="*/ 10625222 w 12192000"/>
              <a:gd name="connsiteY33" fmla="*/ 221455 h 3426835"/>
              <a:gd name="connsiteX34" fmla="*/ 10633161 w 12192000"/>
              <a:gd name="connsiteY34" fmla="*/ 220572 h 3426835"/>
              <a:gd name="connsiteX35" fmla="*/ 10645941 w 12192000"/>
              <a:gd name="connsiteY35" fmla="*/ 224854 h 3426835"/>
              <a:gd name="connsiteX36" fmla="*/ 10650422 w 12192000"/>
              <a:gd name="connsiteY36" fmla="*/ 218656 h 3426835"/>
              <a:gd name="connsiteX37" fmla="*/ 10656955 w 12192000"/>
              <a:gd name="connsiteY37" fmla="*/ 217932 h 3426835"/>
              <a:gd name="connsiteX38" fmla="*/ 10701610 w 12192000"/>
              <a:gd name="connsiteY38" fmla="*/ 213843 h 3426835"/>
              <a:gd name="connsiteX39" fmla="*/ 10770373 w 12192000"/>
              <a:gd name="connsiteY39" fmla="*/ 225176 h 3426835"/>
              <a:gd name="connsiteX40" fmla="*/ 10866744 w 12192000"/>
              <a:gd name="connsiteY40" fmla="*/ 236115 h 3426835"/>
              <a:gd name="connsiteX41" fmla="*/ 10996158 w 12192000"/>
              <a:gd name="connsiteY41" fmla="*/ 235509 h 3426835"/>
              <a:gd name="connsiteX42" fmla="*/ 11095448 w 12192000"/>
              <a:gd name="connsiteY42" fmla="*/ 235058 h 3426835"/>
              <a:gd name="connsiteX43" fmla="*/ 11189065 w 12192000"/>
              <a:gd name="connsiteY43" fmla="*/ 216863 h 3426835"/>
              <a:gd name="connsiteX44" fmla="*/ 11287301 w 12192000"/>
              <a:gd name="connsiteY44" fmla="*/ 148032 h 3426835"/>
              <a:gd name="connsiteX45" fmla="*/ 11369366 w 12192000"/>
              <a:gd name="connsiteY45" fmla="*/ 120706 h 3426835"/>
              <a:gd name="connsiteX46" fmla="*/ 11372104 w 12192000"/>
              <a:gd name="connsiteY46" fmla="*/ 84517 h 3426835"/>
              <a:gd name="connsiteX47" fmla="*/ 11403114 w 12192000"/>
              <a:gd name="connsiteY47" fmla="*/ 62205 h 3426835"/>
              <a:gd name="connsiteX48" fmla="*/ 11553944 w 12192000"/>
              <a:gd name="connsiteY48" fmla="*/ 339 h 3426835"/>
              <a:gd name="connsiteX49" fmla="*/ 11722689 w 12192000"/>
              <a:gd name="connsiteY49" fmla="*/ 14081 h 3426835"/>
              <a:gd name="connsiteX50" fmla="*/ 11822950 w 12192000"/>
              <a:gd name="connsiteY50" fmla="*/ 14723 h 3426835"/>
              <a:gd name="connsiteX51" fmla="*/ 11853071 w 12192000"/>
              <a:gd name="connsiteY51" fmla="*/ 118433 h 3426835"/>
              <a:gd name="connsiteX52" fmla="*/ 11920867 w 12192000"/>
              <a:gd name="connsiteY52" fmla="*/ 111617 h 3426835"/>
              <a:gd name="connsiteX53" fmla="*/ 11999257 w 12192000"/>
              <a:gd name="connsiteY53" fmla="*/ 117091 h 3426835"/>
              <a:gd name="connsiteX54" fmla="*/ 12073903 w 12192000"/>
              <a:gd name="connsiteY54" fmla="*/ 243071 h 3426835"/>
              <a:gd name="connsiteX55" fmla="*/ 12123386 w 12192000"/>
              <a:gd name="connsiteY55" fmla="*/ 306435 h 3426835"/>
              <a:gd name="connsiteX56" fmla="*/ 12163777 w 12192000"/>
              <a:gd name="connsiteY56" fmla="*/ 319924 h 3426835"/>
              <a:gd name="connsiteX57" fmla="*/ 12192000 w 12192000"/>
              <a:gd name="connsiteY57" fmla="*/ 329189 h 3426835"/>
              <a:gd name="connsiteX58" fmla="*/ 12192000 w 12192000"/>
              <a:gd name="connsiteY58" fmla="*/ 1407855 h 3426835"/>
              <a:gd name="connsiteX59" fmla="*/ 12192000 w 12192000"/>
              <a:gd name="connsiteY59" fmla="*/ 2403934 h 3426835"/>
              <a:gd name="connsiteX60" fmla="*/ 12192000 w 12192000"/>
              <a:gd name="connsiteY60" fmla="*/ 3426835 h 3426835"/>
              <a:gd name="connsiteX61" fmla="*/ 0 w 12192000"/>
              <a:gd name="connsiteY61" fmla="*/ 3426835 h 3426835"/>
              <a:gd name="connsiteX62" fmla="*/ 0 w 12192000"/>
              <a:gd name="connsiteY62" fmla="*/ 2403934 h 3426835"/>
              <a:gd name="connsiteX63" fmla="*/ 0 w 12192000"/>
              <a:gd name="connsiteY63" fmla="*/ 1407855 h 3426835"/>
              <a:gd name="connsiteX64" fmla="*/ 0 w 12192000"/>
              <a:gd name="connsiteY64" fmla="*/ 676025 h 3426835"/>
              <a:gd name="connsiteX65" fmla="*/ 76043 w 12192000"/>
              <a:gd name="connsiteY65" fmla="*/ 671662 h 3426835"/>
              <a:gd name="connsiteX66" fmla="*/ 156777 w 12192000"/>
              <a:gd name="connsiteY66" fmla="*/ 689424 h 3426835"/>
              <a:gd name="connsiteX67" fmla="*/ 390282 w 12192000"/>
              <a:gd name="connsiteY67" fmla="*/ 696148 h 3426835"/>
              <a:gd name="connsiteX68" fmla="*/ 441283 w 12192000"/>
              <a:gd name="connsiteY68" fmla="*/ 719178 h 3426835"/>
              <a:gd name="connsiteX69" fmla="*/ 479705 w 12192000"/>
              <a:gd name="connsiteY69" fmla="*/ 730913 h 3426835"/>
              <a:gd name="connsiteX70" fmla="*/ 766623 w 12192000"/>
              <a:gd name="connsiteY70" fmla="*/ 778357 h 3426835"/>
              <a:gd name="connsiteX71" fmla="*/ 827314 w 12192000"/>
              <a:gd name="connsiteY71" fmla="*/ 787362 h 3426835"/>
              <a:gd name="connsiteX72" fmla="*/ 998405 w 12192000"/>
              <a:gd name="connsiteY72" fmla="*/ 845531 h 3426835"/>
              <a:gd name="connsiteX73" fmla="*/ 1045574 w 12192000"/>
              <a:gd name="connsiteY73" fmla="*/ 848626 h 3426835"/>
              <a:gd name="connsiteX74" fmla="*/ 1350289 w 12192000"/>
              <a:gd name="connsiteY74" fmla="*/ 862051 h 3426835"/>
              <a:gd name="connsiteX75" fmla="*/ 1493817 w 12192000"/>
              <a:gd name="connsiteY75" fmla="*/ 847252 h 3426835"/>
              <a:gd name="connsiteX76" fmla="*/ 1629709 w 12192000"/>
              <a:gd name="connsiteY76" fmla="*/ 842990 h 3426835"/>
              <a:gd name="connsiteX77" fmla="*/ 1640709 w 12192000"/>
              <a:gd name="connsiteY77" fmla="*/ 847243 h 3426835"/>
              <a:gd name="connsiteX78" fmla="*/ 1645414 w 12192000"/>
              <a:gd name="connsiteY78" fmla="*/ 844669 h 3426835"/>
              <a:gd name="connsiteX79" fmla="*/ 1676636 w 12192000"/>
              <a:gd name="connsiteY79" fmla="*/ 829630 h 3426835"/>
              <a:gd name="connsiteX80" fmla="*/ 1737817 w 12192000"/>
              <a:gd name="connsiteY80" fmla="*/ 831559 h 3426835"/>
              <a:gd name="connsiteX81" fmla="*/ 1862741 w 12192000"/>
              <a:gd name="connsiteY81" fmla="*/ 824792 h 3426835"/>
              <a:gd name="connsiteX82" fmla="*/ 2063928 w 12192000"/>
              <a:gd name="connsiteY82" fmla="*/ 793145 h 3426835"/>
              <a:gd name="connsiteX83" fmla="*/ 2380801 w 12192000"/>
              <a:gd name="connsiteY83" fmla="*/ 754966 h 3426835"/>
              <a:gd name="connsiteX84" fmla="*/ 2654560 w 12192000"/>
              <a:gd name="connsiteY84" fmla="*/ 732618 h 3426835"/>
              <a:gd name="connsiteX85" fmla="*/ 2786787 w 12192000"/>
              <a:gd name="connsiteY85" fmla="*/ 724730 h 3426835"/>
              <a:gd name="connsiteX86" fmla="*/ 2885593 w 12192000"/>
              <a:gd name="connsiteY86" fmla="*/ 667788 h 3426835"/>
              <a:gd name="connsiteX87" fmla="*/ 3039071 w 12192000"/>
              <a:gd name="connsiteY87" fmla="*/ 653555 h 3426835"/>
              <a:gd name="connsiteX88" fmla="*/ 3129193 w 12192000"/>
              <a:gd name="connsiteY88" fmla="*/ 638193 h 3426835"/>
              <a:gd name="connsiteX89" fmla="*/ 3160750 w 12192000"/>
              <a:gd name="connsiteY89" fmla="*/ 621604 h 3426835"/>
              <a:gd name="connsiteX90" fmla="*/ 3206618 w 12192000"/>
              <a:gd name="connsiteY90" fmla="*/ 605667 h 3426835"/>
              <a:gd name="connsiteX91" fmla="*/ 3285495 w 12192000"/>
              <a:gd name="connsiteY91" fmla="*/ 569219 h 3426835"/>
              <a:gd name="connsiteX92" fmla="*/ 3395074 w 12192000"/>
              <a:gd name="connsiteY92" fmla="*/ 534723 h 3426835"/>
              <a:gd name="connsiteX93" fmla="*/ 3486313 w 12192000"/>
              <a:gd name="connsiteY93" fmla="*/ 555515 h 3426835"/>
              <a:gd name="connsiteX94" fmla="*/ 3491586 w 12192000"/>
              <a:gd name="connsiteY94" fmla="*/ 546168 h 3426835"/>
              <a:gd name="connsiteX95" fmla="*/ 3548983 w 12192000"/>
              <a:gd name="connsiteY95" fmla="*/ 538124 h 3426835"/>
              <a:gd name="connsiteX96" fmla="*/ 3731729 w 12192000"/>
              <a:gd name="connsiteY96" fmla="*/ 547216 h 3426835"/>
              <a:gd name="connsiteX97" fmla="*/ 3861674 w 12192000"/>
              <a:gd name="connsiteY97" fmla="*/ 529965 h 3426835"/>
              <a:gd name="connsiteX98" fmla="*/ 3912797 w 12192000"/>
              <a:gd name="connsiteY98" fmla="*/ 533058 h 3426835"/>
              <a:gd name="connsiteX99" fmla="*/ 3975778 w 12192000"/>
              <a:gd name="connsiteY99" fmla="*/ 508381 h 3426835"/>
              <a:gd name="connsiteX100" fmla="*/ 4072288 w 12192000"/>
              <a:gd name="connsiteY100" fmla="*/ 456018 h 3426835"/>
              <a:gd name="connsiteX101" fmla="*/ 4110070 w 12192000"/>
              <a:gd name="connsiteY101" fmla="*/ 463562 h 3426835"/>
              <a:gd name="connsiteX102" fmla="*/ 4148272 w 12192000"/>
              <a:gd name="connsiteY102" fmla="*/ 459734 h 3426835"/>
              <a:gd name="connsiteX103" fmla="*/ 4233003 w 12192000"/>
              <a:gd name="connsiteY103" fmla="*/ 423267 h 3426835"/>
              <a:gd name="connsiteX104" fmla="*/ 4283653 w 12192000"/>
              <a:gd name="connsiteY104" fmla="*/ 409586 h 3426835"/>
              <a:gd name="connsiteX105" fmla="*/ 4420068 w 12192000"/>
              <a:gd name="connsiteY105" fmla="*/ 364233 h 3426835"/>
              <a:gd name="connsiteX106" fmla="*/ 4612820 w 12192000"/>
              <a:gd name="connsiteY106" fmla="*/ 253415 h 3426835"/>
              <a:gd name="connsiteX107" fmla="*/ 4620533 w 12192000"/>
              <a:gd name="connsiteY107" fmla="*/ 250386 h 3426835"/>
              <a:gd name="connsiteX108" fmla="*/ 4642602 w 12192000"/>
              <a:gd name="connsiteY108" fmla="*/ 250883 h 3426835"/>
              <a:gd name="connsiteX109" fmla="*/ 4651066 w 12192000"/>
              <a:gd name="connsiteY109" fmla="*/ 252516 h 3426835"/>
              <a:gd name="connsiteX110" fmla="*/ 4663100 w 12192000"/>
              <a:gd name="connsiteY110" fmla="*/ 251827 h 3426835"/>
              <a:gd name="connsiteX111" fmla="*/ 4663344 w 12192000"/>
              <a:gd name="connsiteY111" fmla="*/ 251350 h 3426835"/>
              <a:gd name="connsiteX112" fmla="*/ 4674721 w 12192000"/>
              <a:gd name="connsiteY112" fmla="*/ 251607 h 3426835"/>
              <a:gd name="connsiteX113" fmla="*/ 4731045 w 12192000"/>
              <a:gd name="connsiteY113" fmla="*/ 258679 h 3426835"/>
              <a:gd name="connsiteX114" fmla="*/ 4798884 w 12192000"/>
              <a:gd name="connsiteY114" fmla="*/ 210868 h 3426835"/>
              <a:gd name="connsiteX115" fmla="*/ 4828155 w 12192000"/>
              <a:gd name="connsiteY115" fmla="*/ 201637 h 3426835"/>
              <a:gd name="connsiteX116" fmla="*/ 4843504 w 12192000"/>
              <a:gd name="connsiteY116" fmla="*/ 194248 h 3426835"/>
              <a:gd name="connsiteX117" fmla="*/ 4853353 w 12192000"/>
              <a:gd name="connsiteY117" fmla="*/ 205815 h 3426835"/>
              <a:gd name="connsiteX118" fmla="*/ 4898297 w 12192000"/>
              <a:gd name="connsiteY118" fmla="*/ 199213 h 3426835"/>
              <a:gd name="connsiteX119" fmla="*/ 4905046 w 12192000"/>
              <a:gd name="connsiteY119" fmla="*/ 196440 h 3426835"/>
              <a:gd name="connsiteX120" fmla="*/ 4940803 w 12192000"/>
              <a:gd name="connsiteY120" fmla="*/ 205750 h 3426835"/>
              <a:gd name="connsiteX121" fmla="*/ 4958985 w 12192000"/>
              <a:gd name="connsiteY121" fmla="*/ 208032 h 3426835"/>
              <a:gd name="connsiteX122" fmla="*/ 4964720 w 12192000"/>
              <a:gd name="connsiteY122" fmla="*/ 213892 h 3426835"/>
              <a:gd name="connsiteX123" fmla="*/ 4991255 w 12192000"/>
              <a:gd name="connsiteY123" fmla="*/ 214613 h 3426835"/>
              <a:gd name="connsiteX124" fmla="*/ 4994077 w 12192000"/>
              <a:gd name="connsiteY124" fmla="*/ 212729 h 3426835"/>
              <a:gd name="connsiteX125" fmla="*/ 5016802 w 12192000"/>
              <a:gd name="connsiteY125" fmla="*/ 220640 h 3426835"/>
              <a:gd name="connsiteX126" fmla="*/ 5091319 w 12192000"/>
              <a:gd name="connsiteY126" fmla="*/ 236112 h 3426835"/>
              <a:gd name="connsiteX127" fmla="*/ 5259336 w 12192000"/>
              <a:gd name="connsiteY127" fmla="*/ 241777 h 3426835"/>
              <a:gd name="connsiteX128" fmla="*/ 5491971 w 12192000"/>
              <a:gd name="connsiteY128" fmla="*/ 245624 h 3426835"/>
              <a:gd name="connsiteX129" fmla="*/ 5865838 w 12192000"/>
              <a:gd name="connsiteY129" fmla="*/ 225302 h 3426835"/>
              <a:gd name="connsiteX130" fmla="*/ 5995823 w 12192000"/>
              <a:gd name="connsiteY130" fmla="*/ 203875 h 3426835"/>
              <a:gd name="connsiteX131" fmla="*/ 6052915 w 12192000"/>
              <a:gd name="connsiteY131" fmla="*/ 216595 h 3426835"/>
              <a:gd name="connsiteX132" fmla="*/ 6093124 w 12192000"/>
              <a:gd name="connsiteY132" fmla="*/ 210995 h 3426835"/>
              <a:gd name="connsiteX133" fmla="*/ 6097661 w 12192000"/>
              <a:gd name="connsiteY133" fmla="*/ 208063 h 3426835"/>
              <a:gd name="connsiteX134" fmla="*/ 6116838 w 12192000"/>
              <a:gd name="connsiteY134" fmla="*/ 205078 h 3426835"/>
              <a:gd name="connsiteX135" fmla="*/ 6120984 w 12192000"/>
              <a:gd name="connsiteY135" fmla="*/ 193295 h 3426835"/>
              <a:gd name="connsiteX136" fmla="*/ 6148942 w 12192000"/>
              <a:gd name="connsiteY136" fmla="*/ 180963 h 3426835"/>
              <a:gd name="connsiteX137" fmla="*/ 6229970 w 12192000"/>
              <a:gd name="connsiteY137" fmla="*/ 183061 h 3426835"/>
              <a:gd name="connsiteX138" fmla="*/ 6355201 w 12192000"/>
              <a:gd name="connsiteY138" fmla="*/ 179163 h 3426835"/>
              <a:gd name="connsiteX139" fmla="*/ 6456586 w 12192000"/>
              <a:gd name="connsiteY139" fmla="*/ 172568 h 3426835"/>
              <a:gd name="connsiteX140" fmla="*/ 6494018 w 12192000"/>
              <a:gd name="connsiteY140" fmla="*/ 159098 h 3426835"/>
              <a:gd name="connsiteX141" fmla="*/ 6547019 w 12192000"/>
              <a:gd name="connsiteY141" fmla="*/ 147660 h 3426835"/>
              <a:gd name="connsiteX142" fmla="*/ 6644256 w 12192000"/>
              <a:gd name="connsiteY142" fmla="*/ 132601 h 3426835"/>
              <a:gd name="connsiteX143" fmla="*/ 6755672 w 12192000"/>
              <a:gd name="connsiteY143" fmla="*/ 142475 h 3426835"/>
              <a:gd name="connsiteX144" fmla="*/ 6847031 w 12192000"/>
              <a:gd name="connsiteY144" fmla="*/ 165465 h 3426835"/>
              <a:gd name="connsiteX145" fmla="*/ 6889589 w 12192000"/>
              <a:gd name="connsiteY145" fmla="*/ 191590 h 3426835"/>
              <a:gd name="connsiteX146" fmla="*/ 6926533 w 12192000"/>
              <a:gd name="connsiteY146" fmla="*/ 206941 h 3426835"/>
              <a:gd name="connsiteX147" fmla="*/ 6977994 w 12192000"/>
              <a:gd name="connsiteY147" fmla="*/ 274747 h 3426835"/>
              <a:gd name="connsiteX0" fmla="*/ 6977994 w 12192000"/>
              <a:gd name="connsiteY0" fmla="*/ 274746 h 3426834"/>
              <a:gd name="connsiteX1" fmla="*/ 7095723 w 12192000"/>
              <a:gd name="connsiteY1" fmla="*/ 280182 h 3426834"/>
              <a:gd name="connsiteX2" fmla="*/ 7330015 w 12192000"/>
              <a:gd name="connsiteY2" fmla="*/ 298635 h 3426834"/>
              <a:gd name="connsiteX3" fmla="*/ 7689873 w 12192000"/>
              <a:gd name="connsiteY3" fmla="*/ 406501 h 3426834"/>
              <a:gd name="connsiteX4" fmla="*/ 8005538 w 12192000"/>
              <a:gd name="connsiteY4" fmla="*/ 456762 h 3426834"/>
              <a:gd name="connsiteX5" fmla="*/ 8031567 w 12192000"/>
              <a:gd name="connsiteY5" fmla="*/ 447312 h 3426834"/>
              <a:gd name="connsiteX6" fmla="*/ 8064378 w 12192000"/>
              <a:gd name="connsiteY6" fmla="*/ 447786 h 3426834"/>
              <a:gd name="connsiteX7" fmla="*/ 8349142 w 12192000"/>
              <a:gd name="connsiteY7" fmla="*/ 453551 h 3426834"/>
              <a:gd name="connsiteX8" fmla="*/ 8398146 w 12192000"/>
              <a:gd name="connsiteY8" fmla="*/ 446893 h 3426834"/>
              <a:gd name="connsiteX9" fmla="*/ 8518180 w 12192000"/>
              <a:gd name="connsiteY9" fmla="*/ 448654 h 3426834"/>
              <a:gd name="connsiteX10" fmla="*/ 8688204 w 12192000"/>
              <a:gd name="connsiteY10" fmla="*/ 449787 h 3426834"/>
              <a:gd name="connsiteX11" fmla="*/ 8695239 w 12192000"/>
              <a:gd name="connsiteY11" fmla="*/ 442070 h 3426834"/>
              <a:gd name="connsiteX12" fmla="*/ 8754342 w 12192000"/>
              <a:gd name="connsiteY12" fmla="*/ 444743 h 3426834"/>
              <a:gd name="connsiteX13" fmla="*/ 8964553 w 12192000"/>
              <a:gd name="connsiteY13" fmla="*/ 507747 h 3426834"/>
              <a:gd name="connsiteX14" fmla="*/ 9079968 w 12192000"/>
              <a:gd name="connsiteY14" fmla="*/ 511491 h 3426834"/>
              <a:gd name="connsiteX15" fmla="*/ 9120420 w 12192000"/>
              <a:gd name="connsiteY15" fmla="*/ 504168 h 3426834"/>
              <a:gd name="connsiteX16" fmla="*/ 9188229 w 12192000"/>
              <a:gd name="connsiteY16" fmla="*/ 492440 h 3426834"/>
              <a:gd name="connsiteX17" fmla="*/ 9249213 w 12192000"/>
              <a:gd name="connsiteY17" fmla="*/ 467919 h 3426834"/>
              <a:gd name="connsiteX18" fmla="*/ 9309761 w 12192000"/>
              <a:gd name="connsiteY18" fmla="*/ 488239 h 3426834"/>
              <a:gd name="connsiteX19" fmla="*/ 9390188 w 12192000"/>
              <a:gd name="connsiteY19" fmla="*/ 429881 h 3426834"/>
              <a:gd name="connsiteX20" fmla="*/ 9516107 w 12192000"/>
              <a:gd name="connsiteY20" fmla="*/ 418018 h 3426834"/>
              <a:gd name="connsiteX21" fmla="*/ 9755401 w 12192000"/>
              <a:gd name="connsiteY21" fmla="*/ 381113 h 3426834"/>
              <a:gd name="connsiteX22" fmla="*/ 9879576 w 12192000"/>
              <a:gd name="connsiteY22" fmla="*/ 370087 h 3426834"/>
              <a:gd name="connsiteX23" fmla="*/ 9917042 w 12192000"/>
              <a:gd name="connsiteY23" fmla="*/ 355723 h 3426834"/>
              <a:gd name="connsiteX24" fmla="*/ 10013409 w 12192000"/>
              <a:gd name="connsiteY24" fmla="*/ 319935 h 3426834"/>
              <a:gd name="connsiteX25" fmla="*/ 10067656 w 12192000"/>
              <a:gd name="connsiteY25" fmla="*/ 295517 h 3426834"/>
              <a:gd name="connsiteX26" fmla="*/ 10131785 w 12192000"/>
              <a:gd name="connsiteY26" fmla="*/ 268132 h 3426834"/>
              <a:gd name="connsiteX27" fmla="*/ 10207787 w 12192000"/>
              <a:gd name="connsiteY27" fmla="*/ 245199 h 3426834"/>
              <a:gd name="connsiteX28" fmla="*/ 10309934 w 12192000"/>
              <a:gd name="connsiteY28" fmla="*/ 236632 h 3426834"/>
              <a:gd name="connsiteX29" fmla="*/ 10431202 w 12192000"/>
              <a:gd name="connsiteY29" fmla="*/ 227176 h 3426834"/>
              <a:gd name="connsiteX30" fmla="*/ 10487751 w 12192000"/>
              <a:gd name="connsiteY30" fmla="*/ 220457 h 3426834"/>
              <a:gd name="connsiteX31" fmla="*/ 10557198 w 12192000"/>
              <a:gd name="connsiteY31" fmla="*/ 229353 h 3426834"/>
              <a:gd name="connsiteX32" fmla="*/ 10612454 w 12192000"/>
              <a:gd name="connsiteY32" fmla="*/ 230912 h 3426834"/>
              <a:gd name="connsiteX33" fmla="*/ 10625222 w 12192000"/>
              <a:gd name="connsiteY33" fmla="*/ 221454 h 3426834"/>
              <a:gd name="connsiteX34" fmla="*/ 10633161 w 12192000"/>
              <a:gd name="connsiteY34" fmla="*/ 220571 h 3426834"/>
              <a:gd name="connsiteX35" fmla="*/ 10645941 w 12192000"/>
              <a:gd name="connsiteY35" fmla="*/ 224853 h 3426834"/>
              <a:gd name="connsiteX36" fmla="*/ 10650422 w 12192000"/>
              <a:gd name="connsiteY36" fmla="*/ 218655 h 3426834"/>
              <a:gd name="connsiteX37" fmla="*/ 10656955 w 12192000"/>
              <a:gd name="connsiteY37" fmla="*/ 217931 h 3426834"/>
              <a:gd name="connsiteX38" fmla="*/ 10701610 w 12192000"/>
              <a:gd name="connsiteY38" fmla="*/ 213842 h 3426834"/>
              <a:gd name="connsiteX39" fmla="*/ 10770373 w 12192000"/>
              <a:gd name="connsiteY39" fmla="*/ 225175 h 3426834"/>
              <a:gd name="connsiteX40" fmla="*/ 10866744 w 12192000"/>
              <a:gd name="connsiteY40" fmla="*/ 236114 h 3426834"/>
              <a:gd name="connsiteX41" fmla="*/ 10996158 w 12192000"/>
              <a:gd name="connsiteY41" fmla="*/ 235508 h 3426834"/>
              <a:gd name="connsiteX42" fmla="*/ 11095448 w 12192000"/>
              <a:gd name="connsiteY42" fmla="*/ 235057 h 3426834"/>
              <a:gd name="connsiteX43" fmla="*/ 11189065 w 12192000"/>
              <a:gd name="connsiteY43" fmla="*/ 216862 h 3426834"/>
              <a:gd name="connsiteX44" fmla="*/ 11287301 w 12192000"/>
              <a:gd name="connsiteY44" fmla="*/ 148031 h 3426834"/>
              <a:gd name="connsiteX45" fmla="*/ 11369366 w 12192000"/>
              <a:gd name="connsiteY45" fmla="*/ 120705 h 3426834"/>
              <a:gd name="connsiteX46" fmla="*/ 11372104 w 12192000"/>
              <a:gd name="connsiteY46" fmla="*/ 84516 h 3426834"/>
              <a:gd name="connsiteX47" fmla="*/ 11403114 w 12192000"/>
              <a:gd name="connsiteY47" fmla="*/ 62204 h 3426834"/>
              <a:gd name="connsiteX48" fmla="*/ 11553944 w 12192000"/>
              <a:gd name="connsiteY48" fmla="*/ 338 h 3426834"/>
              <a:gd name="connsiteX49" fmla="*/ 11722689 w 12192000"/>
              <a:gd name="connsiteY49" fmla="*/ 14080 h 3426834"/>
              <a:gd name="connsiteX50" fmla="*/ 11822950 w 12192000"/>
              <a:gd name="connsiteY50" fmla="*/ 14722 h 3426834"/>
              <a:gd name="connsiteX51" fmla="*/ 11853071 w 12192000"/>
              <a:gd name="connsiteY51" fmla="*/ 118432 h 3426834"/>
              <a:gd name="connsiteX52" fmla="*/ 11920867 w 12192000"/>
              <a:gd name="connsiteY52" fmla="*/ 111616 h 3426834"/>
              <a:gd name="connsiteX53" fmla="*/ 11999257 w 12192000"/>
              <a:gd name="connsiteY53" fmla="*/ 117090 h 3426834"/>
              <a:gd name="connsiteX54" fmla="*/ 12073903 w 12192000"/>
              <a:gd name="connsiteY54" fmla="*/ 243070 h 3426834"/>
              <a:gd name="connsiteX55" fmla="*/ 12123386 w 12192000"/>
              <a:gd name="connsiteY55" fmla="*/ 306434 h 3426834"/>
              <a:gd name="connsiteX56" fmla="*/ 12163777 w 12192000"/>
              <a:gd name="connsiteY56" fmla="*/ 319923 h 3426834"/>
              <a:gd name="connsiteX57" fmla="*/ 12192000 w 12192000"/>
              <a:gd name="connsiteY57" fmla="*/ 329188 h 3426834"/>
              <a:gd name="connsiteX58" fmla="*/ 12192000 w 12192000"/>
              <a:gd name="connsiteY58" fmla="*/ 1407854 h 3426834"/>
              <a:gd name="connsiteX59" fmla="*/ 12192000 w 12192000"/>
              <a:gd name="connsiteY59" fmla="*/ 2403933 h 3426834"/>
              <a:gd name="connsiteX60" fmla="*/ 12192000 w 12192000"/>
              <a:gd name="connsiteY60" fmla="*/ 3426834 h 3426834"/>
              <a:gd name="connsiteX61" fmla="*/ 0 w 12192000"/>
              <a:gd name="connsiteY61" fmla="*/ 3426834 h 3426834"/>
              <a:gd name="connsiteX62" fmla="*/ 0 w 12192000"/>
              <a:gd name="connsiteY62" fmla="*/ 2403933 h 3426834"/>
              <a:gd name="connsiteX63" fmla="*/ 0 w 12192000"/>
              <a:gd name="connsiteY63" fmla="*/ 1407854 h 3426834"/>
              <a:gd name="connsiteX64" fmla="*/ 0 w 12192000"/>
              <a:gd name="connsiteY64" fmla="*/ 676024 h 3426834"/>
              <a:gd name="connsiteX65" fmla="*/ 76043 w 12192000"/>
              <a:gd name="connsiteY65" fmla="*/ 671661 h 3426834"/>
              <a:gd name="connsiteX66" fmla="*/ 156777 w 12192000"/>
              <a:gd name="connsiteY66" fmla="*/ 689423 h 3426834"/>
              <a:gd name="connsiteX67" fmla="*/ 390282 w 12192000"/>
              <a:gd name="connsiteY67" fmla="*/ 696147 h 3426834"/>
              <a:gd name="connsiteX68" fmla="*/ 441283 w 12192000"/>
              <a:gd name="connsiteY68" fmla="*/ 719177 h 3426834"/>
              <a:gd name="connsiteX69" fmla="*/ 479705 w 12192000"/>
              <a:gd name="connsiteY69" fmla="*/ 730912 h 3426834"/>
              <a:gd name="connsiteX70" fmla="*/ 766623 w 12192000"/>
              <a:gd name="connsiteY70" fmla="*/ 778356 h 3426834"/>
              <a:gd name="connsiteX71" fmla="*/ 827314 w 12192000"/>
              <a:gd name="connsiteY71" fmla="*/ 787361 h 3426834"/>
              <a:gd name="connsiteX72" fmla="*/ 998405 w 12192000"/>
              <a:gd name="connsiteY72" fmla="*/ 845530 h 3426834"/>
              <a:gd name="connsiteX73" fmla="*/ 1045574 w 12192000"/>
              <a:gd name="connsiteY73" fmla="*/ 848625 h 3426834"/>
              <a:gd name="connsiteX74" fmla="*/ 1350289 w 12192000"/>
              <a:gd name="connsiteY74" fmla="*/ 862050 h 3426834"/>
              <a:gd name="connsiteX75" fmla="*/ 1493817 w 12192000"/>
              <a:gd name="connsiteY75" fmla="*/ 847251 h 3426834"/>
              <a:gd name="connsiteX76" fmla="*/ 1629709 w 12192000"/>
              <a:gd name="connsiteY76" fmla="*/ 842989 h 3426834"/>
              <a:gd name="connsiteX77" fmla="*/ 1640709 w 12192000"/>
              <a:gd name="connsiteY77" fmla="*/ 847242 h 3426834"/>
              <a:gd name="connsiteX78" fmla="*/ 1645414 w 12192000"/>
              <a:gd name="connsiteY78" fmla="*/ 844668 h 3426834"/>
              <a:gd name="connsiteX79" fmla="*/ 1676636 w 12192000"/>
              <a:gd name="connsiteY79" fmla="*/ 829629 h 3426834"/>
              <a:gd name="connsiteX80" fmla="*/ 1737817 w 12192000"/>
              <a:gd name="connsiteY80" fmla="*/ 831558 h 3426834"/>
              <a:gd name="connsiteX81" fmla="*/ 1862741 w 12192000"/>
              <a:gd name="connsiteY81" fmla="*/ 824791 h 3426834"/>
              <a:gd name="connsiteX82" fmla="*/ 2063928 w 12192000"/>
              <a:gd name="connsiteY82" fmla="*/ 793144 h 3426834"/>
              <a:gd name="connsiteX83" fmla="*/ 2380801 w 12192000"/>
              <a:gd name="connsiteY83" fmla="*/ 754965 h 3426834"/>
              <a:gd name="connsiteX84" fmla="*/ 2654560 w 12192000"/>
              <a:gd name="connsiteY84" fmla="*/ 732617 h 3426834"/>
              <a:gd name="connsiteX85" fmla="*/ 2786787 w 12192000"/>
              <a:gd name="connsiteY85" fmla="*/ 724729 h 3426834"/>
              <a:gd name="connsiteX86" fmla="*/ 2885593 w 12192000"/>
              <a:gd name="connsiteY86" fmla="*/ 667787 h 3426834"/>
              <a:gd name="connsiteX87" fmla="*/ 3039071 w 12192000"/>
              <a:gd name="connsiteY87" fmla="*/ 653554 h 3426834"/>
              <a:gd name="connsiteX88" fmla="*/ 3129193 w 12192000"/>
              <a:gd name="connsiteY88" fmla="*/ 638192 h 3426834"/>
              <a:gd name="connsiteX89" fmla="*/ 3160750 w 12192000"/>
              <a:gd name="connsiteY89" fmla="*/ 621603 h 3426834"/>
              <a:gd name="connsiteX90" fmla="*/ 3206618 w 12192000"/>
              <a:gd name="connsiteY90" fmla="*/ 605666 h 3426834"/>
              <a:gd name="connsiteX91" fmla="*/ 3285495 w 12192000"/>
              <a:gd name="connsiteY91" fmla="*/ 569218 h 3426834"/>
              <a:gd name="connsiteX92" fmla="*/ 3395074 w 12192000"/>
              <a:gd name="connsiteY92" fmla="*/ 534722 h 3426834"/>
              <a:gd name="connsiteX93" fmla="*/ 3486313 w 12192000"/>
              <a:gd name="connsiteY93" fmla="*/ 555514 h 3426834"/>
              <a:gd name="connsiteX94" fmla="*/ 3491586 w 12192000"/>
              <a:gd name="connsiteY94" fmla="*/ 546167 h 3426834"/>
              <a:gd name="connsiteX95" fmla="*/ 3548983 w 12192000"/>
              <a:gd name="connsiteY95" fmla="*/ 538123 h 3426834"/>
              <a:gd name="connsiteX96" fmla="*/ 3731729 w 12192000"/>
              <a:gd name="connsiteY96" fmla="*/ 547215 h 3426834"/>
              <a:gd name="connsiteX97" fmla="*/ 3861674 w 12192000"/>
              <a:gd name="connsiteY97" fmla="*/ 529964 h 3426834"/>
              <a:gd name="connsiteX98" fmla="*/ 3912797 w 12192000"/>
              <a:gd name="connsiteY98" fmla="*/ 533057 h 3426834"/>
              <a:gd name="connsiteX99" fmla="*/ 3975778 w 12192000"/>
              <a:gd name="connsiteY99" fmla="*/ 508380 h 3426834"/>
              <a:gd name="connsiteX100" fmla="*/ 4072288 w 12192000"/>
              <a:gd name="connsiteY100" fmla="*/ 456017 h 3426834"/>
              <a:gd name="connsiteX101" fmla="*/ 4110070 w 12192000"/>
              <a:gd name="connsiteY101" fmla="*/ 463561 h 3426834"/>
              <a:gd name="connsiteX102" fmla="*/ 4148272 w 12192000"/>
              <a:gd name="connsiteY102" fmla="*/ 459733 h 3426834"/>
              <a:gd name="connsiteX103" fmla="*/ 4233003 w 12192000"/>
              <a:gd name="connsiteY103" fmla="*/ 423266 h 3426834"/>
              <a:gd name="connsiteX104" fmla="*/ 4283653 w 12192000"/>
              <a:gd name="connsiteY104" fmla="*/ 409585 h 3426834"/>
              <a:gd name="connsiteX105" fmla="*/ 4420068 w 12192000"/>
              <a:gd name="connsiteY105" fmla="*/ 364232 h 3426834"/>
              <a:gd name="connsiteX106" fmla="*/ 4612820 w 12192000"/>
              <a:gd name="connsiteY106" fmla="*/ 253414 h 3426834"/>
              <a:gd name="connsiteX107" fmla="*/ 4620533 w 12192000"/>
              <a:gd name="connsiteY107" fmla="*/ 250385 h 3426834"/>
              <a:gd name="connsiteX108" fmla="*/ 4642602 w 12192000"/>
              <a:gd name="connsiteY108" fmla="*/ 250882 h 3426834"/>
              <a:gd name="connsiteX109" fmla="*/ 4651066 w 12192000"/>
              <a:gd name="connsiteY109" fmla="*/ 252515 h 3426834"/>
              <a:gd name="connsiteX110" fmla="*/ 4663100 w 12192000"/>
              <a:gd name="connsiteY110" fmla="*/ 251826 h 3426834"/>
              <a:gd name="connsiteX111" fmla="*/ 4663344 w 12192000"/>
              <a:gd name="connsiteY111" fmla="*/ 251349 h 3426834"/>
              <a:gd name="connsiteX112" fmla="*/ 4674721 w 12192000"/>
              <a:gd name="connsiteY112" fmla="*/ 251606 h 3426834"/>
              <a:gd name="connsiteX113" fmla="*/ 4731045 w 12192000"/>
              <a:gd name="connsiteY113" fmla="*/ 258678 h 3426834"/>
              <a:gd name="connsiteX114" fmla="*/ 4798884 w 12192000"/>
              <a:gd name="connsiteY114" fmla="*/ 210867 h 3426834"/>
              <a:gd name="connsiteX115" fmla="*/ 4828155 w 12192000"/>
              <a:gd name="connsiteY115" fmla="*/ 201636 h 3426834"/>
              <a:gd name="connsiteX116" fmla="*/ 4843504 w 12192000"/>
              <a:gd name="connsiteY116" fmla="*/ 194247 h 3426834"/>
              <a:gd name="connsiteX117" fmla="*/ 4853353 w 12192000"/>
              <a:gd name="connsiteY117" fmla="*/ 205814 h 3426834"/>
              <a:gd name="connsiteX118" fmla="*/ 4898297 w 12192000"/>
              <a:gd name="connsiteY118" fmla="*/ 199212 h 3426834"/>
              <a:gd name="connsiteX119" fmla="*/ 4905046 w 12192000"/>
              <a:gd name="connsiteY119" fmla="*/ 196439 h 3426834"/>
              <a:gd name="connsiteX120" fmla="*/ 4940803 w 12192000"/>
              <a:gd name="connsiteY120" fmla="*/ 205749 h 3426834"/>
              <a:gd name="connsiteX121" fmla="*/ 4958985 w 12192000"/>
              <a:gd name="connsiteY121" fmla="*/ 208031 h 3426834"/>
              <a:gd name="connsiteX122" fmla="*/ 4964720 w 12192000"/>
              <a:gd name="connsiteY122" fmla="*/ 213891 h 3426834"/>
              <a:gd name="connsiteX123" fmla="*/ 4991255 w 12192000"/>
              <a:gd name="connsiteY123" fmla="*/ 214612 h 3426834"/>
              <a:gd name="connsiteX124" fmla="*/ 4994077 w 12192000"/>
              <a:gd name="connsiteY124" fmla="*/ 212728 h 3426834"/>
              <a:gd name="connsiteX125" fmla="*/ 5016802 w 12192000"/>
              <a:gd name="connsiteY125" fmla="*/ 220639 h 3426834"/>
              <a:gd name="connsiteX126" fmla="*/ 5091319 w 12192000"/>
              <a:gd name="connsiteY126" fmla="*/ 236111 h 3426834"/>
              <a:gd name="connsiteX127" fmla="*/ 5259336 w 12192000"/>
              <a:gd name="connsiteY127" fmla="*/ 241776 h 3426834"/>
              <a:gd name="connsiteX128" fmla="*/ 5491971 w 12192000"/>
              <a:gd name="connsiteY128" fmla="*/ 245623 h 3426834"/>
              <a:gd name="connsiteX129" fmla="*/ 5865838 w 12192000"/>
              <a:gd name="connsiteY129" fmla="*/ 225301 h 3426834"/>
              <a:gd name="connsiteX130" fmla="*/ 5995823 w 12192000"/>
              <a:gd name="connsiteY130" fmla="*/ 203874 h 3426834"/>
              <a:gd name="connsiteX131" fmla="*/ 6052915 w 12192000"/>
              <a:gd name="connsiteY131" fmla="*/ 216594 h 3426834"/>
              <a:gd name="connsiteX132" fmla="*/ 6093124 w 12192000"/>
              <a:gd name="connsiteY132" fmla="*/ 210994 h 3426834"/>
              <a:gd name="connsiteX133" fmla="*/ 6097661 w 12192000"/>
              <a:gd name="connsiteY133" fmla="*/ 208062 h 3426834"/>
              <a:gd name="connsiteX134" fmla="*/ 6116838 w 12192000"/>
              <a:gd name="connsiteY134" fmla="*/ 205077 h 3426834"/>
              <a:gd name="connsiteX135" fmla="*/ 6120984 w 12192000"/>
              <a:gd name="connsiteY135" fmla="*/ 193294 h 3426834"/>
              <a:gd name="connsiteX136" fmla="*/ 6148942 w 12192000"/>
              <a:gd name="connsiteY136" fmla="*/ 180962 h 3426834"/>
              <a:gd name="connsiteX137" fmla="*/ 6229970 w 12192000"/>
              <a:gd name="connsiteY137" fmla="*/ 183060 h 3426834"/>
              <a:gd name="connsiteX138" fmla="*/ 6355201 w 12192000"/>
              <a:gd name="connsiteY138" fmla="*/ 179162 h 3426834"/>
              <a:gd name="connsiteX139" fmla="*/ 6456586 w 12192000"/>
              <a:gd name="connsiteY139" fmla="*/ 172567 h 3426834"/>
              <a:gd name="connsiteX140" fmla="*/ 6494018 w 12192000"/>
              <a:gd name="connsiteY140" fmla="*/ 159097 h 3426834"/>
              <a:gd name="connsiteX141" fmla="*/ 6547019 w 12192000"/>
              <a:gd name="connsiteY141" fmla="*/ 147659 h 3426834"/>
              <a:gd name="connsiteX142" fmla="*/ 6644256 w 12192000"/>
              <a:gd name="connsiteY142" fmla="*/ 132600 h 3426834"/>
              <a:gd name="connsiteX143" fmla="*/ 6755672 w 12192000"/>
              <a:gd name="connsiteY143" fmla="*/ 142474 h 3426834"/>
              <a:gd name="connsiteX144" fmla="*/ 6847031 w 12192000"/>
              <a:gd name="connsiteY144" fmla="*/ 165464 h 3426834"/>
              <a:gd name="connsiteX145" fmla="*/ 6889589 w 12192000"/>
              <a:gd name="connsiteY145" fmla="*/ 191589 h 3426834"/>
              <a:gd name="connsiteX146" fmla="*/ 6926533 w 12192000"/>
              <a:gd name="connsiteY146" fmla="*/ 206940 h 3426834"/>
              <a:gd name="connsiteX147" fmla="*/ 6977994 w 12192000"/>
              <a:gd name="connsiteY147" fmla="*/ 274746 h 3426834"/>
              <a:gd name="connsiteX0" fmla="*/ 6977994 w 12192000"/>
              <a:gd name="connsiteY0" fmla="*/ 260665 h 3412753"/>
              <a:gd name="connsiteX1" fmla="*/ 7095723 w 12192000"/>
              <a:gd name="connsiteY1" fmla="*/ 266101 h 3412753"/>
              <a:gd name="connsiteX2" fmla="*/ 7330015 w 12192000"/>
              <a:gd name="connsiteY2" fmla="*/ 284554 h 3412753"/>
              <a:gd name="connsiteX3" fmla="*/ 7689873 w 12192000"/>
              <a:gd name="connsiteY3" fmla="*/ 392420 h 3412753"/>
              <a:gd name="connsiteX4" fmla="*/ 8005538 w 12192000"/>
              <a:gd name="connsiteY4" fmla="*/ 442681 h 3412753"/>
              <a:gd name="connsiteX5" fmla="*/ 8031567 w 12192000"/>
              <a:gd name="connsiteY5" fmla="*/ 433231 h 3412753"/>
              <a:gd name="connsiteX6" fmla="*/ 8064378 w 12192000"/>
              <a:gd name="connsiteY6" fmla="*/ 433705 h 3412753"/>
              <a:gd name="connsiteX7" fmla="*/ 8349142 w 12192000"/>
              <a:gd name="connsiteY7" fmla="*/ 439470 h 3412753"/>
              <a:gd name="connsiteX8" fmla="*/ 8398146 w 12192000"/>
              <a:gd name="connsiteY8" fmla="*/ 432812 h 3412753"/>
              <a:gd name="connsiteX9" fmla="*/ 8518180 w 12192000"/>
              <a:gd name="connsiteY9" fmla="*/ 434573 h 3412753"/>
              <a:gd name="connsiteX10" fmla="*/ 8688204 w 12192000"/>
              <a:gd name="connsiteY10" fmla="*/ 435706 h 3412753"/>
              <a:gd name="connsiteX11" fmla="*/ 8695239 w 12192000"/>
              <a:gd name="connsiteY11" fmla="*/ 427989 h 3412753"/>
              <a:gd name="connsiteX12" fmla="*/ 8754342 w 12192000"/>
              <a:gd name="connsiteY12" fmla="*/ 430662 h 3412753"/>
              <a:gd name="connsiteX13" fmla="*/ 8964553 w 12192000"/>
              <a:gd name="connsiteY13" fmla="*/ 493666 h 3412753"/>
              <a:gd name="connsiteX14" fmla="*/ 9079968 w 12192000"/>
              <a:gd name="connsiteY14" fmla="*/ 497410 h 3412753"/>
              <a:gd name="connsiteX15" fmla="*/ 9120420 w 12192000"/>
              <a:gd name="connsiteY15" fmla="*/ 490087 h 3412753"/>
              <a:gd name="connsiteX16" fmla="*/ 9188229 w 12192000"/>
              <a:gd name="connsiteY16" fmla="*/ 478359 h 3412753"/>
              <a:gd name="connsiteX17" fmla="*/ 9249213 w 12192000"/>
              <a:gd name="connsiteY17" fmla="*/ 453838 h 3412753"/>
              <a:gd name="connsiteX18" fmla="*/ 9309761 w 12192000"/>
              <a:gd name="connsiteY18" fmla="*/ 474158 h 3412753"/>
              <a:gd name="connsiteX19" fmla="*/ 9390188 w 12192000"/>
              <a:gd name="connsiteY19" fmla="*/ 415800 h 3412753"/>
              <a:gd name="connsiteX20" fmla="*/ 9516107 w 12192000"/>
              <a:gd name="connsiteY20" fmla="*/ 403937 h 3412753"/>
              <a:gd name="connsiteX21" fmla="*/ 9755401 w 12192000"/>
              <a:gd name="connsiteY21" fmla="*/ 367032 h 3412753"/>
              <a:gd name="connsiteX22" fmla="*/ 9879576 w 12192000"/>
              <a:gd name="connsiteY22" fmla="*/ 356006 h 3412753"/>
              <a:gd name="connsiteX23" fmla="*/ 9917042 w 12192000"/>
              <a:gd name="connsiteY23" fmla="*/ 341642 h 3412753"/>
              <a:gd name="connsiteX24" fmla="*/ 10013409 w 12192000"/>
              <a:gd name="connsiteY24" fmla="*/ 305854 h 3412753"/>
              <a:gd name="connsiteX25" fmla="*/ 10067656 w 12192000"/>
              <a:gd name="connsiteY25" fmla="*/ 281436 h 3412753"/>
              <a:gd name="connsiteX26" fmla="*/ 10131785 w 12192000"/>
              <a:gd name="connsiteY26" fmla="*/ 254051 h 3412753"/>
              <a:gd name="connsiteX27" fmla="*/ 10207787 w 12192000"/>
              <a:gd name="connsiteY27" fmla="*/ 231118 h 3412753"/>
              <a:gd name="connsiteX28" fmla="*/ 10309934 w 12192000"/>
              <a:gd name="connsiteY28" fmla="*/ 222551 h 3412753"/>
              <a:gd name="connsiteX29" fmla="*/ 10431202 w 12192000"/>
              <a:gd name="connsiteY29" fmla="*/ 213095 h 3412753"/>
              <a:gd name="connsiteX30" fmla="*/ 10487751 w 12192000"/>
              <a:gd name="connsiteY30" fmla="*/ 206376 h 3412753"/>
              <a:gd name="connsiteX31" fmla="*/ 10557198 w 12192000"/>
              <a:gd name="connsiteY31" fmla="*/ 215272 h 3412753"/>
              <a:gd name="connsiteX32" fmla="*/ 10612454 w 12192000"/>
              <a:gd name="connsiteY32" fmla="*/ 216831 h 3412753"/>
              <a:gd name="connsiteX33" fmla="*/ 10625222 w 12192000"/>
              <a:gd name="connsiteY33" fmla="*/ 207373 h 3412753"/>
              <a:gd name="connsiteX34" fmla="*/ 10633161 w 12192000"/>
              <a:gd name="connsiteY34" fmla="*/ 206490 h 3412753"/>
              <a:gd name="connsiteX35" fmla="*/ 10645941 w 12192000"/>
              <a:gd name="connsiteY35" fmla="*/ 210772 h 3412753"/>
              <a:gd name="connsiteX36" fmla="*/ 10650422 w 12192000"/>
              <a:gd name="connsiteY36" fmla="*/ 204574 h 3412753"/>
              <a:gd name="connsiteX37" fmla="*/ 10656955 w 12192000"/>
              <a:gd name="connsiteY37" fmla="*/ 203850 h 3412753"/>
              <a:gd name="connsiteX38" fmla="*/ 10701610 w 12192000"/>
              <a:gd name="connsiteY38" fmla="*/ 199761 h 3412753"/>
              <a:gd name="connsiteX39" fmla="*/ 10770373 w 12192000"/>
              <a:gd name="connsiteY39" fmla="*/ 211094 h 3412753"/>
              <a:gd name="connsiteX40" fmla="*/ 10866744 w 12192000"/>
              <a:gd name="connsiteY40" fmla="*/ 222033 h 3412753"/>
              <a:gd name="connsiteX41" fmla="*/ 10996158 w 12192000"/>
              <a:gd name="connsiteY41" fmla="*/ 221427 h 3412753"/>
              <a:gd name="connsiteX42" fmla="*/ 11095448 w 12192000"/>
              <a:gd name="connsiteY42" fmla="*/ 220976 h 3412753"/>
              <a:gd name="connsiteX43" fmla="*/ 11189065 w 12192000"/>
              <a:gd name="connsiteY43" fmla="*/ 202781 h 3412753"/>
              <a:gd name="connsiteX44" fmla="*/ 11287301 w 12192000"/>
              <a:gd name="connsiteY44" fmla="*/ 133950 h 3412753"/>
              <a:gd name="connsiteX45" fmla="*/ 11369366 w 12192000"/>
              <a:gd name="connsiteY45" fmla="*/ 106624 h 3412753"/>
              <a:gd name="connsiteX46" fmla="*/ 11372104 w 12192000"/>
              <a:gd name="connsiteY46" fmla="*/ 70435 h 3412753"/>
              <a:gd name="connsiteX47" fmla="*/ 11403114 w 12192000"/>
              <a:gd name="connsiteY47" fmla="*/ 48123 h 3412753"/>
              <a:gd name="connsiteX48" fmla="*/ 11548919 w 12192000"/>
              <a:gd name="connsiteY48" fmla="*/ 21178 h 3412753"/>
              <a:gd name="connsiteX49" fmla="*/ 11722689 w 12192000"/>
              <a:gd name="connsiteY49" fmla="*/ -1 h 3412753"/>
              <a:gd name="connsiteX50" fmla="*/ 11822950 w 12192000"/>
              <a:gd name="connsiteY50" fmla="*/ 641 h 3412753"/>
              <a:gd name="connsiteX51" fmla="*/ 11853071 w 12192000"/>
              <a:gd name="connsiteY51" fmla="*/ 104351 h 3412753"/>
              <a:gd name="connsiteX52" fmla="*/ 11920867 w 12192000"/>
              <a:gd name="connsiteY52" fmla="*/ 97535 h 3412753"/>
              <a:gd name="connsiteX53" fmla="*/ 11999257 w 12192000"/>
              <a:gd name="connsiteY53" fmla="*/ 103009 h 3412753"/>
              <a:gd name="connsiteX54" fmla="*/ 12073903 w 12192000"/>
              <a:gd name="connsiteY54" fmla="*/ 228989 h 3412753"/>
              <a:gd name="connsiteX55" fmla="*/ 12123386 w 12192000"/>
              <a:gd name="connsiteY55" fmla="*/ 292353 h 3412753"/>
              <a:gd name="connsiteX56" fmla="*/ 12163777 w 12192000"/>
              <a:gd name="connsiteY56" fmla="*/ 305842 h 3412753"/>
              <a:gd name="connsiteX57" fmla="*/ 12192000 w 12192000"/>
              <a:gd name="connsiteY57" fmla="*/ 315107 h 3412753"/>
              <a:gd name="connsiteX58" fmla="*/ 12192000 w 12192000"/>
              <a:gd name="connsiteY58" fmla="*/ 1393773 h 3412753"/>
              <a:gd name="connsiteX59" fmla="*/ 12192000 w 12192000"/>
              <a:gd name="connsiteY59" fmla="*/ 2389852 h 3412753"/>
              <a:gd name="connsiteX60" fmla="*/ 12192000 w 12192000"/>
              <a:gd name="connsiteY60" fmla="*/ 3412753 h 3412753"/>
              <a:gd name="connsiteX61" fmla="*/ 0 w 12192000"/>
              <a:gd name="connsiteY61" fmla="*/ 3412753 h 3412753"/>
              <a:gd name="connsiteX62" fmla="*/ 0 w 12192000"/>
              <a:gd name="connsiteY62" fmla="*/ 2389852 h 3412753"/>
              <a:gd name="connsiteX63" fmla="*/ 0 w 12192000"/>
              <a:gd name="connsiteY63" fmla="*/ 1393773 h 3412753"/>
              <a:gd name="connsiteX64" fmla="*/ 0 w 12192000"/>
              <a:gd name="connsiteY64" fmla="*/ 661943 h 3412753"/>
              <a:gd name="connsiteX65" fmla="*/ 76043 w 12192000"/>
              <a:gd name="connsiteY65" fmla="*/ 657580 h 3412753"/>
              <a:gd name="connsiteX66" fmla="*/ 156777 w 12192000"/>
              <a:gd name="connsiteY66" fmla="*/ 675342 h 3412753"/>
              <a:gd name="connsiteX67" fmla="*/ 390282 w 12192000"/>
              <a:gd name="connsiteY67" fmla="*/ 682066 h 3412753"/>
              <a:gd name="connsiteX68" fmla="*/ 441283 w 12192000"/>
              <a:gd name="connsiteY68" fmla="*/ 705096 h 3412753"/>
              <a:gd name="connsiteX69" fmla="*/ 479705 w 12192000"/>
              <a:gd name="connsiteY69" fmla="*/ 716831 h 3412753"/>
              <a:gd name="connsiteX70" fmla="*/ 766623 w 12192000"/>
              <a:gd name="connsiteY70" fmla="*/ 764275 h 3412753"/>
              <a:gd name="connsiteX71" fmla="*/ 827314 w 12192000"/>
              <a:gd name="connsiteY71" fmla="*/ 773280 h 3412753"/>
              <a:gd name="connsiteX72" fmla="*/ 998405 w 12192000"/>
              <a:gd name="connsiteY72" fmla="*/ 831449 h 3412753"/>
              <a:gd name="connsiteX73" fmla="*/ 1045574 w 12192000"/>
              <a:gd name="connsiteY73" fmla="*/ 834544 h 3412753"/>
              <a:gd name="connsiteX74" fmla="*/ 1350289 w 12192000"/>
              <a:gd name="connsiteY74" fmla="*/ 847969 h 3412753"/>
              <a:gd name="connsiteX75" fmla="*/ 1493817 w 12192000"/>
              <a:gd name="connsiteY75" fmla="*/ 833170 h 3412753"/>
              <a:gd name="connsiteX76" fmla="*/ 1629709 w 12192000"/>
              <a:gd name="connsiteY76" fmla="*/ 828908 h 3412753"/>
              <a:gd name="connsiteX77" fmla="*/ 1640709 w 12192000"/>
              <a:gd name="connsiteY77" fmla="*/ 833161 h 3412753"/>
              <a:gd name="connsiteX78" fmla="*/ 1645414 w 12192000"/>
              <a:gd name="connsiteY78" fmla="*/ 830587 h 3412753"/>
              <a:gd name="connsiteX79" fmla="*/ 1676636 w 12192000"/>
              <a:gd name="connsiteY79" fmla="*/ 815548 h 3412753"/>
              <a:gd name="connsiteX80" fmla="*/ 1737817 w 12192000"/>
              <a:gd name="connsiteY80" fmla="*/ 817477 h 3412753"/>
              <a:gd name="connsiteX81" fmla="*/ 1862741 w 12192000"/>
              <a:gd name="connsiteY81" fmla="*/ 810710 h 3412753"/>
              <a:gd name="connsiteX82" fmla="*/ 2063928 w 12192000"/>
              <a:gd name="connsiteY82" fmla="*/ 779063 h 3412753"/>
              <a:gd name="connsiteX83" fmla="*/ 2380801 w 12192000"/>
              <a:gd name="connsiteY83" fmla="*/ 740884 h 3412753"/>
              <a:gd name="connsiteX84" fmla="*/ 2654560 w 12192000"/>
              <a:gd name="connsiteY84" fmla="*/ 718536 h 3412753"/>
              <a:gd name="connsiteX85" fmla="*/ 2786787 w 12192000"/>
              <a:gd name="connsiteY85" fmla="*/ 710648 h 3412753"/>
              <a:gd name="connsiteX86" fmla="*/ 2885593 w 12192000"/>
              <a:gd name="connsiteY86" fmla="*/ 653706 h 3412753"/>
              <a:gd name="connsiteX87" fmla="*/ 3039071 w 12192000"/>
              <a:gd name="connsiteY87" fmla="*/ 639473 h 3412753"/>
              <a:gd name="connsiteX88" fmla="*/ 3129193 w 12192000"/>
              <a:gd name="connsiteY88" fmla="*/ 624111 h 3412753"/>
              <a:gd name="connsiteX89" fmla="*/ 3160750 w 12192000"/>
              <a:gd name="connsiteY89" fmla="*/ 607522 h 3412753"/>
              <a:gd name="connsiteX90" fmla="*/ 3206618 w 12192000"/>
              <a:gd name="connsiteY90" fmla="*/ 591585 h 3412753"/>
              <a:gd name="connsiteX91" fmla="*/ 3285495 w 12192000"/>
              <a:gd name="connsiteY91" fmla="*/ 555137 h 3412753"/>
              <a:gd name="connsiteX92" fmla="*/ 3395074 w 12192000"/>
              <a:gd name="connsiteY92" fmla="*/ 520641 h 3412753"/>
              <a:gd name="connsiteX93" fmla="*/ 3486313 w 12192000"/>
              <a:gd name="connsiteY93" fmla="*/ 541433 h 3412753"/>
              <a:gd name="connsiteX94" fmla="*/ 3491586 w 12192000"/>
              <a:gd name="connsiteY94" fmla="*/ 532086 h 3412753"/>
              <a:gd name="connsiteX95" fmla="*/ 3548983 w 12192000"/>
              <a:gd name="connsiteY95" fmla="*/ 524042 h 3412753"/>
              <a:gd name="connsiteX96" fmla="*/ 3731729 w 12192000"/>
              <a:gd name="connsiteY96" fmla="*/ 533134 h 3412753"/>
              <a:gd name="connsiteX97" fmla="*/ 3861674 w 12192000"/>
              <a:gd name="connsiteY97" fmla="*/ 515883 h 3412753"/>
              <a:gd name="connsiteX98" fmla="*/ 3912797 w 12192000"/>
              <a:gd name="connsiteY98" fmla="*/ 518976 h 3412753"/>
              <a:gd name="connsiteX99" fmla="*/ 3975778 w 12192000"/>
              <a:gd name="connsiteY99" fmla="*/ 494299 h 3412753"/>
              <a:gd name="connsiteX100" fmla="*/ 4072288 w 12192000"/>
              <a:gd name="connsiteY100" fmla="*/ 441936 h 3412753"/>
              <a:gd name="connsiteX101" fmla="*/ 4110070 w 12192000"/>
              <a:gd name="connsiteY101" fmla="*/ 449480 h 3412753"/>
              <a:gd name="connsiteX102" fmla="*/ 4148272 w 12192000"/>
              <a:gd name="connsiteY102" fmla="*/ 445652 h 3412753"/>
              <a:gd name="connsiteX103" fmla="*/ 4233003 w 12192000"/>
              <a:gd name="connsiteY103" fmla="*/ 409185 h 3412753"/>
              <a:gd name="connsiteX104" fmla="*/ 4283653 w 12192000"/>
              <a:gd name="connsiteY104" fmla="*/ 395504 h 3412753"/>
              <a:gd name="connsiteX105" fmla="*/ 4420068 w 12192000"/>
              <a:gd name="connsiteY105" fmla="*/ 350151 h 3412753"/>
              <a:gd name="connsiteX106" fmla="*/ 4612820 w 12192000"/>
              <a:gd name="connsiteY106" fmla="*/ 239333 h 3412753"/>
              <a:gd name="connsiteX107" fmla="*/ 4620533 w 12192000"/>
              <a:gd name="connsiteY107" fmla="*/ 236304 h 3412753"/>
              <a:gd name="connsiteX108" fmla="*/ 4642602 w 12192000"/>
              <a:gd name="connsiteY108" fmla="*/ 236801 h 3412753"/>
              <a:gd name="connsiteX109" fmla="*/ 4651066 w 12192000"/>
              <a:gd name="connsiteY109" fmla="*/ 238434 h 3412753"/>
              <a:gd name="connsiteX110" fmla="*/ 4663100 w 12192000"/>
              <a:gd name="connsiteY110" fmla="*/ 237745 h 3412753"/>
              <a:gd name="connsiteX111" fmla="*/ 4663344 w 12192000"/>
              <a:gd name="connsiteY111" fmla="*/ 237268 h 3412753"/>
              <a:gd name="connsiteX112" fmla="*/ 4674721 w 12192000"/>
              <a:gd name="connsiteY112" fmla="*/ 237525 h 3412753"/>
              <a:gd name="connsiteX113" fmla="*/ 4731045 w 12192000"/>
              <a:gd name="connsiteY113" fmla="*/ 244597 h 3412753"/>
              <a:gd name="connsiteX114" fmla="*/ 4798884 w 12192000"/>
              <a:gd name="connsiteY114" fmla="*/ 196786 h 3412753"/>
              <a:gd name="connsiteX115" fmla="*/ 4828155 w 12192000"/>
              <a:gd name="connsiteY115" fmla="*/ 187555 h 3412753"/>
              <a:gd name="connsiteX116" fmla="*/ 4843504 w 12192000"/>
              <a:gd name="connsiteY116" fmla="*/ 180166 h 3412753"/>
              <a:gd name="connsiteX117" fmla="*/ 4853353 w 12192000"/>
              <a:gd name="connsiteY117" fmla="*/ 191733 h 3412753"/>
              <a:gd name="connsiteX118" fmla="*/ 4898297 w 12192000"/>
              <a:gd name="connsiteY118" fmla="*/ 185131 h 3412753"/>
              <a:gd name="connsiteX119" fmla="*/ 4905046 w 12192000"/>
              <a:gd name="connsiteY119" fmla="*/ 182358 h 3412753"/>
              <a:gd name="connsiteX120" fmla="*/ 4940803 w 12192000"/>
              <a:gd name="connsiteY120" fmla="*/ 191668 h 3412753"/>
              <a:gd name="connsiteX121" fmla="*/ 4958985 w 12192000"/>
              <a:gd name="connsiteY121" fmla="*/ 193950 h 3412753"/>
              <a:gd name="connsiteX122" fmla="*/ 4964720 w 12192000"/>
              <a:gd name="connsiteY122" fmla="*/ 199810 h 3412753"/>
              <a:gd name="connsiteX123" fmla="*/ 4991255 w 12192000"/>
              <a:gd name="connsiteY123" fmla="*/ 200531 h 3412753"/>
              <a:gd name="connsiteX124" fmla="*/ 4994077 w 12192000"/>
              <a:gd name="connsiteY124" fmla="*/ 198647 h 3412753"/>
              <a:gd name="connsiteX125" fmla="*/ 5016802 w 12192000"/>
              <a:gd name="connsiteY125" fmla="*/ 206558 h 3412753"/>
              <a:gd name="connsiteX126" fmla="*/ 5091319 w 12192000"/>
              <a:gd name="connsiteY126" fmla="*/ 222030 h 3412753"/>
              <a:gd name="connsiteX127" fmla="*/ 5259336 w 12192000"/>
              <a:gd name="connsiteY127" fmla="*/ 227695 h 3412753"/>
              <a:gd name="connsiteX128" fmla="*/ 5491971 w 12192000"/>
              <a:gd name="connsiteY128" fmla="*/ 231542 h 3412753"/>
              <a:gd name="connsiteX129" fmla="*/ 5865838 w 12192000"/>
              <a:gd name="connsiteY129" fmla="*/ 211220 h 3412753"/>
              <a:gd name="connsiteX130" fmla="*/ 5995823 w 12192000"/>
              <a:gd name="connsiteY130" fmla="*/ 189793 h 3412753"/>
              <a:gd name="connsiteX131" fmla="*/ 6052915 w 12192000"/>
              <a:gd name="connsiteY131" fmla="*/ 202513 h 3412753"/>
              <a:gd name="connsiteX132" fmla="*/ 6093124 w 12192000"/>
              <a:gd name="connsiteY132" fmla="*/ 196913 h 3412753"/>
              <a:gd name="connsiteX133" fmla="*/ 6097661 w 12192000"/>
              <a:gd name="connsiteY133" fmla="*/ 193981 h 3412753"/>
              <a:gd name="connsiteX134" fmla="*/ 6116838 w 12192000"/>
              <a:gd name="connsiteY134" fmla="*/ 190996 h 3412753"/>
              <a:gd name="connsiteX135" fmla="*/ 6120984 w 12192000"/>
              <a:gd name="connsiteY135" fmla="*/ 179213 h 3412753"/>
              <a:gd name="connsiteX136" fmla="*/ 6148942 w 12192000"/>
              <a:gd name="connsiteY136" fmla="*/ 166881 h 3412753"/>
              <a:gd name="connsiteX137" fmla="*/ 6229970 w 12192000"/>
              <a:gd name="connsiteY137" fmla="*/ 168979 h 3412753"/>
              <a:gd name="connsiteX138" fmla="*/ 6355201 w 12192000"/>
              <a:gd name="connsiteY138" fmla="*/ 165081 h 3412753"/>
              <a:gd name="connsiteX139" fmla="*/ 6456586 w 12192000"/>
              <a:gd name="connsiteY139" fmla="*/ 158486 h 3412753"/>
              <a:gd name="connsiteX140" fmla="*/ 6494018 w 12192000"/>
              <a:gd name="connsiteY140" fmla="*/ 145016 h 3412753"/>
              <a:gd name="connsiteX141" fmla="*/ 6547019 w 12192000"/>
              <a:gd name="connsiteY141" fmla="*/ 133578 h 3412753"/>
              <a:gd name="connsiteX142" fmla="*/ 6644256 w 12192000"/>
              <a:gd name="connsiteY142" fmla="*/ 118519 h 3412753"/>
              <a:gd name="connsiteX143" fmla="*/ 6755672 w 12192000"/>
              <a:gd name="connsiteY143" fmla="*/ 128393 h 3412753"/>
              <a:gd name="connsiteX144" fmla="*/ 6847031 w 12192000"/>
              <a:gd name="connsiteY144" fmla="*/ 151383 h 3412753"/>
              <a:gd name="connsiteX145" fmla="*/ 6889589 w 12192000"/>
              <a:gd name="connsiteY145" fmla="*/ 177508 h 3412753"/>
              <a:gd name="connsiteX146" fmla="*/ 6926533 w 12192000"/>
              <a:gd name="connsiteY146" fmla="*/ 192859 h 3412753"/>
              <a:gd name="connsiteX147" fmla="*/ 6977994 w 12192000"/>
              <a:gd name="connsiteY147" fmla="*/ 260665 h 3412753"/>
              <a:gd name="connsiteX0" fmla="*/ 6977994 w 12192000"/>
              <a:gd name="connsiteY0" fmla="*/ 260666 h 3412754"/>
              <a:gd name="connsiteX1" fmla="*/ 7095723 w 12192000"/>
              <a:gd name="connsiteY1" fmla="*/ 266102 h 3412754"/>
              <a:gd name="connsiteX2" fmla="*/ 7330015 w 12192000"/>
              <a:gd name="connsiteY2" fmla="*/ 284555 h 3412754"/>
              <a:gd name="connsiteX3" fmla="*/ 7689873 w 12192000"/>
              <a:gd name="connsiteY3" fmla="*/ 392421 h 3412754"/>
              <a:gd name="connsiteX4" fmla="*/ 8005538 w 12192000"/>
              <a:gd name="connsiteY4" fmla="*/ 442682 h 3412754"/>
              <a:gd name="connsiteX5" fmla="*/ 8031567 w 12192000"/>
              <a:gd name="connsiteY5" fmla="*/ 433232 h 3412754"/>
              <a:gd name="connsiteX6" fmla="*/ 8064378 w 12192000"/>
              <a:gd name="connsiteY6" fmla="*/ 433706 h 3412754"/>
              <a:gd name="connsiteX7" fmla="*/ 8349142 w 12192000"/>
              <a:gd name="connsiteY7" fmla="*/ 439471 h 3412754"/>
              <a:gd name="connsiteX8" fmla="*/ 8398146 w 12192000"/>
              <a:gd name="connsiteY8" fmla="*/ 432813 h 3412754"/>
              <a:gd name="connsiteX9" fmla="*/ 8518180 w 12192000"/>
              <a:gd name="connsiteY9" fmla="*/ 434574 h 3412754"/>
              <a:gd name="connsiteX10" fmla="*/ 8688204 w 12192000"/>
              <a:gd name="connsiteY10" fmla="*/ 435707 h 3412754"/>
              <a:gd name="connsiteX11" fmla="*/ 8695239 w 12192000"/>
              <a:gd name="connsiteY11" fmla="*/ 427990 h 3412754"/>
              <a:gd name="connsiteX12" fmla="*/ 8754342 w 12192000"/>
              <a:gd name="connsiteY12" fmla="*/ 430663 h 3412754"/>
              <a:gd name="connsiteX13" fmla="*/ 8964553 w 12192000"/>
              <a:gd name="connsiteY13" fmla="*/ 493667 h 3412754"/>
              <a:gd name="connsiteX14" fmla="*/ 9079968 w 12192000"/>
              <a:gd name="connsiteY14" fmla="*/ 497411 h 3412754"/>
              <a:gd name="connsiteX15" fmla="*/ 9120420 w 12192000"/>
              <a:gd name="connsiteY15" fmla="*/ 490088 h 3412754"/>
              <a:gd name="connsiteX16" fmla="*/ 9188229 w 12192000"/>
              <a:gd name="connsiteY16" fmla="*/ 478360 h 3412754"/>
              <a:gd name="connsiteX17" fmla="*/ 9249213 w 12192000"/>
              <a:gd name="connsiteY17" fmla="*/ 453839 h 3412754"/>
              <a:gd name="connsiteX18" fmla="*/ 9309761 w 12192000"/>
              <a:gd name="connsiteY18" fmla="*/ 474159 h 3412754"/>
              <a:gd name="connsiteX19" fmla="*/ 9390188 w 12192000"/>
              <a:gd name="connsiteY19" fmla="*/ 415801 h 3412754"/>
              <a:gd name="connsiteX20" fmla="*/ 9516107 w 12192000"/>
              <a:gd name="connsiteY20" fmla="*/ 403938 h 3412754"/>
              <a:gd name="connsiteX21" fmla="*/ 9755401 w 12192000"/>
              <a:gd name="connsiteY21" fmla="*/ 367033 h 3412754"/>
              <a:gd name="connsiteX22" fmla="*/ 9879576 w 12192000"/>
              <a:gd name="connsiteY22" fmla="*/ 356007 h 3412754"/>
              <a:gd name="connsiteX23" fmla="*/ 9917042 w 12192000"/>
              <a:gd name="connsiteY23" fmla="*/ 341643 h 3412754"/>
              <a:gd name="connsiteX24" fmla="*/ 10013409 w 12192000"/>
              <a:gd name="connsiteY24" fmla="*/ 305855 h 3412754"/>
              <a:gd name="connsiteX25" fmla="*/ 10067656 w 12192000"/>
              <a:gd name="connsiteY25" fmla="*/ 281437 h 3412754"/>
              <a:gd name="connsiteX26" fmla="*/ 10131785 w 12192000"/>
              <a:gd name="connsiteY26" fmla="*/ 254052 h 3412754"/>
              <a:gd name="connsiteX27" fmla="*/ 10207787 w 12192000"/>
              <a:gd name="connsiteY27" fmla="*/ 231119 h 3412754"/>
              <a:gd name="connsiteX28" fmla="*/ 10309934 w 12192000"/>
              <a:gd name="connsiteY28" fmla="*/ 222552 h 3412754"/>
              <a:gd name="connsiteX29" fmla="*/ 10431202 w 12192000"/>
              <a:gd name="connsiteY29" fmla="*/ 213096 h 3412754"/>
              <a:gd name="connsiteX30" fmla="*/ 10487751 w 12192000"/>
              <a:gd name="connsiteY30" fmla="*/ 206377 h 3412754"/>
              <a:gd name="connsiteX31" fmla="*/ 10557198 w 12192000"/>
              <a:gd name="connsiteY31" fmla="*/ 215273 h 3412754"/>
              <a:gd name="connsiteX32" fmla="*/ 10612454 w 12192000"/>
              <a:gd name="connsiteY32" fmla="*/ 216832 h 3412754"/>
              <a:gd name="connsiteX33" fmla="*/ 10625222 w 12192000"/>
              <a:gd name="connsiteY33" fmla="*/ 207374 h 3412754"/>
              <a:gd name="connsiteX34" fmla="*/ 10633161 w 12192000"/>
              <a:gd name="connsiteY34" fmla="*/ 206491 h 3412754"/>
              <a:gd name="connsiteX35" fmla="*/ 10645941 w 12192000"/>
              <a:gd name="connsiteY35" fmla="*/ 210773 h 3412754"/>
              <a:gd name="connsiteX36" fmla="*/ 10650422 w 12192000"/>
              <a:gd name="connsiteY36" fmla="*/ 204575 h 3412754"/>
              <a:gd name="connsiteX37" fmla="*/ 10656955 w 12192000"/>
              <a:gd name="connsiteY37" fmla="*/ 203851 h 3412754"/>
              <a:gd name="connsiteX38" fmla="*/ 10701610 w 12192000"/>
              <a:gd name="connsiteY38" fmla="*/ 199762 h 3412754"/>
              <a:gd name="connsiteX39" fmla="*/ 10770373 w 12192000"/>
              <a:gd name="connsiteY39" fmla="*/ 211095 h 3412754"/>
              <a:gd name="connsiteX40" fmla="*/ 10866744 w 12192000"/>
              <a:gd name="connsiteY40" fmla="*/ 222034 h 3412754"/>
              <a:gd name="connsiteX41" fmla="*/ 10996158 w 12192000"/>
              <a:gd name="connsiteY41" fmla="*/ 221428 h 3412754"/>
              <a:gd name="connsiteX42" fmla="*/ 11095448 w 12192000"/>
              <a:gd name="connsiteY42" fmla="*/ 220977 h 3412754"/>
              <a:gd name="connsiteX43" fmla="*/ 11189065 w 12192000"/>
              <a:gd name="connsiteY43" fmla="*/ 202782 h 3412754"/>
              <a:gd name="connsiteX44" fmla="*/ 11287301 w 12192000"/>
              <a:gd name="connsiteY44" fmla="*/ 133951 h 3412754"/>
              <a:gd name="connsiteX45" fmla="*/ 11369366 w 12192000"/>
              <a:gd name="connsiteY45" fmla="*/ 106625 h 3412754"/>
              <a:gd name="connsiteX46" fmla="*/ 11372104 w 12192000"/>
              <a:gd name="connsiteY46" fmla="*/ 70436 h 3412754"/>
              <a:gd name="connsiteX47" fmla="*/ 11403114 w 12192000"/>
              <a:gd name="connsiteY47" fmla="*/ 48124 h 3412754"/>
              <a:gd name="connsiteX48" fmla="*/ 11548919 w 12192000"/>
              <a:gd name="connsiteY48" fmla="*/ 21179 h 3412754"/>
              <a:gd name="connsiteX49" fmla="*/ 11722689 w 12192000"/>
              <a:gd name="connsiteY49" fmla="*/ 0 h 3412754"/>
              <a:gd name="connsiteX50" fmla="*/ 11822950 w 12192000"/>
              <a:gd name="connsiteY50" fmla="*/ 642 h 3412754"/>
              <a:gd name="connsiteX51" fmla="*/ 11883216 w 12192000"/>
              <a:gd name="connsiteY51" fmla="*/ 46151 h 3412754"/>
              <a:gd name="connsiteX52" fmla="*/ 11920867 w 12192000"/>
              <a:gd name="connsiteY52" fmla="*/ 97536 h 3412754"/>
              <a:gd name="connsiteX53" fmla="*/ 11999257 w 12192000"/>
              <a:gd name="connsiteY53" fmla="*/ 103010 h 3412754"/>
              <a:gd name="connsiteX54" fmla="*/ 12073903 w 12192000"/>
              <a:gd name="connsiteY54" fmla="*/ 228990 h 3412754"/>
              <a:gd name="connsiteX55" fmla="*/ 12123386 w 12192000"/>
              <a:gd name="connsiteY55" fmla="*/ 292354 h 3412754"/>
              <a:gd name="connsiteX56" fmla="*/ 12163777 w 12192000"/>
              <a:gd name="connsiteY56" fmla="*/ 305843 h 3412754"/>
              <a:gd name="connsiteX57" fmla="*/ 12192000 w 12192000"/>
              <a:gd name="connsiteY57" fmla="*/ 315108 h 3412754"/>
              <a:gd name="connsiteX58" fmla="*/ 12192000 w 12192000"/>
              <a:gd name="connsiteY58" fmla="*/ 1393774 h 3412754"/>
              <a:gd name="connsiteX59" fmla="*/ 12192000 w 12192000"/>
              <a:gd name="connsiteY59" fmla="*/ 2389853 h 3412754"/>
              <a:gd name="connsiteX60" fmla="*/ 12192000 w 12192000"/>
              <a:gd name="connsiteY60" fmla="*/ 3412754 h 3412754"/>
              <a:gd name="connsiteX61" fmla="*/ 0 w 12192000"/>
              <a:gd name="connsiteY61" fmla="*/ 3412754 h 3412754"/>
              <a:gd name="connsiteX62" fmla="*/ 0 w 12192000"/>
              <a:gd name="connsiteY62" fmla="*/ 2389853 h 3412754"/>
              <a:gd name="connsiteX63" fmla="*/ 0 w 12192000"/>
              <a:gd name="connsiteY63" fmla="*/ 1393774 h 3412754"/>
              <a:gd name="connsiteX64" fmla="*/ 0 w 12192000"/>
              <a:gd name="connsiteY64" fmla="*/ 661944 h 3412754"/>
              <a:gd name="connsiteX65" fmla="*/ 76043 w 12192000"/>
              <a:gd name="connsiteY65" fmla="*/ 657581 h 3412754"/>
              <a:gd name="connsiteX66" fmla="*/ 156777 w 12192000"/>
              <a:gd name="connsiteY66" fmla="*/ 675343 h 3412754"/>
              <a:gd name="connsiteX67" fmla="*/ 390282 w 12192000"/>
              <a:gd name="connsiteY67" fmla="*/ 682067 h 3412754"/>
              <a:gd name="connsiteX68" fmla="*/ 441283 w 12192000"/>
              <a:gd name="connsiteY68" fmla="*/ 705097 h 3412754"/>
              <a:gd name="connsiteX69" fmla="*/ 479705 w 12192000"/>
              <a:gd name="connsiteY69" fmla="*/ 716832 h 3412754"/>
              <a:gd name="connsiteX70" fmla="*/ 766623 w 12192000"/>
              <a:gd name="connsiteY70" fmla="*/ 764276 h 3412754"/>
              <a:gd name="connsiteX71" fmla="*/ 827314 w 12192000"/>
              <a:gd name="connsiteY71" fmla="*/ 773281 h 3412754"/>
              <a:gd name="connsiteX72" fmla="*/ 998405 w 12192000"/>
              <a:gd name="connsiteY72" fmla="*/ 831450 h 3412754"/>
              <a:gd name="connsiteX73" fmla="*/ 1045574 w 12192000"/>
              <a:gd name="connsiteY73" fmla="*/ 834545 h 3412754"/>
              <a:gd name="connsiteX74" fmla="*/ 1350289 w 12192000"/>
              <a:gd name="connsiteY74" fmla="*/ 847970 h 3412754"/>
              <a:gd name="connsiteX75" fmla="*/ 1493817 w 12192000"/>
              <a:gd name="connsiteY75" fmla="*/ 833171 h 3412754"/>
              <a:gd name="connsiteX76" fmla="*/ 1629709 w 12192000"/>
              <a:gd name="connsiteY76" fmla="*/ 828909 h 3412754"/>
              <a:gd name="connsiteX77" fmla="*/ 1640709 w 12192000"/>
              <a:gd name="connsiteY77" fmla="*/ 833162 h 3412754"/>
              <a:gd name="connsiteX78" fmla="*/ 1645414 w 12192000"/>
              <a:gd name="connsiteY78" fmla="*/ 830588 h 3412754"/>
              <a:gd name="connsiteX79" fmla="*/ 1676636 w 12192000"/>
              <a:gd name="connsiteY79" fmla="*/ 815549 h 3412754"/>
              <a:gd name="connsiteX80" fmla="*/ 1737817 w 12192000"/>
              <a:gd name="connsiteY80" fmla="*/ 817478 h 3412754"/>
              <a:gd name="connsiteX81" fmla="*/ 1862741 w 12192000"/>
              <a:gd name="connsiteY81" fmla="*/ 810711 h 3412754"/>
              <a:gd name="connsiteX82" fmla="*/ 2063928 w 12192000"/>
              <a:gd name="connsiteY82" fmla="*/ 779064 h 3412754"/>
              <a:gd name="connsiteX83" fmla="*/ 2380801 w 12192000"/>
              <a:gd name="connsiteY83" fmla="*/ 740885 h 3412754"/>
              <a:gd name="connsiteX84" fmla="*/ 2654560 w 12192000"/>
              <a:gd name="connsiteY84" fmla="*/ 718537 h 3412754"/>
              <a:gd name="connsiteX85" fmla="*/ 2786787 w 12192000"/>
              <a:gd name="connsiteY85" fmla="*/ 710649 h 3412754"/>
              <a:gd name="connsiteX86" fmla="*/ 2885593 w 12192000"/>
              <a:gd name="connsiteY86" fmla="*/ 653707 h 3412754"/>
              <a:gd name="connsiteX87" fmla="*/ 3039071 w 12192000"/>
              <a:gd name="connsiteY87" fmla="*/ 639474 h 3412754"/>
              <a:gd name="connsiteX88" fmla="*/ 3129193 w 12192000"/>
              <a:gd name="connsiteY88" fmla="*/ 624112 h 3412754"/>
              <a:gd name="connsiteX89" fmla="*/ 3160750 w 12192000"/>
              <a:gd name="connsiteY89" fmla="*/ 607523 h 3412754"/>
              <a:gd name="connsiteX90" fmla="*/ 3206618 w 12192000"/>
              <a:gd name="connsiteY90" fmla="*/ 591586 h 3412754"/>
              <a:gd name="connsiteX91" fmla="*/ 3285495 w 12192000"/>
              <a:gd name="connsiteY91" fmla="*/ 555138 h 3412754"/>
              <a:gd name="connsiteX92" fmla="*/ 3395074 w 12192000"/>
              <a:gd name="connsiteY92" fmla="*/ 520642 h 3412754"/>
              <a:gd name="connsiteX93" fmla="*/ 3486313 w 12192000"/>
              <a:gd name="connsiteY93" fmla="*/ 541434 h 3412754"/>
              <a:gd name="connsiteX94" fmla="*/ 3491586 w 12192000"/>
              <a:gd name="connsiteY94" fmla="*/ 532087 h 3412754"/>
              <a:gd name="connsiteX95" fmla="*/ 3548983 w 12192000"/>
              <a:gd name="connsiteY95" fmla="*/ 524043 h 3412754"/>
              <a:gd name="connsiteX96" fmla="*/ 3731729 w 12192000"/>
              <a:gd name="connsiteY96" fmla="*/ 533135 h 3412754"/>
              <a:gd name="connsiteX97" fmla="*/ 3861674 w 12192000"/>
              <a:gd name="connsiteY97" fmla="*/ 515884 h 3412754"/>
              <a:gd name="connsiteX98" fmla="*/ 3912797 w 12192000"/>
              <a:gd name="connsiteY98" fmla="*/ 518977 h 3412754"/>
              <a:gd name="connsiteX99" fmla="*/ 3975778 w 12192000"/>
              <a:gd name="connsiteY99" fmla="*/ 494300 h 3412754"/>
              <a:gd name="connsiteX100" fmla="*/ 4072288 w 12192000"/>
              <a:gd name="connsiteY100" fmla="*/ 441937 h 3412754"/>
              <a:gd name="connsiteX101" fmla="*/ 4110070 w 12192000"/>
              <a:gd name="connsiteY101" fmla="*/ 449481 h 3412754"/>
              <a:gd name="connsiteX102" fmla="*/ 4148272 w 12192000"/>
              <a:gd name="connsiteY102" fmla="*/ 445653 h 3412754"/>
              <a:gd name="connsiteX103" fmla="*/ 4233003 w 12192000"/>
              <a:gd name="connsiteY103" fmla="*/ 409186 h 3412754"/>
              <a:gd name="connsiteX104" fmla="*/ 4283653 w 12192000"/>
              <a:gd name="connsiteY104" fmla="*/ 395505 h 3412754"/>
              <a:gd name="connsiteX105" fmla="*/ 4420068 w 12192000"/>
              <a:gd name="connsiteY105" fmla="*/ 350152 h 3412754"/>
              <a:gd name="connsiteX106" fmla="*/ 4612820 w 12192000"/>
              <a:gd name="connsiteY106" fmla="*/ 239334 h 3412754"/>
              <a:gd name="connsiteX107" fmla="*/ 4620533 w 12192000"/>
              <a:gd name="connsiteY107" fmla="*/ 236305 h 3412754"/>
              <a:gd name="connsiteX108" fmla="*/ 4642602 w 12192000"/>
              <a:gd name="connsiteY108" fmla="*/ 236802 h 3412754"/>
              <a:gd name="connsiteX109" fmla="*/ 4651066 w 12192000"/>
              <a:gd name="connsiteY109" fmla="*/ 238435 h 3412754"/>
              <a:gd name="connsiteX110" fmla="*/ 4663100 w 12192000"/>
              <a:gd name="connsiteY110" fmla="*/ 237746 h 3412754"/>
              <a:gd name="connsiteX111" fmla="*/ 4663344 w 12192000"/>
              <a:gd name="connsiteY111" fmla="*/ 237269 h 3412754"/>
              <a:gd name="connsiteX112" fmla="*/ 4674721 w 12192000"/>
              <a:gd name="connsiteY112" fmla="*/ 237526 h 3412754"/>
              <a:gd name="connsiteX113" fmla="*/ 4731045 w 12192000"/>
              <a:gd name="connsiteY113" fmla="*/ 244598 h 3412754"/>
              <a:gd name="connsiteX114" fmla="*/ 4798884 w 12192000"/>
              <a:gd name="connsiteY114" fmla="*/ 196787 h 3412754"/>
              <a:gd name="connsiteX115" fmla="*/ 4828155 w 12192000"/>
              <a:gd name="connsiteY115" fmla="*/ 187556 h 3412754"/>
              <a:gd name="connsiteX116" fmla="*/ 4843504 w 12192000"/>
              <a:gd name="connsiteY116" fmla="*/ 180167 h 3412754"/>
              <a:gd name="connsiteX117" fmla="*/ 4853353 w 12192000"/>
              <a:gd name="connsiteY117" fmla="*/ 191734 h 3412754"/>
              <a:gd name="connsiteX118" fmla="*/ 4898297 w 12192000"/>
              <a:gd name="connsiteY118" fmla="*/ 185132 h 3412754"/>
              <a:gd name="connsiteX119" fmla="*/ 4905046 w 12192000"/>
              <a:gd name="connsiteY119" fmla="*/ 182359 h 3412754"/>
              <a:gd name="connsiteX120" fmla="*/ 4940803 w 12192000"/>
              <a:gd name="connsiteY120" fmla="*/ 191669 h 3412754"/>
              <a:gd name="connsiteX121" fmla="*/ 4958985 w 12192000"/>
              <a:gd name="connsiteY121" fmla="*/ 193951 h 3412754"/>
              <a:gd name="connsiteX122" fmla="*/ 4964720 w 12192000"/>
              <a:gd name="connsiteY122" fmla="*/ 199811 h 3412754"/>
              <a:gd name="connsiteX123" fmla="*/ 4991255 w 12192000"/>
              <a:gd name="connsiteY123" fmla="*/ 200532 h 3412754"/>
              <a:gd name="connsiteX124" fmla="*/ 4994077 w 12192000"/>
              <a:gd name="connsiteY124" fmla="*/ 198648 h 3412754"/>
              <a:gd name="connsiteX125" fmla="*/ 5016802 w 12192000"/>
              <a:gd name="connsiteY125" fmla="*/ 206559 h 3412754"/>
              <a:gd name="connsiteX126" fmla="*/ 5091319 w 12192000"/>
              <a:gd name="connsiteY126" fmla="*/ 222031 h 3412754"/>
              <a:gd name="connsiteX127" fmla="*/ 5259336 w 12192000"/>
              <a:gd name="connsiteY127" fmla="*/ 227696 h 3412754"/>
              <a:gd name="connsiteX128" fmla="*/ 5491971 w 12192000"/>
              <a:gd name="connsiteY128" fmla="*/ 231543 h 3412754"/>
              <a:gd name="connsiteX129" fmla="*/ 5865838 w 12192000"/>
              <a:gd name="connsiteY129" fmla="*/ 211221 h 3412754"/>
              <a:gd name="connsiteX130" fmla="*/ 5995823 w 12192000"/>
              <a:gd name="connsiteY130" fmla="*/ 189794 h 3412754"/>
              <a:gd name="connsiteX131" fmla="*/ 6052915 w 12192000"/>
              <a:gd name="connsiteY131" fmla="*/ 202514 h 3412754"/>
              <a:gd name="connsiteX132" fmla="*/ 6093124 w 12192000"/>
              <a:gd name="connsiteY132" fmla="*/ 196914 h 3412754"/>
              <a:gd name="connsiteX133" fmla="*/ 6097661 w 12192000"/>
              <a:gd name="connsiteY133" fmla="*/ 193982 h 3412754"/>
              <a:gd name="connsiteX134" fmla="*/ 6116838 w 12192000"/>
              <a:gd name="connsiteY134" fmla="*/ 190997 h 3412754"/>
              <a:gd name="connsiteX135" fmla="*/ 6120984 w 12192000"/>
              <a:gd name="connsiteY135" fmla="*/ 179214 h 3412754"/>
              <a:gd name="connsiteX136" fmla="*/ 6148942 w 12192000"/>
              <a:gd name="connsiteY136" fmla="*/ 166882 h 3412754"/>
              <a:gd name="connsiteX137" fmla="*/ 6229970 w 12192000"/>
              <a:gd name="connsiteY137" fmla="*/ 168980 h 3412754"/>
              <a:gd name="connsiteX138" fmla="*/ 6355201 w 12192000"/>
              <a:gd name="connsiteY138" fmla="*/ 165082 h 3412754"/>
              <a:gd name="connsiteX139" fmla="*/ 6456586 w 12192000"/>
              <a:gd name="connsiteY139" fmla="*/ 158487 h 3412754"/>
              <a:gd name="connsiteX140" fmla="*/ 6494018 w 12192000"/>
              <a:gd name="connsiteY140" fmla="*/ 145017 h 3412754"/>
              <a:gd name="connsiteX141" fmla="*/ 6547019 w 12192000"/>
              <a:gd name="connsiteY141" fmla="*/ 133579 h 3412754"/>
              <a:gd name="connsiteX142" fmla="*/ 6644256 w 12192000"/>
              <a:gd name="connsiteY142" fmla="*/ 118520 h 3412754"/>
              <a:gd name="connsiteX143" fmla="*/ 6755672 w 12192000"/>
              <a:gd name="connsiteY143" fmla="*/ 128394 h 3412754"/>
              <a:gd name="connsiteX144" fmla="*/ 6847031 w 12192000"/>
              <a:gd name="connsiteY144" fmla="*/ 151384 h 3412754"/>
              <a:gd name="connsiteX145" fmla="*/ 6889589 w 12192000"/>
              <a:gd name="connsiteY145" fmla="*/ 177509 h 3412754"/>
              <a:gd name="connsiteX146" fmla="*/ 6926533 w 12192000"/>
              <a:gd name="connsiteY146" fmla="*/ 192860 h 3412754"/>
              <a:gd name="connsiteX147" fmla="*/ 6977994 w 12192000"/>
              <a:gd name="connsiteY147" fmla="*/ 260666 h 3412754"/>
              <a:gd name="connsiteX0" fmla="*/ 6977994 w 12192000"/>
              <a:gd name="connsiteY0" fmla="*/ 260666 h 3412754"/>
              <a:gd name="connsiteX1" fmla="*/ 7095723 w 12192000"/>
              <a:gd name="connsiteY1" fmla="*/ 266102 h 3412754"/>
              <a:gd name="connsiteX2" fmla="*/ 7330015 w 12192000"/>
              <a:gd name="connsiteY2" fmla="*/ 284555 h 3412754"/>
              <a:gd name="connsiteX3" fmla="*/ 7689873 w 12192000"/>
              <a:gd name="connsiteY3" fmla="*/ 392421 h 3412754"/>
              <a:gd name="connsiteX4" fmla="*/ 8005538 w 12192000"/>
              <a:gd name="connsiteY4" fmla="*/ 442682 h 3412754"/>
              <a:gd name="connsiteX5" fmla="*/ 8031567 w 12192000"/>
              <a:gd name="connsiteY5" fmla="*/ 433232 h 3412754"/>
              <a:gd name="connsiteX6" fmla="*/ 8064378 w 12192000"/>
              <a:gd name="connsiteY6" fmla="*/ 433706 h 3412754"/>
              <a:gd name="connsiteX7" fmla="*/ 8349142 w 12192000"/>
              <a:gd name="connsiteY7" fmla="*/ 439471 h 3412754"/>
              <a:gd name="connsiteX8" fmla="*/ 8398146 w 12192000"/>
              <a:gd name="connsiteY8" fmla="*/ 432813 h 3412754"/>
              <a:gd name="connsiteX9" fmla="*/ 8518180 w 12192000"/>
              <a:gd name="connsiteY9" fmla="*/ 434574 h 3412754"/>
              <a:gd name="connsiteX10" fmla="*/ 8688204 w 12192000"/>
              <a:gd name="connsiteY10" fmla="*/ 435707 h 3412754"/>
              <a:gd name="connsiteX11" fmla="*/ 8695239 w 12192000"/>
              <a:gd name="connsiteY11" fmla="*/ 427990 h 3412754"/>
              <a:gd name="connsiteX12" fmla="*/ 8754342 w 12192000"/>
              <a:gd name="connsiteY12" fmla="*/ 430663 h 3412754"/>
              <a:gd name="connsiteX13" fmla="*/ 8964553 w 12192000"/>
              <a:gd name="connsiteY13" fmla="*/ 493667 h 3412754"/>
              <a:gd name="connsiteX14" fmla="*/ 9079968 w 12192000"/>
              <a:gd name="connsiteY14" fmla="*/ 497411 h 3412754"/>
              <a:gd name="connsiteX15" fmla="*/ 9120420 w 12192000"/>
              <a:gd name="connsiteY15" fmla="*/ 490088 h 3412754"/>
              <a:gd name="connsiteX16" fmla="*/ 9188229 w 12192000"/>
              <a:gd name="connsiteY16" fmla="*/ 478360 h 3412754"/>
              <a:gd name="connsiteX17" fmla="*/ 9249213 w 12192000"/>
              <a:gd name="connsiteY17" fmla="*/ 453839 h 3412754"/>
              <a:gd name="connsiteX18" fmla="*/ 9309761 w 12192000"/>
              <a:gd name="connsiteY18" fmla="*/ 474159 h 3412754"/>
              <a:gd name="connsiteX19" fmla="*/ 9390188 w 12192000"/>
              <a:gd name="connsiteY19" fmla="*/ 415801 h 3412754"/>
              <a:gd name="connsiteX20" fmla="*/ 9516107 w 12192000"/>
              <a:gd name="connsiteY20" fmla="*/ 403938 h 3412754"/>
              <a:gd name="connsiteX21" fmla="*/ 9755401 w 12192000"/>
              <a:gd name="connsiteY21" fmla="*/ 367033 h 3412754"/>
              <a:gd name="connsiteX22" fmla="*/ 9879576 w 12192000"/>
              <a:gd name="connsiteY22" fmla="*/ 356007 h 3412754"/>
              <a:gd name="connsiteX23" fmla="*/ 9917042 w 12192000"/>
              <a:gd name="connsiteY23" fmla="*/ 341643 h 3412754"/>
              <a:gd name="connsiteX24" fmla="*/ 10013409 w 12192000"/>
              <a:gd name="connsiteY24" fmla="*/ 305855 h 3412754"/>
              <a:gd name="connsiteX25" fmla="*/ 10067656 w 12192000"/>
              <a:gd name="connsiteY25" fmla="*/ 281437 h 3412754"/>
              <a:gd name="connsiteX26" fmla="*/ 10131785 w 12192000"/>
              <a:gd name="connsiteY26" fmla="*/ 254052 h 3412754"/>
              <a:gd name="connsiteX27" fmla="*/ 10207787 w 12192000"/>
              <a:gd name="connsiteY27" fmla="*/ 231119 h 3412754"/>
              <a:gd name="connsiteX28" fmla="*/ 10309934 w 12192000"/>
              <a:gd name="connsiteY28" fmla="*/ 222552 h 3412754"/>
              <a:gd name="connsiteX29" fmla="*/ 10431202 w 12192000"/>
              <a:gd name="connsiteY29" fmla="*/ 213096 h 3412754"/>
              <a:gd name="connsiteX30" fmla="*/ 10487751 w 12192000"/>
              <a:gd name="connsiteY30" fmla="*/ 206377 h 3412754"/>
              <a:gd name="connsiteX31" fmla="*/ 10557198 w 12192000"/>
              <a:gd name="connsiteY31" fmla="*/ 215273 h 3412754"/>
              <a:gd name="connsiteX32" fmla="*/ 10612454 w 12192000"/>
              <a:gd name="connsiteY32" fmla="*/ 216832 h 3412754"/>
              <a:gd name="connsiteX33" fmla="*/ 10625222 w 12192000"/>
              <a:gd name="connsiteY33" fmla="*/ 207374 h 3412754"/>
              <a:gd name="connsiteX34" fmla="*/ 10633161 w 12192000"/>
              <a:gd name="connsiteY34" fmla="*/ 206491 h 3412754"/>
              <a:gd name="connsiteX35" fmla="*/ 10645941 w 12192000"/>
              <a:gd name="connsiteY35" fmla="*/ 210773 h 3412754"/>
              <a:gd name="connsiteX36" fmla="*/ 10650422 w 12192000"/>
              <a:gd name="connsiteY36" fmla="*/ 204575 h 3412754"/>
              <a:gd name="connsiteX37" fmla="*/ 10656955 w 12192000"/>
              <a:gd name="connsiteY37" fmla="*/ 203851 h 3412754"/>
              <a:gd name="connsiteX38" fmla="*/ 10701610 w 12192000"/>
              <a:gd name="connsiteY38" fmla="*/ 199762 h 3412754"/>
              <a:gd name="connsiteX39" fmla="*/ 10770373 w 12192000"/>
              <a:gd name="connsiteY39" fmla="*/ 211095 h 3412754"/>
              <a:gd name="connsiteX40" fmla="*/ 10866744 w 12192000"/>
              <a:gd name="connsiteY40" fmla="*/ 222034 h 3412754"/>
              <a:gd name="connsiteX41" fmla="*/ 10996158 w 12192000"/>
              <a:gd name="connsiteY41" fmla="*/ 221428 h 3412754"/>
              <a:gd name="connsiteX42" fmla="*/ 11095448 w 12192000"/>
              <a:gd name="connsiteY42" fmla="*/ 220977 h 3412754"/>
              <a:gd name="connsiteX43" fmla="*/ 11189065 w 12192000"/>
              <a:gd name="connsiteY43" fmla="*/ 202782 h 3412754"/>
              <a:gd name="connsiteX44" fmla="*/ 11287301 w 12192000"/>
              <a:gd name="connsiteY44" fmla="*/ 133951 h 3412754"/>
              <a:gd name="connsiteX45" fmla="*/ 11369366 w 12192000"/>
              <a:gd name="connsiteY45" fmla="*/ 106625 h 3412754"/>
              <a:gd name="connsiteX46" fmla="*/ 11372104 w 12192000"/>
              <a:gd name="connsiteY46" fmla="*/ 70436 h 3412754"/>
              <a:gd name="connsiteX47" fmla="*/ 11403114 w 12192000"/>
              <a:gd name="connsiteY47" fmla="*/ 48124 h 3412754"/>
              <a:gd name="connsiteX48" fmla="*/ 11548919 w 12192000"/>
              <a:gd name="connsiteY48" fmla="*/ 21179 h 3412754"/>
              <a:gd name="connsiteX49" fmla="*/ 11722689 w 12192000"/>
              <a:gd name="connsiteY49" fmla="*/ 0 h 3412754"/>
              <a:gd name="connsiteX50" fmla="*/ 11822950 w 12192000"/>
              <a:gd name="connsiteY50" fmla="*/ 642 h 3412754"/>
              <a:gd name="connsiteX51" fmla="*/ 11883216 w 12192000"/>
              <a:gd name="connsiteY51" fmla="*/ 46151 h 3412754"/>
              <a:gd name="connsiteX52" fmla="*/ 11945987 w 12192000"/>
              <a:gd name="connsiteY52" fmla="*/ 80077 h 3412754"/>
              <a:gd name="connsiteX53" fmla="*/ 11999257 w 12192000"/>
              <a:gd name="connsiteY53" fmla="*/ 103010 h 3412754"/>
              <a:gd name="connsiteX54" fmla="*/ 12073903 w 12192000"/>
              <a:gd name="connsiteY54" fmla="*/ 228990 h 3412754"/>
              <a:gd name="connsiteX55" fmla="*/ 12123386 w 12192000"/>
              <a:gd name="connsiteY55" fmla="*/ 292354 h 3412754"/>
              <a:gd name="connsiteX56" fmla="*/ 12163777 w 12192000"/>
              <a:gd name="connsiteY56" fmla="*/ 305843 h 3412754"/>
              <a:gd name="connsiteX57" fmla="*/ 12192000 w 12192000"/>
              <a:gd name="connsiteY57" fmla="*/ 315108 h 3412754"/>
              <a:gd name="connsiteX58" fmla="*/ 12192000 w 12192000"/>
              <a:gd name="connsiteY58" fmla="*/ 1393774 h 3412754"/>
              <a:gd name="connsiteX59" fmla="*/ 12192000 w 12192000"/>
              <a:gd name="connsiteY59" fmla="*/ 2389853 h 3412754"/>
              <a:gd name="connsiteX60" fmla="*/ 12192000 w 12192000"/>
              <a:gd name="connsiteY60" fmla="*/ 3412754 h 3412754"/>
              <a:gd name="connsiteX61" fmla="*/ 0 w 12192000"/>
              <a:gd name="connsiteY61" fmla="*/ 3412754 h 3412754"/>
              <a:gd name="connsiteX62" fmla="*/ 0 w 12192000"/>
              <a:gd name="connsiteY62" fmla="*/ 2389853 h 3412754"/>
              <a:gd name="connsiteX63" fmla="*/ 0 w 12192000"/>
              <a:gd name="connsiteY63" fmla="*/ 1393774 h 3412754"/>
              <a:gd name="connsiteX64" fmla="*/ 0 w 12192000"/>
              <a:gd name="connsiteY64" fmla="*/ 661944 h 3412754"/>
              <a:gd name="connsiteX65" fmla="*/ 76043 w 12192000"/>
              <a:gd name="connsiteY65" fmla="*/ 657581 h 3412754"/>
              <a:gd name="connsiteX66" fmla="*/ 156777 w 12192000"/>
              <a:gd name="connsiteY66" fmla="*/ 675343 h 3412754"/>
              <a:gd name="connsiteX67" fmla="*/ 390282 w 12192000"/>
              <a:gd name="connsiteY67" fmla="*/ 682067 h 3412754"/>
              <a:gd name="connsiteX68" fmla="*/ 441283 w 12192000"/>
              <a:gd name="connsiteY68" fmla="*/ 705097 h 3412754"/>
              <a:gd name="connsiteX69" fmla="*/ 479705 w 12192000"/>
              <a:gd name="connsiteY69" fmla="*/ 716832 h 3412754"/>
              <a:gd name="connsiteX70" fmla="*/ 766623 w 12192000"/>
              <a:gd name="connsiteY70" fmla="*/ 764276 h 3412754"/>
              <a:gd name="connsiteX71" fmla="*/ 827314 w 12192000"/>
              <a:gd name="connsiteY71" fmla="*/ 773281 h 3412754"/>
              <a:gd name="connsiteX72" fmla="*/ 998405 w 12192000"/>
              <a:gd name="connsiteY72" fmla="*/ 831450 h 3412754"/>
              <a:gd name="connsiteX73" fmla="*/ 1045574 w 12192000"/>
              <a:gd name="connsiteY73" fmla="*/ 834545 h 3412754"/>
              <a:gd name="connsiteX74" fmla="*/ 1350289 w 12192000"/>
              <a:gd name="connsiteY74" fmla="*/ 847970 h 3412754"/>
              <a:gd name="connsiteX75" fmla="*/ 1493817 w 12192000"/>
              <a:gd name="connsiteY75" fmla="*/ 833171 h 3412754"/>
              <a:gd name="connsiteX76" fmla="*/ 1629709 w 12192000"/>
              <a:gd name="connsiteY76" fmla="*/ 828909 h 3412754"/>
              <a:gd name="connsiteX77" fmla="*/ 1640709 w 12192000"/>
              <a:gd name="connsiteY77" fmla="*/ 833162 h 3412754"/>
              <a:gd name="connsiteX78" fmla="*/ 1645414 w 12192000"/>
              <a:gd name="connsiteY78" fmla="*/ 830588 h 3412754"/>
              <a:gd name="connsiteX79" fmla="*/ 1676636 w 12192000"/>
              <a:gd name="connsiteY79" fmla="*/ 815549 h 3412754"/>
              <a:gd name="connsiteX80" fmla="*/ 1737817 w 12192000"/>
              <a:gd name="connsiteY80" fmla="*/ 817478 h 3412754"/>
              <a:gd name="connsiteX81" fmla="*/ 1862741 w 12192000"/>
              <a:gd name="connsiteY81" fmla="*/ 810711 h 3412754"/>
              <a:gd name="connsiteX82" fmla="*/ 2063928 w 12192000"/>
              <a:gd name="connsiteY82" fmla="*/ 779064 h 3412754"/>
              <a:gd name="connsiteX83" fmla="*/ 2380801 w 12192000"/>
              <a:gd name="connsiteY83" fmla="*/ 740885 h 3412754"/>
              <a:gd name="connsiteX84" fmla="*/ 2654560 w 12192000"/>
              <a:gd name="connsiteY84" fmla="*/ 718537 h 3412754"/>
              <a:gd name="connsiteX85" fmla="*/ 2786787 w 12192000"/>
              <a:gd name="connsiteY85" fmla="*/ 710649 h 3412754"/>
              <a:gd name="connsiteX86" fmla="*/ 2885593 w 12192000"/>
              <a:gd name="connsiteY86" fmla="*/ 653707 h 3412754"/>
              <a:gd name="connsiteX87" fmla="*/ 3039071 w 12192000"/>
              <a:gd name="connsiteY87" fmla="*/ 639474 h 3412754"/>
              <a:gd name="connsiteX88" fmla="*/ 3129193 w 12192000"/>
              <a:gd name="connsiteY88" fmla="*/ 624112 h 3412754"/>
              <a:gd name="connsiteX89" fmla="*/ 3160750 w 12192000"/>
              <a:gd name="connsiteY89" fmla="*/ 607523 h 3412754"/>
              <a:gd name="connsiteX90" fmla="*/ 3206618 w 12192000"/>
              <a:gd name="connsiteY90" fmla="*/ 591586 h 3412754"/>
              <a:gd name="connsiteX91" fmla="*/ 3285495 w 12192000"/>
              <a:gd name="connsiteY91" fmla="*/ 555138 h 3412754"/>
              <a:gd name="connsiteX92" fmla="*/ 3395074 w 12192000"/>
              <a:gd name="connsiteY92" fmla="*/ 520642 h 3412754"/>
              <a:gd name="connsiteX93" fmla="*/ 3486313 w 12192000"/>
              <a:gd name="connsiteY93" fmla="*/ 541434 h 3412754"/>
              <a:gd name="connsiteX94" fmla="*/ 3491586 w 12192000"/>
              <a:gd name="connsiteY94" fmla="*/ 532087 h 3412754"/>
              <a:gd name="connsiteX95" fmla="*/ 3548983 w 12192000"/>
              <a:gd name="connsiteY95" fmla="*/ 524043 h 3412754"/>
              <a:gd name="connsiteX96" fmla="*/ 3731729 w 12192000"/>
              <a:gd name="connsiteY96" fmla="*/ 533135 h 3412754"/>
              <a:gd name="connsiteX97" fmla="*/ 3861674 w 12192000"/>
              <a:gd name="connsiteY97" fmla="*/ 515884 h 3412754"/>
              <a:gd name="connsiteX98" fmla="*/ 3912797 w 12192000"/>
              <a:gd name="connsiteY98" fmla="*/ 518977 h 3412754"/>
              <a:gd name="connsiteX99" fmla="*/ 3975778 w 12192000"/>
              <a:gd name="connsiteY99" fmla="*/ 494300 h 3412754"/>
              <a:gd name="connsiteX100" fmla="*/ 4072288 w 12192000"/>
              <a:gd name="connsiteY100" fmla="*/ 441937 h 3412754"/>
              <a:gd name="connsiteX101" fmla="*/ 4110070 w 12192000"/>
              <a:gd name="connsiteY101" fmla="*/ 449481 h 3412754"/>
              <a:gd name="connsiteX102" fmla="*/ 4148272 w 12192000"/>
              <a:gd name="connsiteY102" fmla="*/ 445653 h 3412754"/>
              <a:gd name="connsiteX103" fmla="*/ 4233003 w 12192000"/>
              <a:gd name="connsiteY103" fmla="*/ 409186 h 3412754"/>
              <a:gd name="connsiteX104" fmla="*/ 4283653 w 12192000"/>
              <a:gd name="connsiteY104" fmla="*/ 395505 h 3412754"/>
              <a:gd name="connsiteX105" fmla="*/ 4420068 w 12192000"/>
              <a:gd name="connsiteY105" fmla="*/ 350152 h 3412754"/>
              <a:gd name="connsiteX106" fmla="*/ 4612820 w 12192000"/>
              <a:gd name="connsiteY106" fmla="*/ 239334 h 3412754"/>
              <a:gd name="connsiteX107" fmla="*/ 4620533 w 12192000"/>
              <a:gd name="connsiteY107" fmla="*/ 236305 h 3412754"/>
              <a:gd name="connsiteX108" fmla="*/ 4642602 w 12192000"/>
              <a:gd name="connsiteY108" fmla="*/ 236802 h 3412754"/>
              <a:gd name="connsiteX109" fmla="*/ 4651066 w 12192000"/>
              <a:gd name="connsiteY109" fmla="*/ 238435 h 3412754"/>
              <a:gd name="connsiteX110" fmla="*/ 4663100 w 12192000"/>
              <a:gd name="connsiteY110" fmla="*/ 237746 h 3412754"/>
              <a:gd name="connsiteX111" fmla="*/ 4663344 w 12192000"/>
              <a:gd name="connsiteY111" fmla="*/ 237269 h 3412754"/>
              <a:gd name="connsiteX112" fmla="*/ 4674721 w 12192000"/>
              <a:gd name="connsiteY112" fmla="*/ 237526 h 3412754"/>
              <a:gd name="connsiteX113" fmla="*/ 4731045 w 12192000"/>
              <a:gd name="connsiteY113" fmla="*/ 244598 h 3412754"/>
              <a:gd name="connsiteX114" fmla="*/ 4798884 w 12192000"/>
              <a:gd name="connsiteY114" fmla="*/ 196787 h 3412754"/>
              <a:gd name="connsiteX115" fmla="*/ 4828155 w 12192000"/>
              <a:gd name="connsiteY115" fmla="*/ 187556 h 3412754"/>
              <a:gd name="connsiteX116" fmla="*/ 4843504 w 12192000"/>
              <a:gd name="connsiteY116" fmla="*/ 180167 h 3412754"/>
              <a:gd name="connsiteX117" fmla="*/ 4853353 w 12192000"/>
              <a:gd name="connsiteY117" fmla="*/ 191734 h 3412754"/>
              <a:gd name="connsiteX118" fmla="*/ 4898297 w 12192000"/>
              <a:gd name="connsiteY118" fmla="*/ 185132 h 3412754"/>
              <a:gd name="connsiteX119" fmla="*/ 4905046 w 12192000"/>
              <a:gd name="connsiteY119" fmla="*/ 182359 h 3412754"/>
              <a:gd name="connsiteX120" fmla="*/ 4940803 w 12192000"/>
              <a:gd name="connsiteY120" fmla="*/ 191669 h 3412754"/>
              <a:gd name="connsiteX121" fmla="*/ 4958985 w 12192000"/>
              <a:gd name="connsiteY121" fmla="*/ 193951 h 3412754"/>
              <a:gd name="connsiteX122" fmla="*/ 4964720 w 12192000"/>
              <a:gd name="connsiteY122" fmla="*/ 199811 h 3412754"/>
              <a:gd name="connsiteX123" fmla="*/ 4991255 w 12192000"/>
              <a:gd name="connsiteY123" fmla="*/ 200532 h 3412754"/>
              <a:gd name="connsiteX124" fmla="*/ 4994077 w 12192000"/>
              <a:gd name="connsiteY124" fmla="*/ 198648 h 3412754"/>
              <a:gd name="connsiteX125" fmla="*/ 5016802 w 12192000"/>
              <a:gd name="connsiteY125" fmla="*/ 206559 h 3412754"/>
              <a:gd name="connsiteX126" fmla="*/ 5091319 w 12192000"/>
              <a:gd name="connsiteY126" fmla="*/ 222031 h 3412754"/>
              <a:gd name="connsiteX127" fmla="*/ 5259336 w 12192000"/>
              <a:gd name="connsiteY127" fmla="*/ 227696 h 3412754"/>
              <a:gd name="connsiteX128" fmla="*/ 5491971 w 12192000"/>
              <a:gd name="connsiteY128" fmla="*/ 231543 h 3412754"/>
              <a:gd name="connsiteX129" fmla="*/ 5865838 w 12192000"/>
              <a:gd name="connsiteY129" fmla="*/ 211221 h 3412754"/>
              <a:gd name="connsiteX130" fmla="*/ 5995823 w 12192000"/>
              <a:gd name="connsiteY130" fmla="*/ 189794 h 3412754"/>
              <a:gd name="connsiteX131" fmla="*/ 6052915 w 12192000"/>
              <a:gd name="connsiteY131" fmla="*/ 202514 h 3412754"/>
              <a:gd name="connsiteX132" fmla="*/ 6093124 w 12192000"/>
              <a:gd name="connsiteY132" fmla="*/ 196914 h 3412754"/>
              <a:gd name="connsiteX133" fmla="*/ 6097661 w 12192000"/>
              <a:gd name="connsiteY133" fmla="*/ 193982 h 3412754"/>
              <a:gd name="connsiteX134" fmla="*/ 6116838 w 12192000"/>
              <a:gd name="connsiteY134" fmla="*/ 190997 h 3412754"/>
              <a:gd name="connsiteX135" fmla="*/ 6120984 w 12192000"/>
              <a:gd name="connsiteY135" fmla="*/ 179214 h 3412754"/>
              <a:gd name="connsiteX136" fmla="*/ 6148942 w 12192000"/>
              <a:gd name="connsiteY136" fmla="*/ 166882 h 3412754"/>
              <a:gd name="connsiteX137" fmla="*/ 6229970 w 12192000"/>
              <a:gd name="connsiteY137" fmla="*/ 168980 h 3412754"/>
              <a:gd name="connsiteX138" fmla="*/ 6355201 w 12192000"/>
              <a:gd name="connsiteY138" fmla="*/ 165082 h 3412754"/>
              <a:gd name="connsiteX139" fmla="*/ 6456586 w 12192000"/>
              <a:gd name="connsiteY139" fmla="*/ 158487 h 3412754"/>
              <a:gd name="connsiteX140" fmla="*/ 6494018 w 12192000"/>
              <a:gd name="connsiteY140" fmla="*/ 145017 h 3412754"/>
              <a:gd name="connsiteX141" fmla="*/ 6547019 w 12192000"/>
              <a:gd name="connsiteY141" fmla="*/ 133579 h 3412754"/>
              <a:gd name="connsiteX142" fmla="*/ 6644256 w 12192000"/>
              <a:gd name="connsiteY142" fmla="*/ 118520 h 3412754"/>
              <a:gd name="connsiteX143" fmla="*/ 6755672 w 12192000"/>
              <a:gd name="connsiteY143" fmla="*/ 128394 h 3412754"/>
              <a:gd name="connsiteX144" fmla="*/ 6847031 w 12192000"/>
              <a:gd name="connsiteY144" fmla="*/ 151384 h 3412754"/>
              <a:gd name="connsiteX145" fmla="*/ 6889589 w 12192000"/>
              <a:gd name="connsiteY145" fmla="*/ 177509 h 3412754"/>
              <a:gd name="connsiteX146" fmla="*/ 6926533 w 12192000"/>
              <a:gd name="connsiteY146" fmla="*/ 192860 h 3412754"/>
              <a:gd name="connsiteX147" fmla="*/ 6977994 w 12192000"/>
              <a:gd name="connsiteY147" fmla="*/ 260666 h 3412754"/>
              <a:gd name="connsiteX0" fmla="*/ 6977994 w 12192000"/>
              <a:gd name="connsiteY0" fmla="*/ 260666 h 3412754"/>
              <a:gd name="connsiteX1" fmla="*/ 7095723 w 12192000"/>
              <a:gd name="connsiteY1" fmla="*/ 266102 h 3412754"/>
              <a:gd name="connsiteX2" fmla="*/ 7330015 w 12192000"/>
              <a:gd name="connsiteY2" fmla="*/ 284555 h 3412754"/>
              <a:gd name="connsiteX3" fmla="*/ 7689873 w 12192000"/>
              <a:gd name="connsiteY3" fmla="*/ 392421 h 3412754"/>
              <a:gd name="connsiteX4" fmla="*/ 8005538 w 12192000"/>
              <a:gd name="connsiteY4" fmla="*/ 442682 h 3412754"/>
              <a:gd name="connsiteX5" fmla="*/ 8031567 w 12192000"/>
              <a:gd name="connsiteY5" fmla="*/ 433232 h 3412754"/>
              <a:gd name="connsiteX6" fmla="*/ 8064378 w 12192000"/>
              <a:gd name="connsiteY6" fmla="*/ 433706 h 3412754"/>
              <a:gd name="connsiteX7" fmla="*/ 8349142 w 12192000"/>
              <a:gd name="connsiteY7" fmla="*/ 439471 h 3412754"/>
              <a:gd name="connsiteX8" fmla="*/ 8398146 w 12192000"/>
              <a:gd name="connsiteY8" fmla="*/ 432813 h 3412754"/>
              <a:gd name="connsiteX9" fmla="*/ 8518180 w 12192000"/>
              <a:gd name="connsiteY9" fmla="*/ 434574 h 3412754"/>
              <a:gd name="connsiteX10" fmla="*/ 8688204 w 12192000"/>
              <a:gd name="connsiteY10" fmla="*/ 435707 h 3412754"/>
              <a:gd name="connsiteX11" fmla="*/ 8695239 w 12192000"/>
              <a:gd name="connsiteY11" fmla="*/ 427990 h 3412754"/>
              <a:gd name="connsiteX12" fmla="*/ 8754342 w 12192000"/>
              <a:gd name="connsiteY12" fmla="*/ 430663 h 3412754"/>
              <a:gd name="connsiteX13" fmla="*/ 8964553 w 12192000"/>
              <a:gd name="connsiteY13" fmla="*/ 493667 h 3412754"/>
              <a:gd name="connsiteX14" fmla="*/ 9079968 w 12192000"/>
              <a:gd name="connsiteY14" fmla="*/ 497411 h 3412754"/>
              <a:gd name="connsiteX15" fmla="*/ 9120420 w 12192000"/>
              <a:gd name="connsiteY15" fmla="*/ 490088 h 3412754"/>
              <a:gd name="connsiteX16" fmla="*/ 9188229 w 12192000"/>
              <a:gd name="connsiteY16" fmla="*/ 478360 h 3412754"/>
              <a:gd name="connsiteX17" fmla="*/ 9249213 w 12192000"/>
              <a:gd name="connsiteY17" fmla="*/ 453839 h 3412754"/>
              <a:gd name="connsiteX18" fmla="*/ 9309761 w 12192000"/>
              <a:gd name="connsiteY18" fmla="*/ 474159 h 3412754"/>
              <a:gd name="connsiteX19" fmla="*/ 9390188 w 12192000"/>
              <a:gd name="connsiteY19" fmla="*/ 415801 h 3412754"/>
              <a:gd name="connsiteX20" fmla="*/ 9516107 w 12192000"/>
              <a:gd name="connsiteY20" fmla="*/ 403938 h 3412754"/>
              <a:gd name="connsiteX21" fmla="*/ 9755401 w 12192000"/>
              <a:gd name="connsiteY21" fmla="*/ 367033 h 3412754"/>
              <a:gd name="connsiteX22" fmla="*/ 9879576 w 12192000"/>
              <a:gd name="connsiteY22" fmla="*/ 356007 h 3412754"/>
              <a:gd name="connsiteX23" fmla="*/ 9917042 w 12192000"/>
              <a:gd name="connsiteY23" fmla="*/ 341643 h 3412754"/>
              <a:gd name="connsiteX24" fmla="*/ 10013409 w 12192000"/>
              <a:gd name="connsiteY24" fmla="*/ 305855 h 3412754"/>
              <a:gd name="connsiteX25" fmla="*/ 10067656 w 12192000"/>
              <a:gd name="connsiteY25" fmla="*/ 281437 h 3412754"/>
              <a:gd name="connsiteX26" fmla="*/ 10131785 w 12192000"/>
              <a:gd name="connsiteY26" fmla="*/ 254052 h 3412754"/>
              <a:gd name="connsiteX27" fmla="*/ 10207787 w 12192000"/>
              <a:gd name="connsiteY27" fmla="*/ 231119 h 3412754"/>
              <a:gd name="connsiteX28" fmla="*/ 10309934 w 12192000"/>
              <a:gd name="connsiteY28" fmla="*/ 222552 h 3412754"/>
              <a:gd name="connsiteX29" fmla="*/ 10431202 w 12192000"/>
              <a:gd name="connsiteY29" fmla="*/ 213096 h 3412754"/>
              <a:gd name="connsiteX30" fmla="*/ 10487751 w 12192000"/>
              <a:gd name="connsiteY30" fmla="*/ 206377 h 3412754"/>
              <a:gd name="connsiteX31" fmla="*/ 10557198 w 12192000"/>
              <a:gd name="connsiteY31" fmla="*/ 215273 h 3412754"/>
              <a:gd name="connsiteX32" fmla="*/ 10612454 w 12192000"/>
              <a:gd name="connsiteY32" fmla="*/ 216832 h 3412754"/>
              <a:gd name="connsiteX33" fmla="*/ 10625222 w 12192000"/>
              <a:gd name="connsiteY33" fmla="*/ 207374 h 3412754"/>
              <a:gd name="connsiteX34" fmla="*/ 10633161 w 12192000"/>
              <a:gd name="connsiteY34" fmla="*/ 206491 h 3412754"/>
              <a:gd name="connsiteX35" fmla="*/ 10645941 w 12192000"/>
              <a:gd name="connsiteY35" fmla="*/ 210773 h 3412754"/>
              <a:gd name="connsiteX36" fmla="*/ 10650422 w 12192000"/>
              <a:gd name="connsiteY36" fmla="*/ 204575 h 3412754"/>
              <a:gd name="connsiteX37" fmla="*/ 10656955 w 12192000"/>
              <a:gd name="connsiteY37" fmla="*/ 203851 h 3412754"/>
              <a:gd name="connsiteX38" fmla="*/ 10701610 w 12192000"/>
              <a:gd name="connsiteY38" fmla="*/ 199762 h 3412754"/>
              <a:gd name="connsiteX39" fmla="*/ 10770373 w 12192000"/>
              <a:gd name="connsiteY39" fmla="*/ 211095 h 3412754"/>
              <a:gd name="connsiteX40" fmla="*/ 10866744 w 12192000"/>
              <a:gd name="connsiteY40" fmla="*/ 222034 h 3412754"/>
              <a:gd name="connsiteX41" fmla="*/ 10996158 w 12192000"/>
              <a:gd name="connsiteY41" fmla="*/ 221428 h 3412754"/>
              <a:gd name="connsiteX42" fmla="*/ 11095448 w 12192000"/>
              <a:gd name="connsiteY42" fmla="*/ 220977 h 3412754"/>
              <a:gd name="connsiteX43" fmla="*/ 11189065 w 12192000"/>
              <a:gd name="connsiteY43" fmla="*/ 202782 h 3412754"/>
              <a:gd name="connsiteX44" fmla="*/ 11287301 w 12192000"/>
              <a:gd name="connsiteY44" fmla="*/ 133951 h 3412754"/>
              <a:gd name="connsiteX45" fmla="*/ 11369366 w 12192000"/>
              <a:gd name="connsiteY45" fmla="*/ 106625 h 3412754"/>
              <a:gd name="connsiteX46" fmla="*/ 11372104 w 12192000"/>
              <a:gd name="connsiteY46" fmla="*/ 70436 h 3412754"/>
              <a:gd name="connsiteX47" fmla="*/ 11403114 w 12192000"/>
              <a:gd name="connsiteY47" fmla="*/ 48124 h 3412754"/>
              <a:gd name="connsiteX48" fmla="*/ 11548919 w 12192000"/>
              <a:gd name="connsiteY48" fmla="*/ 21179 h 3412754"/>
              <a:gd name="connsiteX49" fmla="*/ 11722689 w 12192000"/>
              <a:gd name="connsiteY49" fmla="*/ 0 h 3412754"/>
              <a:gd name="connsiteX50" fmla="*/ 11822950 w 12192000"/>
              <a:gd name="connsiteY50" fmla="*/ 642 h 3412754"/>
              <a:gd name="connsiteX51" fmla="*/ 11883216 w 12192000"/>
              <a:gd name="connsiteY51" fmla="*/ 46151 h 3412754"/>
              <a:gd name="connsiteX52" fmla="*/ 11945987 w 12192000"/>
              <a:gd name="connsiteY52" fmla="*/ 80077 h 3412754"/>
              <a:gd name="connsiteX53" fmla="*/ 11999257 w 12192000"/>
              <a:gd name="connsiteY53" fmla="*/ 103010 h 3412754"/>
              <a:gd name="connsiteX54" fmla="*/ 12063855 w 12192000"/>
              <a:gd name="connsiteY54" fmla="*/ 135868 h 3412754"/>
              <a:gd name="connsiteX55" fmla="*/ 12123386 w 12192000"/>
              <a:gd name="connsiteY55" fmla="*/ 292354 h 3412754"/>
              <a:gd name="connsiteX56" fmla="*/ 12163777 w 12192000"/>
              <a:gd name="connsiteY56" fmla="*/ 305843 h 3412754"/>
              <a:gd name="connsiteX57" fmla="*/ 12192000 w 12192000"/>
              <a:gd name="connsiteY57" fmla="*/ 315108 h 3412754"/>
              <a:gd name="connsiteX58" fmla="*/ 12192000 w 12192000"/>
              <a:gd name="connsiteY58" fmla="*/ 1393774 h 3412754"/>
              <a:gd name="connsiteX59" fmla="*/ 12192000 w 12192000"/>
              <a:gd name="connsiteY59" fmla="*/ 2389853 h 3412754"/>
              <a:gd name="connsiteX60" fmla="*/ 12192000 w 12192000"/>
              <a:gd name="connsiteY60" fmla="*/ 3412754 h 3412754"/>
              <a:gd name="connsiteX61" fmla="*/ 0 w 12192000"/>
              <a:gd name="connsiteY61" fmla="*/ 3412754 h 3412754"/>
              <a:gd name="connsiteX62" fmla="*/ 0 w 12192000"/>
              <a:gd name="connsiteY62" fmla="*/ 2389853 h 3412754"/>
              <a:gd name="connsiteX63" fmla="*/ 0 w 12192000"/>
              <a:gd name="connsiteY63" fmla="*/ 1393774 h 3412754"/>
              <a:gd name="connsiteX64" fmla="*/ 0 w 12192000"/>
              <a:gd name="connsiteY64" fmla="*/ 661944 h 3412754"/>
              <a:gd name="connsiteX65" fmla="*/ 76043 w 12192000"/>
              <a:gd name="connsiteY65" fmla="*/ 657581 h 3412754"/>
              <a:gd name="connsiteX66" fmla="*/ 156777 w 12192000"/>
              <a:gd name="connsiteY66" fmla="*/ 675343 h 3412754"/>
              <a:gd name="connsiteX67" fmla="*/ 390282 w 12192000"/>
              <a:gd name="connsiteY67" fmla="*/ 682067 h 3412754"/>
              <a:gd name="connsiteX68" fmla="*/ 441283 w 12192000"/>
              <a:gd name="connsiteY68" fmla="*/ 705097 h 3412754"/>
              <a:gd name="connsiteX69" fmla="*/ 479705 w 12192000"/>
              <a:gd name="connsiteY69" fmla="*/ 716832 h 3412754"/>
              <a:gd name="connsiteX70" fmla="*/ 766623 w 12192000"/>
              <a:gd name="connsiteY70" fmla="*/ 764276 h 3412754"/>
              <a:gd name="connsiteX71" fmla="*/ 827314 w 12192000"/>
              <a:gd name="connsiteY71" fmla="*/ 773281 h 3412754"/>
              <a:gd name="connsiteX72" fmla="*/ 998405 w 12192000"/>
              <a:gd name="connsiteY72" fmla="*/ 831450 h 3412754"/>
              <a:gd name="connsiteX73" fmla="*/ 1045574 w 12192000"/>
              <a:gd name="connsiteY73" fmla="*/ 834545 h 3412754"/>
              <a:gd name="connsiteX74" fmla="*/ 1350289 w 12192000"/>
              <a:gd name="connsiteY74" fmla="*/ 847970 h 3412754"/>
              <a:gd name="connsiteX75" fmla="*/ 1493817 w 12192000"/>
              <a:gd name="connsiteY75" fmla="*/ 833171 h 3412754"/>
              <a:gd name="connsiteX76" fmla="*/ 1629709 w 12192000"/>
              <a:gd name="connsiteY76" fmla="*/ 828909 h 3412754"/>
              <a:gd name="connsiteX77" fmla="*/ 1640709 w 12192000"/>
              <a:gd name="connsiteY77" fmla="*/ 833162 h 3412754"/>
              <a:gd name="connsiteX78" fmla="*/ 1645414 w 12192000"/>
              <a:gd name="connsiteY78" fmla="*/ 830588 h 3412754"/>
              <a:gd name="connsiteX79" fmla="*/ 1676636 w 12192000"/>
              <a:gd name="connsiteY79" fmla="*/ 815549 h 3412754"/>
              <a:gd name="connsiteX80" fmla="*/ 1737817 w 12192000"/>
              <a:gd name="connsiteY80" fmla="*/ 817478 h 3412754"/>
              <a:gd name="connsiteX81" fmla="*/ 1862741 w 12192000"/>
              <a:gd name="connsiteY81" fmla="*/ 810711 h 3412754"/>
              <a:gd name="connsiteX82" fmla="*/ 2063928 w 12192000"/>
              <a:gd name="connsiteY82" fmla="*/ 779064 h 3412754"/>
              <a:gd name="connsiteX83" fmla="*/ 2380801 w 12192000"/>
              <a:gd name="connsiteY83" fmla="*/ 740885 h 3412754"/>
              <a:gd name="connsiteX84" fmla="*/ 2654560 w 12192000"/>
              <a:gd name="connsiteY84" fmla="*/ 718537 h 3412754"/>
              <a:gd name="connsiteX85" fmla="*/ 2786787 w 12192000"/>
              <a:gd name="connsiteY85" fmla="*/ 710649 h 3412754"/>
              <a:gd name="connsiteX86" fmla="*/ 2885593 w 12192000"/>
              <a:gd name="connsiteY86" fmla="*/ 653707 h 3412754"/>
              <a:gd name="connsiteX87" fmla="*/ 3039071 w 12192000"/>
              <a:gd name="connsiteY87" fmla="*/ 639474 h 3412754"/>
              <a:gd name="connsiteX88" fmla="*/ 3129193 w 12192000"/>
              <a:gd name="connsiteY88" fmla="*/ 624112 h 3412754"/>
              <a:gd name="connsiteX89" fmla="*/ 3160750 w 12192000"/>
              <a:gd name="connsiteY89" fmla="*/ 607523 h 3412754"/>
              <a:gd name="connsiteX90" fmla="*/ 3206618 w 12192000"/>
              <a:gd name="connsiteY90" fmla="*/ 591586 h 3412754"/>
              <a:gd name="connsiteX91" fmla="*/ 3285495 w 12192000"/>
              <a:gd name="connsiteY91" fmla="*/ 555138 h 3412754"/>
              <a:gd name="connsiteX92" fmla="*/ 3395074 w 12192000"/>
              <a:gd name="connsiteY92" fmla="*/ 520642 h 3412754"/>
              <a:gd name="connsiteX93" fmla="*/ 3486313 w 12192000"/>
              <a:gd name="connsiteY93" fmla="*/ 541434 h 3412754"/>
              <a:gd name="connsiteX94" fmla="*/ 3491586 w 12192000"/>
              <a:gd name="connsiteY94" fmla="*/ 532087 h 3412754"/>
              <a:gd name="connsiteX95" fmla="*/ 3548983 w 12192000"/>
              <a:gd name="connsiteY95" fmla="*/ 524043 h 3412754"/>
              <a:gd name="connsiteX96" fmla="*/ 3731729 w 12192000"/>
              <a:gd name="connsiteY96" fmla="*/ 533135 h 3412754"/>
              <a:gd name="connsiteX97" fmla="*/ 3861674 w 12192000"/>
              <a:gd name="connsiteY97" fmla="*/ 515884 h 3412754"/>
              <a:gd name="connsiteX98" fmla="*/ 3912797 w 12192000"/>
              <a:gd name="connsiteY98" fmla="*/ 518977 h 3412754"/>
              <a:gd name="connsiteX99" fmla="*/ 3975778 w 12192000"/>
              <a:gd name="connsiteY99" fmla="*/ 494300 h 3412754"/>
              <a:gd name="connsiteX100" fmla="*/ 4072288 w 12192000"/>
              <a:gd name="connsiteY100" fmla="*/ 441937 h 3412754"/>
              <a:gd name="connsiteX101" fmla="*/ 4110070 w 12192000"/>
              <a:gd name="connsiteY101" fmla="*/ 449481 h 3412754"/>
              <a:gd name="connsiteX102" fmla="*/ 4148272 w 12192000"/>
              <a:gd name="connsiteY102" fmla="*/ 445653 h 3412754"/>
              <a:gd name="connsiteX103" fmla="*/ 4233003 w 12192000"/>
              <a:gd name="connsiteY103" fmla="*/ 409186 h 3412754"/>
              <a:gd name="connsiteX104" fmla="*/ 4283653 w 12192000"/>
              <a:gd name="connsiteY104" fmla="*/ 395505 h 3412754"/>
              <a:gd name="connsiteX105" fmla="*/ 4420068 w 12192000"/>
              <a:gd name="connsiteY105" fmla="*/ 350152 h 3412754"/>
              <a:gd name="connsiteX106" fmla="*/ 4612820 w 12192000"/>
              <a:gd name="connsiteY106" fmla="*/ 239334 h 3412754"/>
              <a:gd name="connsiteX107" fmla="*/ 4620533 w 12192000"/>
              <a:gd name="connsiteY107" fmla="*/ 236305 h 3412754"/>
              <a:gd name="connsiteX108" fmla="*/ 4642602 w 12192000"/>
              <a:gd name="connsiteY108" fmla="*/ 236802 h 3412754"/>
              <a:gd name="connsiteX109" fmla="*/ 4651066 w 12192000"/>
              <a:gd name="connsiteY109" fmla="*/ 238435 h 3412754"/>
              <a:gd name="connsiteX110" fmla="*/ 4663100 w 12192000"/>
              <a:gd name="connsiteY110" fmla="*/ 237746 h 3412754"/>
              <a:gd name="connsiteX111" fmla="*/ 4663344 w 12192000"/>
              <a:gd name="connsiteY111" fmla="*/ 237269 h 3412754"/>
              <a:gd name="connsiteX112" fmla="*/ 4674721 w 12192000"/>
              <a:gd name="connsiteY112" fmla="*/ 237526 h 3412754"/>
              <a:gd name="connsiteX113" fmla="*/ 4731045 w 12192000"/>
              <a:gd name="connsiteY113" fmla="*/ 244598 h 3412754"/>
              <a:gd name="connsiteX114" fmla="*/ 4798884 w 12192000"/>
              <a:gd name="connsiteY114" fmla="*/ 196787 h 3412754"/>
              <a:gd name="connsiteX115" fmla="*/ 4828155 w 12192000"/>
              <a:gd name="connsiteY115" fmla="*/ 187556 h 3412754"/>
              <a:gd name="connsiteX116" fmla="*/ 4843504 w 12192000"/>
              <a:gd name="connsiteY116" fmla="*/ 180167 h 3412754"/>
              <a:gd name="connsiteX117" fmla="*/ 4853353 w 12192000"/>
              <a:gd name="connsiteY117" fmla="*/ 191734 h 3412754"/>
              <a:gd name="connsiteX118" fmla="*/ 4898297 w 12192000"/>
              <a:gd name="connsiteY118" fmla="*/ 185132 h 3412754"/>
              <a:gd name="connsiteX119" fmla="*/ 4905046 w 12192000"/>
              <a:gd name="connsiteY119" fmla="*/ 182359 h 3412754"/>
              <a:gd name="connsiteX120" fmla="*/ 4940803 w 12192000"/>
              <a:gd name="connsiteY120" fmla="*/ 191669 h 3412754"/>
              <a:gd name="connsiteX121" fmla="*/ 4958985 w 12192000"/>
              <a:gd name="connsiteY121" fmla="*/ 193951 h 3412754"/>
              <a:gd name="connsiteX122" fmla="*/ 4964720 w 12192000"/>
              <a:gd name="connsiteY122" fmla="*/ 199811 h 3412754"/>
              <a:gd name="connsiteX123" fmla="*/ 4991255 w 12192000"/>
              <a:gd name="connsiteY123" fmla="*/ 200532 h 3412754"/>
              <a:gd name="connsiteX124" fmla="*/ 4994077 w 12192000"/>
              <a:gd name="connsiteY124" fmla="*/ 198648 h 3412754"/>
              <a:gd name="connsiteX125" fmla="*/ 5016802 w 12192000"/>
              <a:gd name="connsiteY125" fmla="*/ 206559 h 3412754"/>
              <a:gd name="connsiteX126" fmla="*/ 5091319 w 12192000"/>
              <a:gd name="connsiteY126" fmla="*/ 222031 h 3412754"/>
              <a:gd name="connsiteX127" fmla="*/ 5259336 w 12192000"/>
              <a:gd name="connsiteY127" fmla="*/ 227696 h 3412754"/>
              <a:gd name="connsiteX128" fmla="*/ 5491971 w 12192000"/>
              <a:gd name="connsiteY128" fmla="*/ 231543 h 3412754"/>
              <a:gd name="connsiteX129" fmla="*/ 5865838 w 12192000"/>
              <a:gd name="connsiteY129" fmla="*/ 211221 h 3412754"/>
              <a:gd name="connsiteX130" fmla="*/ 5995823 w 12192000"/>
              <a:gd name="connsiteY130" fmla="*/ 189794 h 3412754"/>
              <a:gd name="connsiteX131" fmla="*/ 6052915 w 12192000"/>
              <a:gd name="connsiteY131" fmla="*/ 202514 h 3412754"/>
              <a:gd name="connsiteX132" fmla="*/ 6093124 w 12192000"/>
              <a:gd name="connsiteY132" fmla="*/ 196914 h 3412754"/>
              <a:gd name="connsiteX133" fmla="*/ 6097661 w 12192000"/>
              <a:gd name="connsiteY133" fmla="*/ 193982 h 3412754"/>
              <a:gd name="connsiteX134" fmla="*/ 6116838 w 12192000"/>
              <a:gd name="connsiteY134" fmla="*/ 190997 h 3412754"/>
              <a:gd name="connsiteX135" fmla="*/ 6120984 w 12192000"/>
              <a:gd name="connsiteY135" fmla="*/ 179214 h 3412754"/>
              <a:gd name="connsiteX136" fmla="*/ 6148942 w 12192000"/>
              <a:gd name="connsiteY136" fmla="*/ 166882 h 3412754"/>
              <a:gd name="connsiteX137" fmla="*/ 6229970 w 12192000"/>
              <a:gd name="connsiteY137" fmla="*/ 168980 h 3412754"/>
              <a:gd name="connsiteX138" fmla="*/ 6355201 w 12192000"/>
              <a:gd name="connsiteY138" fmla="*/ 165082 h 3412754"/>
              <a:gd name="connsiteX139" fmla="*/ 6456586 w 12192000"/>
              <a:gd name="connsiteY139" fmla="*/ 158487 h 3412754"/>
              <a:gd name="connsiteX140" fmla="*/ 6494018 w 12192000"/>
              <a:gd name="connsiteY140" fmla="*/ 145017 h 3412754"/>
              <a:gd name="connsiteX141" fmla="*/ 6547019 w 12192000"/>
              <a:gd name="connsiteY141" fmla="*/ 133579 h 3412754"/>
              <a:gd name="connsiteX142" fmla="*/ 6644256 w 12192000"/>
              <a:gd name="connsiteY142" fmla="*/ 118520 h 3412754"/>
              <a:gd name="connsiteX143" fmla="*/ 6755672 w 12192000"/>
              <a:gd name="connsiteY143" fmla="*/ 128394 h 3412754"/>
              <a:gd name="connsiteX144" fmla="*/ 6847031 w 12192000"/>
              <a:gd name="connsiteY144" fmla="*/ 151384 h 3412754"/>
              <a:gd name="connsiteX145" fmla="*/ 6889589 w 12192000"/>
              <a:gd name="connsiteY145" fmla="*/ 177509 h 3412754"/>
              <a:gd name="connsiteX146" fmla="*/ 6926533 w 12192000"/>
              <a:gd name="connsiteY146" fmla="*/ 192860 h 3412754"/>
              <a:gd name="connsiteX147" fmla="*/ 6977994 w 12192000"/>
              <a:gd name="connsiteY147" fmla="*/ 260666 h 3412754"/>
              <a:gd name="connsiteX0" fmla="*/ 6977994 w 12192000"/>
              <a:gd name="connsiteY0" fmla="*/ 260666 h 3412754"/>
              <a:gd name="connsiteX1" fmla="*/ 7095723 w 12192000"/>
              <a:gd name="connsiteY1" fmla="*/ 266102 h 3412754"/>
              <a:gd name="connsiteX2" fmla="*/ 7330015 w 12192000"/>
              <a:gd name="connsiteY2" fmla="*/ 284555 h 3412754"/>
              <a:gd name="connsiteX3" fmla="*/ 7689873 w 12192000"/>
              <a:gd name="connsiteY3" fmla="*/ 392421 h 3412754"/>
              <a:gd name="connsiteX4" fmla="*/ 8005538 w 12192000"/>
              <a:gd name="connsiteY4" fmla="*/ 442682 h 3412754"/>
              <a:gd name="connsiteX5" fmla="*/ 8031567 w 12192000"/>
              <a:gd name="connsiteY5" fmla="*/ 433232 h 3412754"/>
              <a:gd name="connsiteX6" fmla="*/ 8064378 w 12192000"/>
              <a:gd name="connsiteY6" fmla="*/ 433706 h 3412754"/>
              <a:gd name="connsiteX7" fmla="*/ 8349142 w 12192000"/>
              <a:gd name="connsiteY7" fmla="*/ 439471 h 3412754"/>
              <a:gd name="connsiteX8" fmla="*/ 8398146 w 12192000"/>
              <a:gd name="connsiteY8" fmla="*/ 432813 h 3412754"/>
              <a:gd name="connsiteX9" fmla="*/ 8518180 w 12192000"/>
              <a:gd name="connsiteY9" fmla="*/ 434574 h 3412754"/>
              <a:gd name="connsiteX10" fmla="*/ 8688204 w 12192000"/>
              <a:gd name="connsiteY10" fmla="*/ 435707 h 3412754"/>
              <a:gd name="connsiteX11" fmla="*/ 8695239 w 12192000"/>
              <a:gd name="connsiteY11" fmla="*/ 427990 h 3412754"/>
              <a:gd name="connsiteX12" fmla="*/ 8754342 w 12192000"/>
              <a:gd name="connsiteY12" fmla="*/ 430663 h 3412754"/>
              <a:gd name="connsiteX13" fmla="*/ 8964553 w 12192000"/>
              <a:gd name="connsiteY13" fmla="*/ 493667 h 3412754"/>
              <a:gd name="connsiteX14" fmla="*/ 9079968 w 12192000"/>
              <a:gd name="connsiteY14" fmla="*/ 497411 h 3412754"/>
              <a:gd name="connsiteX15" fmla="*/ 9120420 w 12192000"/>
              <a:gd name="connsiteY15" fmla="*/ 490088 h 3412754"/>
              <a:gd name="connsiteX16" fmla="*/ 9188229 w 12192000"/>
              <a:gd name="connsiteY16" fmla="*/ 478360 h 3412754"/>
              <a:gd name="connsiteX17" fmla="*/ 9249213 w 12192000"/>
              <a:gd name="connsiteY17" fmla="*/ 453839 h 3412754"/>
              <a:gd name="connsiteX18" fmla="*/ 9309761 w 12192000"/>
              <a:gd name="connsiteY18" fmla="*/ 474159 h 3412754"/>
              <a:gd name="connsiteX19" fmla="*/ 9390188 w 12192000"/>
              <a:gd name="connsiteY19" fmla="*/ 415801 h 3412754"/>
              <a:gd name="connsiteX20" fmla="*/ 9516107 w 12192000"/>
              <a:gd name="connsiteY20" fmla="*/ 403938 h 3412754"/>
              <a:gd name="connsiteX21" fmla="*/ 9755401 w 12192000"/>
              <a:gd name="connsiteY21" fmla="*/ 367033 h 3412754"/>
              <a:gd name="connsiteX22" fmla="*/ 9879576 w 12192000"/>
              <a:gd name="connsiteY22" fmla="*/ 356007 h 3412754"/>
              <a:gd name="connsiteX23" fmla="*/ 9917042 w 12192000"/>
              <a:gd name="connsiteY23" fmla="*/ 341643 h 3412754"/>
              <a:gd name="connsiteX24" fmla="*/ 10013409 w 12192000"/>
              <a:gd name="connsiteY24" fmla="*/ 305855 h 3412754"/>
              <a:gd name="connsiteX25" fmla="*/ 10067656 w 12192000"/>
              <a:gd name="connsiteY25" fmla="*/ 281437 h 3412754"/>
              <a:gd name="connsiteX26" fmla="*/ 10131785 w 12192000"/>
              <a:gd name="connsiteY26" fmla="*/ 254052 h 3412754"/>
              <a:gd name="connsiteX27" fmla="*/ 10207787 w 12192000"/>
              <a:gd name="connsiteY27" fmla="*/ 231119 h 3412754"/>
              <a:gd name="connsiteX28" fmla="*/ 10309934 w 12192000"/>
              <a:gd name="connsiteY28" fmla="*/ 222552 h 3412754"/>
              <a:gd name="connsiteX29" fmla="*/ 10431202 w 12192000"/>
              <a:gd name="connsiteY29" fmla="*/ 213096 h 3412754"/>
              <a:gd name="connsiteX30" fmla="*/ 10487751 w 12192000"/>
              <a:gd name="connsiteY30" fmla="*/ 206377 h 3412754"/>
              <a:gd name="connsiteX31" fmla="*/ 10557198 w 12192000"/>
              <a:gd name="connsiteY31" fmla="*/ 215273 h 3412754"/>
              <a:gd name="connsiteX32" fmla="*/ 10612454 w 12192000"/>
              <a:gd name="connsiteY32" fmla="*/ 216832 h 3412754"/>
              <a:gd name="connsiteX33" fmla="*/ 10625222 w 12192000"/>
              <a:gd name="connsiteY33" fmla="*/ 207374 h 3412754"/>
              <a:gd name="connsiteX34" fmla="*/ 10633161 w 12192000"/>
              <a:gd name="connsiteY34" fmla="*/ 206491 h 3412754"/>
              <a:gd name="connsiteX35" fmla="*/ 10645941 w 12192000"/>
              <a:gd name="connsiteY35" fmla="*/ 210773 h 3412754"/>
              <a:gd name="connsiteX36" fmla="*/ 10650422 w 12192000"/>
              <a:gd name="connsiteY36" fmla="*/ 204575 h 3412754"/>
              <a:gd name="connsiteX37" fmla="*/ 10656955 w 12192000"/>
              <a:gd name="connsiteY37" fmla="*/ 203851 h 3412754"/>
              <a:gd name="connsiteX38" fmla="*/ 10701610 w 12192000"/>
              <a:gd name="connsiteY38" fmla="*/ 199762 h 3412754"/>
              <a:gd name="connsiteX39" fmla="*/ 10770373 w 12192000"/>
              <a:gd name="connsiteY39" fmla="*/ 211095 h 3412754"/>
              <a:gd name="connsiteX40" fmla="*/ 10866744 w 12192000"/>
              <a:gd name="connsiteY40" fmla="*/ 222034 h 3412754"/>
              <a:gd name="connsiteX41" fmla="*/ 10996158 w 12192000"/>
              <a:gd name="connsiteY41" fmla="*/ 221428 h 3412754"/>
              <a:gd name="connsiteX42" fmla="*/ 11095448 w 12192000"/>
              <a:gd name="connsiteY42" fmla="*/ 220977 h 3412754"/>
              <a:gd name="connsiteX43" fmla="*/ 11189065 w 12192000"/>
              <a:gd name="connsiteY43" fmla="*/ 202782 h 3412754"/>
              <a:gd name="connsiteX44" fmla="*/ 11287301 w 12192000"/>
              <a:gd name="connsiteY44" fmla="*/ 133951 h 3412754"/>
              <a:gd name="connsiteX45" fmla="*/ 11324148 w 12192000"/>
              <a:gd name="connsiteY45" fmla="*/ 100804 h 3412754"/>
              <a:gd name="connsiteX46" fmla="*/ 11372104 w 12192000"/>
              <a:gd name="connsiteY46" fmla="*/ 70436 h 3412754"/>
              <a:gd name="connsiteX47" fmla="*/ 11403114 w 12192000"/>
              <a:gd name="connsiteY47" fmla="*/ 48124 h 3412754"/>
              <a:gd name="connsiteX48" fmla="*/ 11548919 w 12192000"/>
              <a:gd name="connsiteY48" fmla="*/ 21179 h 3412754"/>
              <a:gd name="connsiteX49" fmla="*/ 11722689 w 12192000"/>
              <a:gd name="connsiteY49" fmla="*/ 0 h 3412754"/>
              <a:gd name="connsiteX50" fmla="*/ 11822950 w 12192000"/>
              <a:gd name="connsiteY50" fmla="*/ 642 h 3412754"/>
              <a:gd name="connsiteX51" fmla="*/ 11883216 w 12192000"/>
              <a:gd name="connsiteY51" fmla="*/ 46151 h 3412754"/>
              <a:gd name="connsiteX52" fmla="*/ 11945987 w 12192000"/>
              <a:gd name="connsiteY52" fmla="*/ 80077 h 3412754"/>
              <a:gd name="connsiteX53" fmla="*/ 11999257 w 12192000"/>
              <a:gd name="connsiteY53" fmla="*/ 103010 h 3412754"/>
              <a:gd name="connsiteX54" fmla="*/ 12063855 w 12192000"/>
              <a:gd name="connsiteY54" fmla="*/ 135868 h 3412754"/>
              <a:gd name="connsiteX55" fmla="*/ 12123386 w 12192000"/>
              <a:gd name="connsiteY55" fmla="*/ 292354 h 3412754"/>
              <a:gd name="connsiteX56" fmla="*/ 12163777 w 12192000"/>
              <a:gd name="connsiteY56" fmla="*/ 305843 h 3412754"/>
              <a:gd name="connsiteX57" fmla="*/ 12192000 w 12192000"/>
              <a:gd name="connsiteY57" fmla="*/ 315108 h 3412754"/>
              <a:gd name="connsiteX58" fmla="*/ 12192000 w 12192000"/>
              <a:gd name="connsiteY58" fmla="*/ 1393774 h 3412754"/>
              <a:gd name="connsiteX59" fmla="*/ 12192000 w 12192000"/>
              <a:gd name="connsiteY59" fmla="*/ 2389853 h 3412754"/>
              <a:gd name="connsiteX60" fmla="*/ 12192000 w 12192000"/>
              <a:gd name="connsiteY60" fmla="*/ 3412754 h 3412754"/>
              <a:gd name="connsiteX61" fmla="*/ 0 w 12192000"/>
              <a:gd name="connsiteY61" fmla="*/ 3412754 h 3412754"/>
              <a:gd name="connsiteX62" fmla="*/ 0 w 12192000"/>
              <a:gd name="connsiteY62" fmla="*/ 2389853 h 3412754"/>
              <a:gd name="connsiteX63" fmla="*/ 0 w 12192000"/>
              <a:gd name="connsiteY63" fmla="*/ 1393774 h 3412754"/>
              <a:gd name="connsiteX64" fmla="*/ 0 w 12192000"/>
              <a:gd name="connsiteY64" fmla="*/ 661944 h 3412754"/>
              <a:gd name="connsiteX65" fmla="*/ 76043 w 12192000"/>
              <a:gd name="connsiteY65" fmla="*/ 657581 h 3412754"/>
              <a:gd name="connsiteX66" fmla="*/ 156777 w 12192000"/>
              <a:gd name="connsiteY66" fmla="*/ 675343 h 3412754"/>
              <a:gd name="connsiteX67" fmla="*/ 390282 w 12192000"/>
              <a:gd name="connsiteY67" fmla="*/ 682067 h 3412754"/>
              <a:gd name="connsiteX68" fmla="*/ 441283 w 12192000"/>
              <a:gd name="connsiteY68" fmla="*/ 705097 h 3412754"/>
              <a:gd name="connsiteX69" fmla="*/ 479705 w 12192000"/>
              <a:gd name="connsiteY69" fmla="*/ 716832 h 3412754"/>
              <a:gd name="connsiteX70" fmla="*/ 766623 w 12192000"/>
              <a:gd name="connsiteY70" fmla="*/ 764276 h 3412754"/>
              <a:gd name="connsiteX71" fmla="*/ 827314 w 12192000"/>
              <a:gd name="connsiteY71" fmla="*/ 773281 h 3412754"/>
              <a:gd name="connsiteX72" fmla="*/ 998405 w 12192000"/>
              <a:gd name="connsiteY72" fmla="*/ 831450 h 3412754"/>
              <a:gd name="connsiteX73" fmla="*/ 1045574 w 12192000"/>
              <a:gd name="connsiteY73" fmla="*/ 834545 h 3412754"/>
              <a:gd name="connsiteX74" fmla="*/ 1350289 w 12192000"/>
              <a:gd name="connsiteY74" fmla="*/ 847970 h 3412754"/>
              <a:gd name="connsiteX75" fmla="*/ 1493817 w 12192000"/>
              <a:gd name="connsiteY75" fmla="*/ 833171 h 3412754"/>
              <a:gd name="connsiteX76" fmla="*/ 1629709 w 12192000"/>
              <a:gd name="connsiteY76" fmla="*/ 828909 h 3412754"/>
              <a:gd name="connsiteX77" fmla="*/ 1640709 w 12192000"/>
              <a:gd name="connsiteY77" fmla="*/ 833162 h 3412754"/>
              <a:gd name="connsiteX78" fmla="*/ 1645414 w 12192000"/>
              <a:gd name="connsiteY78" fmla="*/ 830588 h 3412754"/>
              <a:gd name="connsiteX79" fmla="*/ 1676636 w 12192000"/>
              <a:gd name="connsiteY79" fmla="*/ 815549 h 3412754"/>
              <a:gd name="connsiteX80" fmla="*/ 1737817 w 12192000"/>
              <a:gd name="connsiteY80" fmla="*/ 817478 h 3412754"/>
              <a:gd name="connsiteX81" fmla="*/ 1862741 w 12192000"/>
              <a:gd name="connsiteY81" fmla="*/ 810711 h 3412754"/>
              <a:gd name="connsiteX82" fmla="*/ 2063928 w 12192000"/>
              <a:gd name="connsiteY82" fmla="*/ 779064 h 3412754"/>
              <a:gd name="connsiteX83" fmla="*/ 2380801 w 12192000"/>
              <a:gd name="connsiteY83" fmla="*/ 740885 h 3412754"/>
              <a:gd name="connsiteX84" fmla="*/ 2654560 w 12192000"/>
              <a:gd name="connsiteY84" fmla="*/ 718537 h 3412754"/>
              <a:gd name="connsiteX85" fmla="*/ 2786787 w 12192000"/>
              <a:gd name="connsiteY85" fmla="*/ 710649 h 3412754"/>
              <a:gd name="connsiteX86" fmla="*/ 2885593 w 12192000"/>
              <a:gd name="connsiteY86" fmla="*/ 653707 h 3412754"/>
              <a:gd name="connsiteX87" fmla="*/ 3039071 w 12192000"/>
              <a:gd name="connsiteY87" fmla="*/ 639474 h 3412754"/>
              <a:gd name="connsiteX88" fmla="*/ 3129193 w 12192000"/>
              <a:gd name="connsiteY88" fmla="*/ 624112 h 3412754"/>
              <a:gd name="connsiteX89" fmla="*/ 3160750 w 12192000"/>
              <a:gd name="connsiteY89" fmla="*/ 607523 h 3412754"/>
              <a:gd name="connsiteX90" fmla="*/ 3206618 w 12192000"/>
              <a:gd name="connsiteY90" fmla="*/ 591586 h 3412754"/>
              <a:gd name="connsiteX91" fmla="*/ 3285495 w 12192000"/>
              <a:gd name="connsiteY91" fmla="*/ 555138 h 3412754"/>
              <a:gd name="connsiteX92" fmla="*/ 3395074 w 12192000"/>
              <a:gd name="connsiteY92" fmla="*/ 520642 h 3412754"/>
              <a:gd name="connsiteX93" fmla="*/ 3486313 w 12192000"/>
              <a:gd name="connsiteY93" fmla="*/ 541434 h 3412754"/>
              <a:gd name="connsiteX94" fmla="*/ 3491586 w 12192000"/>
              <a:gd name="connsiteY94" fmla="*/ 532087 h 3412754"/>
              <a:gd name="connsiteX95" fmla="*/ 3548983 w 12192000"/>
              <a:gd name="connsiteY95" fmla="*/ 524043 h 3412754"/>
              <a:gd name="connsiteX96" fmla="*/ 3731729 w 12192000"/>
              <a:gd name="connsiteY96" fmla="*/ 533135 h 3412754"/>
              <a:gd name="connsiteX97" fmla="*/ 3861674 w 12192000"/>
              <a:gd name="connsiteY97" fmla="*/ 515884 h 3412754"/>
              <a:gd name="connsiteX98" fmla="*/ 3912797 w 12192000"/>
              <a:gd name="connsiteY98" fmla="*/ 518977 h 3412754"/>
              <a:gd name="connsiteX99" fmla="*/ 3975778 w 12192000"/>
              <a:gd name="connsiteY99" fmla="*/ 494300 h 3412754"/>
              <a:gd name="connsiteX100" fmla="*/ 4072288 w 12192000"/>
              <a:gd name="connsiteY100" fmla="*/ 441937 h 3412754"/>
              <a:gd name="connsiteX101" fmla="*/ 4110070 w 12192000"/>
              <a:gd name="connsiteY101" fmla="*/ 449481 h 3412754"/>
              <a:gd name="connsiteX102" fmla="*/ 4148272 w 12192000"/>
              <a:gd name="connsiteY102" fmla="*/ 445653 h 3412754"/>
              <a:gd name="connsiteX103" fmla="*/ 4233003 w 12192000"/>
              <a:gd name="connsiteY103" fmla="*/ 409186 h 3412754"/>
              <a:gd name="connsiteX104" fmla="*/ 4283653 w 12192000"/>
              <a:gd name="connsiteY104" fmla="*/ 395505 h 3412754"/>
              <a:gd name="connsiteX105" fmla="*/ 4420068 w 12192000"/>
              <a:gd name="connsiteY105" fmla="*/ 350152 h 3412754"/>
              <a:gd name="connsiteX106" fmla="*/ 4612820 w 12192000"/>
              <a:gd name="connsiteY106" fmla="*/ 239334 h 3412754"/>
              <a:gd name="connsiteX107" fmla="*/ 4620533 w 12192000"/>
              <a:gd name="connsiteY107" fmla="*/ 236305 h 3412754"/>
              <a:gd name="connsiteX108" fmla="*/ 4642602 w 12192000"/>
              <a:gd name="connsiteY108" fmla="*/ 236802 h 3412754"/>
              <a:gd name="connsiteX109" fmla="*/ 4651066 w 12192000"/>
              <a:gd name="connsiteY109" fmla="*/ 238435 h 3412754"/>
              <a:gd name="connsiteX110" fmla="*/ 4663100 w 12192000"/>
              <a:gd name="connsiteY110" fmla="*/ 237746 h 3412754"/>
              <a:gd name="connsiteX111" fmla="*/ 4663344 w 12192000"/>
              <a:gd name="connsiteY111" fmla="*/ 237269 h 3412754"/>
              <a:gd name="connsiteX112" fmla="*/ 4674721 w 12192000"/>
              <a:gd name="connsiteY112" fmla="*/ 237526 h 3412754"/>
              <a:gd name="connsiteX113" fmla="*/ 4731045 w 12192000"/>
              <a:gd name="connsiteY113" fmla="*/ 244598 h 3412754"/>
              <a:gd name="connsiteX114" fmla="*/ 4798884 w 12192000"/>
              <a:gd name="connsiteY114" fmla="*/ 196787 h 3412754"/>
              <a:gd name="connsiteX115" fmla="*/ 4828155 w 12192000"/>
              <a:gd name="connsiteY115" fmla="*/ 187556 h 3412754"/>
              <a:gd name="connsiteX116" fmla="*/ 4843504 w 12192000"/>
              <a:gd name="connsiteY116" fmla="*/ 180167 h 3412754"/>
              <a:gd name="connsiteX117" fmla="*/ 4853353 w 12192000"/>
              <a:gd name="connsiteY117" fmla="*/ 191734 h 3412754"/>
              <a:gd name="connsiteX118" fmla="*/ 4898297 w 12192000"/>
              <a:gd name="connsiteY118" fmla="*/ 185132 h 3412754"/>
              <a:gd name="connsiteX119" fmla="*/ 4905046 w 12192000"/>
              <a:gd name="connsiteY119" fmla="*/ 182359 h 3412754"/>
              <a:gd name="connsiteX120" fmla="*/ 4940803 w 12192000"/>
              <a:gd name="connsiteY120" fmla="*/ 191669 h 3412754"/>
              <a:gd name="connsiteX121" fmla="*/ 4958985 w 12192000"/>
              <a:gd name="connsiteY121" fmla="*/ 193951 h 3412754"/>
              <a:gd name="connsiteX122" fmla="*/ 4964720 w 12192000"/>
              <a:gd name="connsiteY122" fmla="*/ 199811 h 3412754"/>
              <a:gd name="connsiteX123" fmla="*/ 4991255 w 12192000"/>
              <a:gd name="connsiteY123" fmla="*/ 200532 h 3412754"/>
              <a:gd name="connsiteX124" fmla="*/ 4994077 w 12192000"/>
              <a:gd name="connsiteY124" fmla="*/ 198648 h 3412754"/>
              <a:gd name="connsiteX125" fmla="*/ 5016802 w 12192000"/>
              <a:gd name="connsiteY125" fmla="*/ 206559 h 3412754"/>
              <a:gd name="connsiteX126" fmla="*/ 5091319 w 12192000"/>
              <a:gd name="connsiteY126" fmla="*/ 222031 h 3412754"/>
              <a:gd name="connsiteX127" fmla="*/ 5259336 w 12192000"/>
              <a:gd name="connsiteY127" fmla="*/ 227696 h 3412754"/>
              <a:gd name="connsiteX128" fmla="*/ 5491971 w 12192000"/>
              <a:gd name="connsiteY128" fmla="*/ 231543 h 3412754"/>
              <a:gd name="connsiteX129" fmla="*/ 5865838 w 12192000"/>
              <a:gd name="connsiteY129" fmla="*/ 211221 h 3412754"/>
              <a:gd name="connsiteX130" fmla="*/ 5995823 w 12192000"/>
              <a:gd name="connsiteY130" fmla="*/ 189794 h 3412754"/>
              <a:gd name="connsiteX131" fmla="*/ 6052915 w 12192000"/>
              <a:gd name="connsiteY131" fmla="*/ 202514 h 3412754"/>
              <a:gd name="connsiteX132" fmla="*/ 6093124 w 12192000"/>
              <a:gd name="connsiteY132" fmla="*/ 196914 h 3412754"/>
              <a:gd name="connsiteX133" fmla="*/ 6097661 w 12192000"/>
              <a:gd name="connsiteY133" fmla="*/ 193982 h 3412754"/>
              <a:gd name="connsiteX134" fmla="*/ 6116838 w 12192000"/>
              <a:gd name="connsiteY134" fmla="*/ 190997 h 3412754"/>
              <a:gd name="connsiteX135" fmla="*/ 6120984 w 12192000"/>
              <a:gd name="connsiteY135" fmla="*/ 179214 h 3412754"/>
              <a:gd name="connsiteX136" fmla="*/ 6148942 w 12192000"/>
              <a:gd name="connsiteY136" fmla="*/ 166882 h 3412754"/>
              <a:gd name="connsiteX137" fmla="*/ 6229970 w 12192000"/>
              <a:gd name="connsiteY137" fmla="*/ 168980 h 3412754"/>
              <a:gd name="connsiteX138" fmla="*/ 6355201 w 12192000"/>
              <a:gd name="connsiteY138" fmla="*/ 165082 h 3412754"/>
              <a:gd name="connsiteX139" fmla="*/ 6456586 w 12192000"/>
              <a:gd name="connsiteY139" fmla="*/ 158487 h 3412754"/>
              <a:gd name="connsiteX140" fmla="*/ 6494018 w 12192000"/>
              <a:gd name="connsiteY140" fmla="*/ 145017 h 3412754"/>
              <a:gd name="connsiteX141" fmla="*/ 6547019 w 12192000"/>
              <a:gd name="connsiteY141" fmla="*/ 133579 h 3412754"/>
              <a:gd name="connsiteX142" fmla="*/ 6644256 w 12192000"/>
              <a:gd name="connsiteY142" fmla="*/ 118520 h 3412754"/>
              <a:gd name="connsiteX143" fmla="*/ 6755672 w 12192000"/>
              <a:gd name="connsiteY143" fmla="*/ 128394 h 3412754"/>
              <a:gd name="connsiteX144" fmla="*/ 6847031 w 12192000"/>
              <a:gd name="connsiteY144" fmla="*/ 151384 h 3412754"/>
              <a:gd name="connsiteX145" fmla="*/ 6889589 w 12192000"/>
              <a:gd name="connsiteY145" fmla="*/ 177509 h 3412754"/>
              <a:gd name="connsiteX146" fmla="*/ 6926533 w 12192000"/>
              <a:gd name="connsiteY146" fmla="*/ 192860 h 3412754"/>
              <a:gd name="connsiteX147" fmla="*/ 6977994 w 12192000"/>
              <a:gd name="connsiteY147" fmla="*/ 260666 h 3412754"/>
              <a:gd name="connsiteX0" fmla="*/ 6977994 w 12192000"/>
              <a:gd name="connsiteY0" fmla="*/ 260666 h 3412754"/>
              <a:gd name="connsiteX1" fmla="*/ 7095723 w 12192000"/>
              <a:gd name="connsiteY1" fmla="*/ 266102 h 3412754"/>
              <a:gd name="connsiteX2" fmla="*/ 7330015 w 12192000"/>
              <a:gd name="connsiteY2" fmla="*/ 284555 h 3412754"/>
              <a:gd name="connsiteX3" fmla="*/ 7689873 w 12192000"/>
              <a:gd name="connsiteY3" fmla="*/ 392421 h 3412754"/>
              <a:gd name="connsiteX4" fmla="*/ 8005538 w 12192000"/>
              <a:gd name="connsiteY4" fmla="*/ 442682 h 3412754"/>
              <a:gd name="connsiteX5" fmla="*/ 8031567 w 12192000"/>
              <a:gd name="connsiteY5" fmla="*/ 433232 h 3412754"/>
              <a:gd name="connsiteX6" fmla="*/ 8064378 w 12192000"/>
              <a:gd name="connsiteY6" fmla="*/ 433706 h 3412754"/>
              <a:gd name="connsiteX7" fmla="*/ 8349142 w 12192000"/>
              <a:gd name="connsiteY7" fmla="*/ 439471 h 3412754"/>
              <a:gd name="connsiteX8" fmla="*/ 8398146 w 12192000"/>
              <a:gd name="connsiteY8" fmla="*/ 432813 h 3412754"/>
              <a:gd name="connsiteX9" fmla="*/ 8518180 w 12192000"/>
              <a:gd name="connsiteY9" fmla="*/ 434574 h 3412754"/>
              <a:gd name="connsiteX10" fmla="*/ 8688204 w 12192000"/>
              <a:gd name="connsiteY10" fmla="*/ 435707 h 3412754"/>
              <a:gd name="connsiteX11" fmla="*/ 8695239 w 12192000"/>
              <a:gd name="connsiteY11" fmla="*/ 427990 h 3412754"/>
              <a:gd name="connsiteX12" fmla="*/ 8754342 w 12192000"/>
              <a:gd name="connsiteY12" fmla="*/ 430663 h 3412754"/>
              <a:gd name="connsiteX13" fmla="*/ 8964553 w 12192000"/>
              <a:gd name="connsiteY13" fmla="*/ 493667 h 3412754"/>
              <a:gd name="connsiteX14" fmla="*/ 9079968 w 12192000"/>
              <a:gd name="connsiteY14" fmla="*/ 497411 h 3412754"/>
              <a:gd name="connsiteX15" fmla="*/ 9120420 w 12192000"/>
              <a:gd name="connsiteY15" fmla="*/ 490088 h 3412754"/>
              <a:gd name="connsiteX16" fmla="*/ 9188229 w 12192000"/>
              <a:gd name="connsiteY16" fmla="*/ 478360 h 3412754"/>
              <a:gd name="connsiteX17" fmla="*/ 9249213 w 12192000"/>
              <a:gd name="connsiteY17" fmla="*/ 453839 h 3412754"/>
              <a:gd name="connsiteX18" fmla="*/ 9309761 w 12192000"/>
              <a:gd name="connsiteY18" fmla="*/ 474159 h 3412754"/>
              <a:gd name="connsiteX19" fmla="*/ 9390188 w 12192000"/>
              <a:gd name="connsiteY19" fmla="*/ 415801 h 3412754"/>
              <a:gd name="connsiteX20" fmla="*/ 9516107 w 12192000"/>
              <a:gd name="connsiteY20" fmla="*/ 403938 h 3412754"/>
              <a:gd name="connsiteX21" fmla="*/ 9755401 w 12192000"/>
              <a:gd name="connsiteY21" fmla="*/ 367033 h 3412754"/>
              <a:gd name="connsiteX22" fmla="*/ 9879576 w 12192000"/>
              <a:gd name="connsiteY22" fmla="*/ 356007 h 3412754"/>
              <a:gd name="connsiteX23" fmla="*/ 9917042 w 12192000"/>
              <a:gd name="connsiteY23" fmla="*/ 341643 h 3412754"/>
              <a:gd name="connsiteX24" fmla="*/ 10013409 w 12192000"/>
              <a:gd name="connsiteY24" fmla="*/ 305855 h 3412754"/>
              <a:gd name="connsiteX25" fmla="*/ 10067656 w 12192000"/>
              <a:gd name="connsiteY25" fmla="*/ 281437 h 3412754"/>
              <a:gd name="connsiteX26" fmla="*/ 10131785 w 12192000"/>
              <a:gd name="connsiteY26" fmla="*/ 254052 h 3412754"/>
              <a:gd name="connsiteX27" fmla="*/ 10207787 w 12192000"/>
              <a:gd name="connsiteY27" fmla="*/ 231119 h 3412754"/>
              <a:gd name="connsiteX28" fmla="*/ 10309934 w 12192000"/>
              <a:gd name="connsiteY28" fmla="*/ 222552 h 3412754"/>
              <a:gd name="connsiteX29" fmla="*/ 10431202 w 12192000"/>
              <a:gd name="connsiteY29" fmla="*/ 213096 h 3412754"/>
              <a:gd name="connsiteX30" fmla="*/ 10487751 w 12192000"/>
              <a:gd name="connsiteY30" fmla="*/ 206377 h 3412754"/>
              <a:gd name="connsiteX31" fmla="*/ 10557198 w 12192000"/>
              <a:gd name="connsiteY31" fmla="*/ 215273 h 3412754"/>
              <a:gd name="connsiteX32" fmla="*/ 10612454 w 12192000"/>
              <a:gd name="connsiteY32" fmla="*/ 216832 h 3412754"/>
              <a:gd name="connsiteX33" fmla="*/ 10625222 w 12192000"/>
              <a:gd name="connsiteY33" fmla="*/ 207374 h 3412754"/>
              <a:gd name="connsiteX34" fmla="*/ 10633161 w 12192000"/>
              <a:gd name="connsiteY34" fmla="*/ 206491 h 3412754"/>
              <a:gd name="connsiteX35" fmla="*/ 10645941 w 12192000"/>
              <a:gd name="connsiteY35" fmla="*/ 210773 h 3412754"/>
              <a:gd name="connsiteX36" fmla="*/ 10650422 w 12192000"/>
              <a:gd name="connsiteY36" fmla="*/ 204575 h 3412754"/>
              <a:gd name="connsiteX37" fmla="*/ 10656955 w 12192000"/>
              <a:gd name="connsiteY37" fmla="*/ 203851 h 3412754"/>
              <a:gd name="connsiteX38" fmla="*/ 10701610 w 12192000"/>
              <a:gd name="connsiteY38" fmla="*/ 199762 h 3412754"/>
              <a:gd name="connsiteX39" fmla="*/ 10770373 w 12192000"/>
              <a:gd name="connsiteY39" fmla="*/ 211095 h 3412754"/>
              <a:gd name="connsiteX40" fmla="*/ 10866744 w 12192000"/>
              <a:gd name="connsiteY40" fmla="*/ 222034 h 3412754"/>
              <a:gd name="connsiteX41" fmla="*/ 10996158 w 12192000"/>
              <a:gd name="connsiteY41" fmla="*/ 221428 h 3412754"/>
              <a:gd name="connsiteX42" fmla="*/ 11095448 w 12192000"/>
              <a:gd name="connsiteY42" fmla="*/ 220977 h 3412754"/>
              <a:gd name="connsiteX43" fmla="*/ 11189065 w 12192000"/>
              <a:gd name="connsiteY43" fmla="*/ 202782 h 3412754"/>
              <a:gd name="connsiteX44" fmla="*/ 11287301 w 12192000"/>
              <a:gd name="connsiteY44" fmla="*/ 133951 h 3412754"/>
              <a:gd name="connsiteX45" fmla="*/ 11324148 w 12192000"/>
              <a:gd name="connsiteY45" fmla="*/ 100804 h 3412754"/>
              <a:gd name="connsiteX46" fmla="*/ 11372104 w 12192000"/>
              <a:gd name="connsiteY46" fmla="*/ 70436 h 3412754"/>
              <a:gd name="connsiteX47" fmla="*/ 11453356 w 12192000"/>
              <a:gd name="connsiteY47" fmla="*/ 48124 h 3412754"/>
              <a:gd name="connsiteX48" fmla="*/ 11548919 w 12192000"/>
              <a:gd name="connsiteY48" fmla="*/ 21179 h 3412754"/>
              <a:gd name="connsiteX49" fmla="*/ 11722689 w 12192000"/>
              <a:gd name="connsiteY49" fmla="*/ 0 h 3412754"/>
              <a:gd name="connsiteX50" fmla="*/ 11822950 w 12192000"/>
              <a:gd name="connsiteY50" fmla="*/ 642 h 3412754"/>
              <a:gd name="connsiteX51" fmla="*/ 11883216 w 12192000"/>
              <a:gd name="connsiteY51" fmla="*/ 46151 h 3412754"/>
              <a:gd name="connsiteX52" fmla="*/ 11945987 w 12192000"/>
              <a:gd name="connsiteY52" fmla="*/ 80077 h 3412754"/>
              <a:gd name="connsiteX53" fmla="*/ 11999257 w 12192000"/>
              <a:gd name="connsiteY53" fmla="*/ 103010 h 3412754"/>
              <a:gd name="connsiteX54" fmla="*/ 12063855 w 12192000"/>
              <a:gd name="connsiteY54" fmla="*/ 135868 h 3412754"/>
              <a:gd name="connsiteX55" fmla="*/ 12123386 w 12192000"/>
              <a:gd name="connsiteY55" fmla="*/ 292354 h 3412754"/>
              <a:gd name="connsiteX56" fmla="*/ 12163777 w 12192000"/>
              <a:gd name="connsiteY56" fmla="*/ 305843 h 3412754"/>
              <a:gd name="connsiteX57" fmla="*/ 12192000 w 12192000"/>
              <a:gd name="connsiteY57" fmla="*/ 315108 h 3412754"/>
              <a:gd name="connsiteX58" fmla="*/ 12192000 w 12192000"/>
              <a:gd name="connsiteY58" fmla="*/ 1393774 h 3412754"/>
              <a:gd name="connsiteX59" fmla="*/ 12192000 w 12192000"/>
              <a:gd name="connsiteY59" fmla="*/ 2389853 h 3412754"/>
              <a:gd name="connsiteX60" fmla="*/ 12192000 w 12192000"/>
              <a:gd name="connsiteY60" fmla="*/ 3412754 h 3412754"/>
              <a:gd name="connsiteX61" fmla="*/ 0 w 12192000"/>
              <a:gd name="connsiteY61" fmla="*/ 3412754 h 3412754"/>
              <a:gd name="connsiteX62" fmla="*/ 0 w 12192000"/>
              <a:gd name="connsiteY62" fmla="*/ 2389853 h 3412754"/>
              <a:gd name="connsiteX63" fmla="*/ 0 w 12192000"/>
              <a:gd name="connsiteY63" fmla="*/ 1393774 h 3412754"/>
              <a:gd name="connsiteX64" fmla="*/ 0 w 12192000"/>
              <a:gd name="connsiteY64" fmla="*/ 661944 h 3412754"/>
              <a:gd name="connsiteX65" fmla="*/ 76043 w 12192000"/>
              <a:gd name="connsiteY65" fmla="*/ 657581 h 3412754"/>
              <a:gd name="connsiteX66" fmla="*/ 156777 w 12192000"/>
              <a:gd name="connsiteY66" fmla="*/ 675343 h 3412754"/>
              <a:gd name="connsiteX67" fmla="*/ 390282 w 12192000"/>
              <a:gd name="connsiteY67" fmla="*/ 682067 h 3412754"/>
              <a:gd name="connsiteX68" fmla="*/ 441283 w 12192000"/>
              <a:gd name="connsiteY68" fmla="*/ 705097 h 3412754"/>
              <a:gd name="connsiteX69" fmla="*/ 479705 w 12192000"/>
              <a:gd name="connsiteY69" fmla="*/ 716832 h 3412754"/>
              <a:gd name="connsiteX70" fmla="*/ 766623 w 12192000"/>
              <a:gd name="connsiteY70" fmla="*/ 764276 h 3412754"/>
              <a:gd name="connsiteX71" fmla="*/ 827314 w 12192000"/>
              <a:gd name="connsiteY71" fmla="*/ 773281 h 3412754"/>
              <a:gd name="connsiteX72" fmla="*/ 998405 w 12192000"/>
              <a:gd name="connsiteY72" fmla="*/ 831450 h 3412754"/>
              <a:gd name="connsiteX73" fmla="*/ 1045574 w 12192000"/>
              <a:gd name="connsiteY73" fmla="*/ 834545 h 3412754"/>
              <a:gd name="connsiteX74" fmla="*/ 1350289 w 12192000"/>
              <a:gd name="connsiteY74" fmla="*/ 847970 h 3412754"/>
              <a:gd name="connsiteX75" fmla="*/ 1493817 w 12192000"/>
              <a:gd name="connsiteY75" fmla="*/ 833171 h 3412754"/>
              <a:gd name="connsiteX76" fmla="*/ 1629709 w 12192000"/>
              <a:gd name="connsiteY76" fmla="*/ 828909 h 3412754"/>
              <a:gd name="connsiteX77" fmla="*/ 1640709 w 12192000"/>
              <a:gd name="connsiteY77" fmla="*/ 833162 h 3412754"/>
              <a:gd name="connsiteX78" fmla="*/ 1645414 w 12192000"/>
              <a:gd name="connsiteY78" fmla="*/ 830588 h 3412754"/>
              <a:gd name="connsiteX79" fmla="*/ 1676636 w 12192000"/>
              <a:gd name="connsiteY79" fmla="*/ 815549 h 3412754"/>
              <a:gd name="connsiteX80" fmla="*/ 1737817 w 12192000"/>
              <a:gd name="connsiteY80" fmla="*/ 817478 h 3412754"/>
              <a:gd name="connsiteX81" fmla="*/ 1862741 w 12192000"/>
              <a:gd name="connsiteY81" fmla="*/ 810711 h 3412754"/>
              <a:gd name="connsiteX82" fmla="*/ 2063928 w 12192000"/>
              <a:gd name="connsiteY82" fmla="*/ 779064 h 3412754"/>
              <a:gd name="connsiteX83" fmla="*/ 2380801 w 12192000"/>
              <a:gd name="connsiteY83" fmla="*/ 740885 h 3412754"/>
              <a:gd name="connsiteX84" fmla="*/ 2654560 w 12192000"/>
              <a:gd name="connsiteY84" fmla="*/ 718537 h 3412754"/>
              <a:gd name="connsiteX85" fmla="*/ 2786787 w 12192000"/>
              <a:gd name="connsiteY85" fmla="*/ 710649 h 3412754"/>
              <a:gd name="connsiteX86" fmla="*/ 2885593 w 12192000"/>
              <a:gd name="connsiteY86" fmla="*/ 653707 h 3412754"/>
              <a:gd name="connsiteX87" fmla="*/ 3039071 w 12192000"/>
              <a:gd name="connsiteY87" fmla="*/ 639474 h 3412754"/>
              <a:gd name="connsiteX88" fmla="*/ 3129193 w 12192000"/>
              <a:gd name="connsiteY88" fmla="*/ 624112 h 3412754"/>
              <a:gd name="connsiteX89" fmla="*/ 3160750 w 12192000"/>
              <a:gd name="connsiteY89" fmla="*/ 607523 h 3412754"/>
              <a:gd name="connsiteX90" fmla="*/ 3206618 w 12192000"/>
              <a:gd name="connsiteY90" fmla="*/ 591586 h 3412754"/>
              <a:gd name="connsiteX91" fmla="*/ 3285495 w 12192000"/>
              <a:gd name="connsiteY91" fmla="*/ 555138 h 3412754"/>
              <a:gd name="connsiteX92" fmla="*/ 3395074 w 12192000"/>
              <a:gd name="connsiteY92" fmla="*/ 520642 h 3412754"/>
              <a:gd name="connsiteX93" fmla="*/ 3486313 w 12192000"/>
              <a:gd name="connsiteY93" fmla="*/ 541434 h 3412754"/>
              <a:gd name="connsiteX94" fmla="*/ 3491586 w 12192000"/>
              <a:gd name="connsiteY94" fmla="*/ 532087 h 3412754"/>
              <a:gd name="connsiteX95" fmla="*/ 3548983 w 12192000"/>
              <a:gd name="connsiteY95" fmla="*/ 524043 h 3412754"/>
              <a:gd name="connsiteX96" fmla="*/ 3731729 w 12192000"/>
              <a:gd name="connsiteY96" fmla="*/ 533135 h 3412754"/>
              <a:gd name="connsiteX97" fmla="*/ 3861674 w 12192000"/>
              <a:gd name="connsiteY97" fmla="*/ 515884 h 3412754"/>
              <a:gd name="connsiteX98" fmla="*/ 3912797 w 12192000"/>
              <a:gd name="connsiteY98" fmla="*/ 518977 h 3412754"/>
              <a:gd name="connsiteX99" fmla="*/ 3975778 w 12192000"/>
              <a:gd name="connsiteY99" fmla="*/ 494300 h 3412754"/>
              <a:gd name="connsiteX100" fmla="*/ 4072288 w 12192000"/>
              <a:gd name="connsiteY100" fmla="*/ 441937 h 3412754"/>
              <a:gd name="connsiteX101" fmla="*/ 4110070 w 12192000"/>
              <a:gd name="connsiteY101" fmla="*/ 449481 h 3412754"/>
              <a:gd name="connsiteX102" fmla="*/ 4148272 w 12192000"/>
              <a:gd name="connsiteY102" fmla="*/ 445653 h 3412754"/>
              <a:gd name="connsiteX103" fmla="*/ 4233003 w 12192000"/>
              <a:gd name="connsiteY103" fmla="*/ 409186 h 3412754"/>
              <a:gd name="connsiteX104" fmla="*/ 4283653 w 12192000"/>
              <a:gd name="connsiteY104" fmla="*/ 395505 h 3412754"/>
              <a:gd name="connsiteX105" fmla="*/ 4420068 w 12192000"/>
              <a:gd name="connsiteY105" fmla="*/ 350152 h 3412754"/>
              <a:gd name="connsiteX106" fmla="*/ 4612820 w 12192000"/>
              <a:gd name="connsiteY106" fmla="*/ 239334 h 3412754"/>
              <a:gd name="connsiteX107" fmla="*/ 4620533 w 12192000"/>
              <a:gd name="connsiteY107" fmla="*/ 236305 h 3412754"/>
              <a:gd name="connsiteX108" fmla="*/ 4642602 w 12192000"/>
              <a:gd name="connsiteY108" fmla="*/ 236802 h 3412754"/>
              <a:gd name="connsiteX109" fmla="*/ 4651066 w 12192000"/>
              <a:gd name="connsiteY109" fmla="*/ 238435 h 3412754"/>
              <a:gd name="connsiteX110" fmla="*/ 4663100 w 12192000"/>
              <a:gd name="connsiteY110" fmla="*/ 237746 h 3412754"/>
              <a:gd name="connsiteX111" fmla="*/ 4663344 w 12192000"/>
              <a:gd name="connsiteY111" fmla="*/ 237269 h 3412754"/>
              <a:gd name="connsiteX112" fmla="*/ 4674721 w 12192000"/>
              <a:gd name="connsiteY112" fmla="*/ 237526 h 3412754"/>
              <a:gd name="connsiteX113" fmla="*/ 4731045 w 12192000"/>
              <a:gd name="connsiteY113" fmla="*/ 244598 h 3412754"/>
              <a:gd name="connsiteX114" fmla="*/ 4798884 w 12192000"/>
              <a:gd name="connsiteY114" fmla="*/ 196787 h 3412754"/>
              <a:gd name="connsiteX115" fmla="*/ 4828155 w 12192000"/>
              <a:gd name="connsiteY115" fmla="*/ 187556 h 3412754"/>
              <a:gd name="connsiteX116" fmla="*/ 4843504 w 12192000"/>
              <a:gd name="connsiteY116" fmla="*/ 180167 h 3412754"/>
              <a:gd name="connsiteX117" fmla="*/ 4853353 w 12192000"/>
              <a:gd name="connsiteY117" fmla="*/ 191734 h 3412754"/>
              <a:gd name="connsiteX118" fmla="*/ 4898297 w 12192000"/>
              <a:gd name="connsiteY118" fmla="*/ 185132 h 3412754"/>
              <a:gd name="connsiteX119" fmla="*/ 4905046 w 12192000"/>
              <a:gd name="connsiteY119" fmla="*/ 182359 h 3412754"/>
              <a:gd name="connsiteX120" fmla="*/ 4940803 w 12192000"/>
              <a:gd name="connsiteY120" fmla="*/ 191669 h 3412754"/>
              <a:gd name="connsiteX121" fmla="*/ 4958985 w 12192000"/>
              <a:gd name="connsiteY121" fmla="*/ 193951 h 3412754"/>
              <a:gd name="connsiteX122" fmla="*/ 4964720 w 12192000"/>
              <a:gd name="connsiteY122" fmla="*/ 199811 h 3412754"/>
              <a:gd name="connsiteX123" fmla="*/ 4991255 w 12192000"/>
              <a:gd name="connsiteY123" fmla="*/ 200532 h 3412754"/>
              <a:gd name="connsiteX124" fmla="*/ 4994077 w 12192000"/>
              <a:gd name="connsiteY124" fmla="*/ 198648 h 3412754"/>
              <a:gd name="connsiteX125" fmla="*/ 5016802 w 12192000"/>
              <a:gd name="connsiteY125" fmla="*/ 206559 h 3412754"/>
              <a:gd name="connsiteX126" fmla="*/ 5091319 w 12192000"/>
              <a:gd name="connsiteY126" fmla="*/ 222031 h 3412754"/>
              <a:gd name="connsiteX127" fmla="*/ 5259336 w 12192000"/>
              <a:gd name="connsiteY127" fmla="*/ 227696 h 3412754"/>
              <a:gd name="connsiteX128" fmla="*/ 5491971 w 12192000"/>
              <a:gd name="connsiteY128" fmla="*/ 231543 h 3412754"/>
              <a:gd name="connsiteX129" fmla="*/ 5865838 w 12192000"/>
              <a:gd name="connsiteY129" fmla="*/ 211221 h 3412754"/>
              <a:gd name="connsiteX130" fmla="*/ 5995823 w 12192000"/>
              <a:gd name="connsiteY130" fmla="*/ 189794 h 3412754"/>
              <a:gd name="connsiteX131" fmla="*/ 6052915 w 12192000"/>
              <a:gd name="connsiteY131" fmla="*/ 202514 h 3412754"/>
              <a:gd name="connsiteX132" fmla="*/ 6093124 w 12192000"/>
              <a:gd name="connsiteY132" fmla="*/ 196914 h 3412754"/>
              <a:gd name="connsiteX133" fmla="*/ 6097661 w 12192000"/>
              <a:gd name="connsiteY133" fmla="*/ 193982 h 3412754"/>
              <a:gd name="connsiteX134" fmla="*/ 6116838 w 12192000"/>
              <a:gd name="connsiteY134" fmla="*/ 190997 h 3412754"/>
              <a:gd name="connsiteX135" fmla="*/ 6120984 w 12192000"/>
              <a:gd name="connsiteY135" fmla="*/ 179214 h 3412754"/>
              <a:gd name="connsiteX136" fmla="*/ 6148942 w 12192000"/>
              <a:gd name="connsiteY136" fmla="*/ 166882 h 3412754"/>
              <a:gd name="connsiteX137" fmla="*/ 6229970 w 12192000"/>
              <a:gd name="connsiteY137" fmla="*/ 168980 h 3412754"/>
              <a:gd name="connsiteX138" fmla="*/ 6355201 w 12192000"/>
              <a:gd name="connsiteY138" fmla="*/ 165082 h 3412754"/>
              <a:gd name="connsiteX139" fmla="*/ 6456586 w 12192000"/>
              <a:gd name="connsiteY139" fmla="*/ 158487 h 3412754"/>
              <a:gd name="connsiteX140" fmla="*/ 6494018 w 12192000"/>
              <a:gd name="connsiteY140" fmla="*/ 145017 h 3412754"/>
              <a:gd name="connsiteX141" fmla="*/ 6547019 w 12192000"/>
              <a:gd name="connsiteY141" fmla="*/ 133579 h 3412754"/>
              <a:gd name="connsiteX142" fmla="*/ 6644256 w 12192000"/>
              <a:gd name="connsiteY142" fmla="*/ 118520 h 3412754"/>
              <a:gd name="connsiteX143" fmla="*/ 6755672 w 12192000"/>
              <a:gd name="connsiteY143" fmla="*/ 128394 h 3412754"/>
              <a:gd name="connsiteX144" fmla="*/ 6847031 w 12192000"/>
              <a:gd name="connsiteY144" fmla="*/ 151384 h 3412754"/>
              <a:gd name="connsiteX145" fmla="*/ 6889589 w 12192000"/>
              <a:gd name="connsiteY145" fmla="*/ 177509 h 3412754"/>
              <a:gd name="connsiteX146" fmla="*/ 6926533 w 12192000"/>
              <a:gd name="connsiteY146" fmla="*/ 192860 h 3412754"/>
              <a:gd name="connsiteX147" fmla="*/ 6977994 w 12192000"/>
              <a:gd name="connsiteY147" fmla="*/ 260666 h 3412754"/>
              <a:gd name="connsiteX0" fmla="*/ 6977994 w 12192000"/>
              <a:gd name="connsiteY0" fmla="*/ 260666 h 3412754"/>
              <a:gd name="connsiteX1" fmla="*/ 7095723 w 12192000"/>
              <a:gd name="connsiteY1" fmla="*/ 266102 h 3412754"/>
              <a:gd name="connsiteX2" fmla="*/ 7330015 w 12192000"/>
              <a:gd name="connsiteY2" fmla="*/ 284555 h 3412754"/>
              <a:gd name="connsiteX3" fmla="*/ 7689873 w 12192000"/>
              <a:gd name="connsiteY3" fmla="*/ 392421 h 3412754"/>
              <a:gd name="connsiteX4" fmla="*/ 8005538 w 12192000"/>
              <a:gd name="connsiteY4" fmla="*/ 442682 h 3412754"/>
              <a:gd name="connsiteX5" fmla="*/ 8031567 w 12192000"/>
              <a:gd name="connsiteY5" fmla="*/ 433232 h 3412754"/>
              <a:gd name="connsiteX6" fmla="*/ 8064378 w 12192000"/>
              <a:gd name="connsiteY6" fmla="*/ 433706 h 3412754"/>
              <a:gd name="connsiteX7" fmla="*/ 8349142 w 12192000"/>
              <a:gd name="connsiteY7" fmla="*/ 439471 h 3412754"/>
              <a:gd name="connsiteX8" fmla="*/ 8398146 w 12192000"/>
              <a:gd name="connsiteY8" fmla="*/ 432813 h 3412754"/>
              <a:gd name="connsiteX9" fmla="*/ 8518180 w 12192000"/>
              <a:gd name="connsiteY9" fmla="*/ 434574 h 3412754"/>
              <a:gd name="connsiteX10" fmla="*/ 8688204 w 12192000"/>
              <a:gd name="connsiteY10" fmla="*/ 435707 h 3412754"/>
              <a:gd name="connsiteX11" fmla="*/ 8695239 w 12192000"/>
              <a:gd name="connsiteY11" fmla="*/ 427990 h 3412754"/>
              <a:gd name="connsiteX12" fmla="*/ 8754342 w 12192000"/>
              <a:gd name="connsiteY12" fmla="*/ 430663 h 3412754"/>
              <a:gd name="connsiteX13" fmla="*/ 8964553 w 12192000"/>
              <a:gd name="connsiteY13" fmla="*/ 493667 h 3412754"/>
              <a:gd name="connsiteX14" fmla="*/ 9079968 w 12192000"/>
              <a:gd name="connsiteY14" fmla="*/ 497411 h 3412754"/>
              <a:gd name="connsiteX15" fmla="*/ 9120420 w 12192000"/>
              <a:gd name="connsiteY15" fmla="*/ 490088 h 3412754"/>
              <a:gd name="connsiteX16" fmla="*/ 9188229 w 12192000"/>
              <a:gd name="connsiteY16" fmla="*/ 478360 h 3412754"/>
              <a:gd name="connsiteX17" fmla="*/ 9249213 w 12192000"/>
              <a:gd name="connsiteY17" fmla="*/ 453839 h 3412754"/>
              <a:gd name="connsiteX18" fmla="*/ 9309761 w 12192000"/>
              <a:gd name="connsiteY18" fmla="*/ 474159 h 3412754"/>
              <a:gd name="connsiteX19" fmla="*/ 9390188 w 12192000"/>
              <a:gd name="connsiteY19" fmla="*/ 415801 h 3412754"/>
              <a:gd name="connsiteX20" fmla="*/ 9516107 w 12192000"/>
              <a:gd name="connsiteY20" fmla="*/ 403938 h 3412754"/>
              <a:gd name="connsiteX21" fmla="*/ 9755401 w 12192000"/>
              <a:gd name="connsiteY21" fmla="*/ 367033 h 3412754"/>
              <a:gd name="connsiteX22" fmla="*/ 9879576 w 12192000"/>
              <a:gd name="connsiteY22" fmla="*/ 356007 h 3412754"/>
              <a:gd name="connsiteX23" fmla="*/ 9917042 w 12192000"/>
              <a:gd name="connsiteY23" fmla="*/ 341643 h 3412754"/>
              <a:gd name="connsiteX24" fmla="*/ 10013409 w 12192000"/>
              <a:gd name="connsiteY24" fmla="*/ 305855 h 3412754"/>
              <a:gd name="connsiteX25" fmla="*/ 10067656 w 12192000"/>
              <a:gd name="connsiteY25" fmla="*/ 281437 h 3412754"/>
              <a:gd name="connsiteX26" fmla="*/ 10131785 w 12192000"/>
              <a:gd name="connsiteY26" fmla="*/ 254052 h 3412754"/>
              <a:gd name="connsiteX27" fmla="*/ 10207787 w 12192000"/>
              <a:gd name="connsiteY27" fmla="*/ 231119 h 3412754"/>
              <a:gd name="connsiteX28" fmla="*/ 10309934 w 12192000"/>
              <a:gd name="connsiteY28" fmla="*/ 222552 h 3412754"/>
              <a:gd name="connsiteX29" fmla="*/ 10431202 w 12192000"/>
              <a:gd name="connsiteY29" fmla="*/ 213096 h 3412754"/>
              <a:gd name="connsiteX30" fmla="*/ 10487751 w 12192000"/>
              <a:gd name="connsiteY30" fmla="*/ 206377 h 3412754"/>
              <a:gd name="connsiteX31" fmla="*/ 10557198 w 12192000"/>
              <a:gd name="connsiteY31" fmla="*/ 215273 h 3412754"/>
              <a:gd name="connsiteX32" fmla="*/ 10612454 w 12192000"/>
              <a:gd name="connsiteY32" fmla="*/ 216832 h 3412754"/>
              <a:gd name="connsiteX33" fmla="*/ 10625222 w 12192000"/>
              <a:gd name="connsiteY33" fmla="*/ 207374 h 3412754"/>
              <a:gd name="connsiteX34" fmla="*/ 10633161 w 12192000"/>
              <a:gd name="connsiteY34" fmla="*/ 206491 h 3412754"/>
              <a:gd name="connsiteX35" fmla="*/ 10645941 w 12192000"/>
              <a:gd name="connsiteY35" fmla="*/ 210773 h 3412754"/>
              <a:gd name="connsiteX36" fmla="*/ 10650422 w 12192000"/>
              <a:gd name="connsiteY36" fmla="*/ 204575 h 3412754"/>
              <a:gd name="connsiteX37" fmla="*/ 10656955 w 12192000"/>
              <a:gd name="connsiteY37" fmla="*/ 203851 h 3412754"/>
              <a:gd name="connsiteX38" fmla="*/ 10701610 w 12192000"/>
              <a:gd name="connsiteY38" fmla="*/ 199762 h 3412754"/>
              <a:gd name="connsiteX39" fmla="*/ 10770373 w 12192000"/>
              <a:gd name="connsiteY39" fmla="*/ 211095 h 3412754"/>
              <a:gd name="connsiteX40" fmla="*/ 10866744 w 12192000"/>
              <a:gd name="connsiteY40" fmla="*/ 222034 h 3412754"/>
              <a:gd name="connsiteX41" fmla="*/ 10996158 w 12192000"/>
              <a:gd name="connsiteY41" fmla="*/ 221428 h 3412754"/>
              <a:gd name="connsiteX42" fmla="*/ 11095448 w 12192000"/>
              <a:gd name="connsiteY42" fmla="*/ 220977 h 3412754"/>
              <a:gd name="connsiteX43" fmla="*/ 11189065 w 12192000"/>
              <a:gd name="connsiteY43" fmla="*/ 202782 h 3412754"/>
              <a:gd name="connsiteX44" fmla="*/ 11287301 w 12192000"/>
              <a:gd name="connsiteY44" fmla="*/ 133951 h 3412754"/>
              <a:gd name="connsiteX45" fmla="*/ 11324148 w 12192000"/>
              <a:gd name="connsiteY45" fmla="*/ 100804 h 3412754"/>
              <a:gd name="connsiteX46" fmla="*/ 11392201 w 12192000"/>
              <a:gd name="connsiteY46" fmla="*/ 93717 h 3412754"/>
              <a:gd name="connsiteX47" fmla="*/ 11453356 w 12192000"/>
              <a:gd name="connsiteY47" fmla="*/ 48124 h 3412754"/>
              <a:gd name="connsiteX48" fmla="*/ 11548919 w 12192000"/>
              <a:gd name="connsiteY48" fmla="*/ 21179 h 3412754"/>
              <a:gd name="connsiteX49" fmla="*/ 11722689 w 12192000"/>
              <a:gd name="connsiteY49" fmla="*/ 0 h 3412754"/>
              <a:gd name="connsiteX50" fmla="*/ 11822950 w 12192000"/>
              <a:gd name="connsiteY50" fmla="*/ 642 h 3412754"/>
              <a:gd name="connsiteX51" fmla="*/ 11883216 w 12192000"/>
              <a:gd name="connsiteY51" fmla="*/ 46151 h 3412754"/>
              <a:gd name="connsiteX52" fmla="*/ 11945987 w 12192000"/>
              <a:gd name="connsiteY52" fmla="*/ 80077 h 3412754"/>
              <a:gd name="connsiteX53" fmla="*/ 11999257 w 12192000"/>
              <a:gd name="connsiteY53" fmla="*/ 103010 h 3412754"/>
              <a:gd name="connsiteX54" fmla="*/ 12063855 w 12192000"/>
              <a:gd name="connsiteY54" fmla="*/ 135868 h 3412754"/>
              <a:gd name="connsiteX55" fmla="*/ 12123386 w 12192000"/>
              <a:gd name="connsiteY55" fmla="*/ 292354 h 3412754"/>
              <a:gd name="connsiteX56" fmla="*/ 12163777 w 12192000"/>
              <a:gd name="connsiteY56" fmla="*/ 305843 h 3412754"/>
              <a:gd name="connsiteX57" fmla="*/ 12192000 w 12192000"/>
              <a:gd name="connsiteY57" fmla="*/ 315108 h 3412754"/>
              <a:gd name="connsiteX58" fmla="*/ 12192000 w 12192000"/>
              <a:gd name="connsiteY58" fmla="*/ 1393774 h 3412754"/>
              <a:gd name="connsiteX59" fmla="*/ 12192000 w 12192000"/>
              <a:gd name="connsiteY59" fmla="*/ 2389853 h 3412754"/>
              <a:gd name="connsiteX60" fmla="*/ 12192000 w 12192000"/>
              <a:gd name="connsiteY60" fmla="*/ 3412754 h 3412754"/>
              <a:gd name="connsiteX61" fmla="*/ 0 w 12192000"/>
              <a:gd name="connsiteY61" fmla="*/ 3412754 h 3412754"/>
              <a:gd name="connsiteX62" fmla="*/ 0 w 12192000"/>
              <a:gd name="connsiteY62" fmla="*/ 2389853 h 3412754"/>
              <a:gd name="connsiteX63" fmla="*/ 0 w 12192000"/>
              <a:gd name="connsiteY63" fmla="*/ 1393774 h 3412754"/>
              <a:gd name="connsiteX64" fmla="*/ 0 w 12192000"/>
              <a:gd name="connsiteY64" fmla="*/ 661944 h 3412754"/>
              <a:gd name="connsiteX65" fmla="*/ 76043 w 12192000"/>
              <a:gd name="connsiteY65" fmla="*/ 657581 h 3412754"/>
              <a:gd name="connsiteX66" fmla="*/ 156777 w 12192000"/>
              <a:gd name="connsiteY66" fmla="*/ 675343 h 3412754"/>
              <a:gd name="connsiteX67" fmla="*/ 390282 w 12192000"/>
              <a:gd name="connsiteY67" fmla="*/ 682067 h 3412754"/>
              <a:gd name="connsiteX68" fmla="*/ 441283 w 12192000"/>
              <a:gd name="connsiteY68" fmla="*/ 705097 h 3412754"/>
              <a:gd name="connsiteX69" fmla="*/ 479705 w 12192000"/>
              <a:gd name="connsiteY69" fmla="*/ 716832 h 3412754"/>
              <a:gd name="connsiteX70" fmla="*/ 766623 w 12192000"/>
              <a:gd name="connsiteY70" fmla="*/ 764276 h 3412754"/>
              <a:gd name="connsiteX71" fmla="*/ 827314 w 12192000"/>
              <a:gd name="connsiteY71" fmla="*/ 773281 h 3412754"/>
              <a:gd name="connsiteX72" fmla="*/ 998405 w 12192000"/>
              <a:gd name="connsiteY72" fmla="*/ 831450 h 3412754"/>
              <a:gd name="connsiteX73" fmla="*/ 1045574 w 12192000"/>
              <a:gd name="connsiteY73" fmla="*/ 834545 h 3412754"/>
              <a:gd name="connsiteX74" fmla="*/ 1350289 w 12192000"/>
              <a:gd name="connsiteY74" fmla="*/ 847970 h 3412754"/>
              <a:gd name="connsiteX75" fmla="*/ 1493817 w 12192000"/>
              <a:gd name="connsiteY75" fmla="*/ 833171 h 3412754"/>
              <a:gd name="connsiteX76" fmla="*/ 1629709 w 12192000"/>
              <a:gd name="connsiteY76" fmla="*/ 828909 h 3412754"/>
              <a:gd name="connsiteX77" fmla="*/ 1640709 w 12192000"/>
              <a:gd name="connsiteY77" fmla="*/ 833162 h 3412754"/>
              <a:gd name="connsiteX78" fmla="*/ 1645414 w 12192000"/>
              <a:gd name="connsiteY78" fmla="*/ 830588 h 3412754"/>
              <a:gd name="connsiteX79" fmla="*/ 1676636 w 12192000"/>
              <a:gd name="connsiteY79" fmla="*/ 815549 h 3412754"/>
              <a:gd name="connsiteX80" fmla="*/ 1737817 w 12192000"/>
              <a:gd name="connsiteY80" fmla="*/ 817478 h 3412754"/>
              <a:gd name="connsiteX81" fmla="*/ 1862741 w 12192000"/>
              <a:gd name="connsiteY81" fmla="*/ 810711 h 3412754"/>
              <a:gd name="connsiteX82" fmla="*/ 2063928 w 12192000"/>
              <a:gd name="connsiteY82" fmla="*/ 779064 h 3412754"/>
              <a:gd name="connsiteX83" fmla="*/ 2380801 w 12192000"/>
              <a:gd name="connsiteY83" fmla="*/ 740885 h 3412754"/>
              <a:gd name="connsiteX84" fmla="*/ 2654560 w 12192000"/>
              <a:gd name="connsiteY84" fmla="*/ 718537 h 3412754"/>
              <a:gd name="connsiteX85" fmla="*/ 2786787 w 12192000"/>
              <a:gd name="connsiteY85" fmla="*/ 710649 h 3412754"/>
              <a:gd name="connsiteX86" fmla="*/ 2885593 w 12192000"/>
              <a:gd name="connsiteY86" fmla="*/ 653707 h 3412754"/>
              <a:gd name="connsiteX87" fmla="*/ 3039071 w 12192000"/>
              <a:gd name="connsiteY87" fmla="*/ 639474 h 3412754"/>
              <a:gd name="connsiteX88" fmla="*/ 3129193 w 12192000"/>
              <a:gd name="connsiteY88" fmla="*/ 624112 h 3412754"/>
              <a:gd name="connsiteX89" fmla="*/ 3160750 w 12192000"/>
              <a:gd name="connsiteY89" fmla="*/ 607523 h 3412754"/>
              <a:gd name="connsiteX90" fmla="*/ 3206618 w 12192000"/>
              <a:gd name="connsiteY90" fmla="*/ 591586 h 3412754"/>
              <a:gd name="connsiteX91" fmla="*/ 3285495 w 12192000"/>
              <a:gd name="connsiteY91" fmla="*/ 555138 h 3412754"/>
              <a:gd name="connsiteX92" fmla="*/ 3395074 w 12192000"/>
              <a:gd name="connsiteY92" fmla="*/ 520642 h 3412754"/>
              <a:gd name="connsiteX93" fmla="*/ 3486313 w 12192000"/>
              <a:gd name="connsiteY93" fmla="*/ 541434 h 3412754"/>
              <a:gd name="connsiteX94" fmla="*/ 3491586 w 12192000"/>
              <a:gd name="connsiteY94" fmla="*/ 532087 h 3412754"/>
              <a:gd name="connsiteX95" fmla="*/ 3548983 w 12192000"/>
              <a:gd name="connsiteY95" fmla="*/ 524043 h 3412754"/>
              <a:gd name="connsiteX96" fmla="*/ 3731729 w 12192000"/>
              <a:gd name="connsiteY96" fmla="*/ 533135 h 3412754"/>
              <a:gd name="connsiteX97" fmla="*/ 3861674 w 12192000"/>
              <a:gd name="connsiteY97" fmla="*/ 515884 h 3412754"/>
              <a:gd name="connsiteX98" fmla="*/ 3912797 w 12192000"/>
              <a:gd name="connsiteY98" fmla="*/ 518977 h 3412754"/>
              <a:gd name="connsiteX99" fmla="*/ 3975778 w 12192000"/>
              <a:gd name="connsiteY99" fmla="*/ 494300 h 3412754"/>
              <a:gd name="connsiteX100" fmla="*/ 4072288 w 12192000"/>
              <a:gd name="connsiteY100" fmla="*/ 441937 h 3412754"/>
              <a:gd name="connsiteX101" fmla="*/ 4110070 w 12192000"/>
              <a:gd name="connsiteY101" fmla="*/ 449481 h 3412754"/>
              <a:gd name="connsiteX102" fmla="*/ 4148272 w 12192000"/>
              <a:gd name="connsiteY102" fmla="*/ 445653 h 3412754"/>
              <a:gd name="connsiteX103" fmla="*/ 4233003 w 12192000"/>
              <a:gd name="connsiteY103" fmla="*/ 409186 h 3412754"/>
              <a:gd name="connsiteX104" fmla="*/ 4283653 w 12192000"/>
              <a:gd name="connsiteY104" fmla="*/ 395505 h 3412754"/>
              <a:gd name="connsiteX105" fmla="*/ 4420068 w 12192000"/>
              <a:gd name="connsiteY105" fmla="*/ 350152 h 3412754"/>
              <a:gd name="connsiteX106" fmla="*/ 4612820 w 12192000"/>
              <a:gd name="connsiteY106" fmla="*/ 239334 h 3412754"/>
              <a:gd name="connsiteX107" fmla="*/ 4620533 w 12192000"/>
              <a:gd name="connsiteY107" fmla="*/ 236305 h 3412754"/>
              <a:gd name="connsiteX108" fmla="*/ 4642602 w 12192000"/>
              <a:gd name="connsiteY108" fmla="*/ 236802 h 3412754"/>
              <a:gd name="connsiteX109" fmla="*/ 4651066 w 12192000"/>
              <a:gd name="connsiteY109" fmla="*/ 238435 h 3412754"/>
              <a:gd name="connsiteX110" fmla="*/ 4663100 w 12192000"/>
              <a:gd name="connsiteY110" fmla="*/ 237746 h 3412754"/>
              <a:gd name="connsiteX111" fmla="*/ 4663344 w 12192000"/>
              <a:gd name="connsiteY111" fmla="*/ 237269 h 3412754"/>
              <a:gd name="connsiteX112" fmla="*/ 4674721 w 12192000"/>
              <a:gd name="connsiteY112" fmla="*/ 237526 h 3412754"/>
              <a:gd name="connsiteX113" fmla="*/ 4731045 w 12192000"/>
              <a:gd name="connsiteY113" fmla="*/ 244598 h 3412754"/>
              <a:gd name="connsiteX114" fmla="*/ 4798884 w 12192000"/>
              <a:gd name="connsiteY114" fmla="*/ 196787 h 3412754"/>
              <a:gd name="connsiteX115" fmla="*/ 4828155 w 12192000"/>
              <a:gd name="connsiteY115" fmla="*/ 187556 h 3412754"/>
              <a:gd name="connsiteX116" fmla="*/ 4843504 w 12192000"/>
              <a:gd name="connsiteY116" fmla="*/ 180167 h 3412754"/>
              <a:gd name="connsiteX117" fmla="*/ 4853353 w 12192000"/>
              <a:gd name="connsiteY117" fmla="*/ 191734 h 3412754"/>
              <a:gd name="connsiteX118" fmla="*/ 4898297 w 12192000"/>
              <a:gd name="connsiteY118" fmla="*/ 185132 h 3412754"/>
              <a:gd name="connsiteX119" fmla="*/ 4905046 w 12192000"/>
              <a:gd name="connsiteY119" fmla="*/ 182359 h 3412754"/>
              <a:gd name="connsiteX120" fmla="*/ 4940803 w 12192000"/>
              <a:gd name="connsiteY120" fmla="*/ 191669 h 3412754"/>
              <a:gd name="connsiteX121" fmla="*/ 4958985 w 12192000"/>
              <a:gd name="connsiteY121" fmla="*/ 193951 h 3412754"/>
              <a:gd name="connsiteX122" fmla="*/ 4964720 w 12192000"/>
              <a:gd name="connsiteY122" fmla="*/ 199811 h 3412754"/>
              <a:gd name="connsiteX123" fmla="*/ 4991255 w 12192000"/>
              <a:gd name="connsiteY123" fmla="*/ 200532 h 3412754"/>
              <a:gd name="connsiteX124" fmla="*/ 4994077 w 12192000"/>
              <a:gd name="connsiteY124" fmla="*/ 198648 h 3412754"/>
              <a:gd name="connsiteX125" fmla="*/ 5016802 w 12192000"/>
              <a:gd name="connsiteY125" fmla="*/ 206559 h 3412754"/>
              <a:gd name="connsiteX126" fmla="*/ 5091319 w 12192000"/>
              <a:gd name="connsiteY126" fmla="*/ 222031 h 3412754"/>
              <a:gd name="connsiteX127" fmla="*/ 5259336 w 12192000"/>
              <a:gd name="connsiteY127" fmla="*/ 227696 h 3412754"/>
              <a:gd name="connsiteX128" fmla="*/ 5491971 w 12192000"/>
              <a:gd name="connsiteY128" fmla="*/ 231543 h 3412754"/>
              <a:gd name="connsiteX129" fmla="*/ 5865838 w 12192000"/>
              <a:gd name="connsiteY129" fmla="*/ 211221 h 3412754"/>
              <a:gd name="connsiteX130" fmla="*/ 5995823 w 12192000"/>
              <a:gd name="connsiteY130" fmla="*/ 189794 h 3412754"/>
              <a:gd name="connsiteX131" fmla="*/ 6052915 w 12192000"/>
              <a:gd name="connsiteY131" fmla="*/ 202514 h 3412754"/>
              <a:gd name="connsiteX132" fmla="*/ 6093124 w 12192000"/>
              <a:gd name="connsiteY132" fmla="*/ 196914 h 3412754"/>
              <a:gd name="connsiteX133" fmla="*/ 6097661 w 12192000"/>
              <a:gd name="connsiteY133" fmla="*/ 193982 h 3412754"/>
              <a:gd name="connsiteX134" fmla="*/ 6116838 w 12192000"/>
              <a:gd name="connsiteY134" fmla="*/ 190997 h 3412754"/>
              <a:gd name="connsiteX135" fmla="*/ 6120984 w 12192000"/>
              <a:gd name="connsiteY135" fmla="*/ 179214 h 3412754"/>
              <a:gd name="connsiteX136" fmla="*/ 6148942 w 12192000"/>
              <a:gd name="connsiteY136" fmla="*/ 166882 h 3412754"/>
              <a:gd name="connsiteX137" fmla="*/ 6229970 w 12192000"/>
              <a:gd name="connsiteY137" fmla="*/ 168980 h 3412754"/>
              <a:gd name="connsiteX138" fmla="*/ 6355201 w 12192000"/>
              <a:gd name="connsiteY138" fmla="*/ 165082 h 3412754"/>
              <a:gd name="connsiteX139" fmla="*/ 6456586 w 12192000"/>
              <a:gd name="connsiteY139" fmla="*/ 158487 h 3412754"/>
              <a:gd name="connsiteX140" fmla="*/ 6494018 w 12192000"/>
              <a:gd name="connsiteY140" fmla="*/ 145017 h 3412754"/>
              <a:gd name="connsiteX141" fmla="*/ 6547019 w 12192000"/>
              <a:gd name="connsiteY141" fmla="*/ 133579 h 3412754"/>
              <a:gd name="connsiteX142" fmla="*/ 6644256 w 12192000"/>
              <a:gd name="connsiteY142" fmla="*/ 118520 h 3412754"/>
              <a:gd name="connsiteX143" fmla="*/ 6755672 w 12192000"/>
              <a:gd name="connsiteY143" fmla="*/ 128394 h 3412754"/>
              <a:gd name="connsiteX144" fmla="*/ 6847031 w 12192000"/>
              <a:gd name="connsiteY144" fmla="*/ 151384 h 3412754"/>
              <a:gd name="connsiteX145" fmla="*/ 6889589 w 12192000"/>
              <a:gd name="connsiteY145" fmla="*/ 177509 h 3412754"/>
              <a:gd name="connsiteX146" fmla="*/ 6926533 w 12192000"/>
              <a:gd name="connsiteY146" fmla="*/ 192860 h 3412754"/>
              <a:gd name="connsiteX147" fmla="*/ 6977994 w 12192000"/>
              <a:gd name="connsiteY147" fmla="*/ 260666 h 3412754"/>
              <a:gd name="connsiteX0" fmla="*/ 6977994 w 12192000"/>
              <a:gd name="connsiteY0" fmla="*/ 260666 h 3412754"/>
              <a:gd name="connsiteX1" fmla="*/ 7095723 w 12192000"/>
              <a:gd name="connsiteY1" fmla="*/ 266102 h 3412754"/>
              <a:gd name="connsiteX2" fmla="*/ 7330015 w 12192000"/>
              <a:gd name="connsiteY2" fmla="*/ 284555 h 3412754"/>
              <a:gd name="connsiteX3" fmla="*/ 7689873 w 12192000"/>
              <a:gd name="connsiteY3" fmla="*/ 392421 h 3412754"/>
              <a:gd name="connsiteX4" fmla="*/ 8005538 w 12192000"/>
              <a:gd name="connsiteY4" fmla="*/ 442682 h 3412754"/>
              <a:gd name="connsiteX5" fmla="*/ 8031567 w 12192000"/>
              <a:gd name="connsiteY5" fmla="*/ 433232 h 3412754"/>
              <a:gd name="connsiteX6" fmla="*/ 8064378 w 12192000"/>
              <a:gd name="connsiteY6" fmla="*/ 433706 h 3412754"/>
              <a:gd name="connsiteX7" fmla="*/ 8349142 w 12192000"/>
              <a:gd name="connsiteY7" fmla="*/ 439471 h 3412754"/>
              <a:gd name="connsiteX8" fmla="*/ 8398146 w 12192000"/>
              <a:gd name="connsiteY8" fmla="*/ 432813 h 3412754"/>
              <a:gd name="connsiteX9" fmla="*/ 8518180 w 12192000"/>
              <a:gd name="connsiteY9" fmla="*/ 434574 h 3412754"/>
              <a:gd name="connsiteX10" fmla="*/ 8688204 w 12192000"/>
              <a:gd name="connsiteY10" fmla="*/ 435707 h 3412754"/>
              <a:gd name="connsiteX11" fmla="*/ 8695239 w 12192000"/>
              <a:gd name="connsiteY11" fmla="*/ 427990 h 3412754"/>
              <a:gd name="connsiteX12" fmla="*/ 8754342 w 12192000"/>
              <a:gd name="connsiteY12" fmla="*/ 430663 h 3412754"/>
              <a:gd name="connsiteX13" fmla="*/ 8964553 w 12192000"/>
              <a:gd name="connsiteY13" fmla="*/ 493667 h 3412754"/>
              <a:gd name="connsiteX14" fmla="*/ 9079968 w 12192000"/>
              <a:gd name="connsiteY14" fmla="*/ 497411 h 3412754"/>
              <a:gd name="connsiteX15" fmla="*/ 9120420 w 12192000"/>
              <a:gd name="connsiteY15" fmla="*/ 490088 h 3412754"/>
              <a:gd name="connsiteX16" fmla="*/ 9188229 w 12192000"/>
              <a:gd name="connsiteY16" fmla="*/ 478360 h 3412754"/>
              <a:gd name="connsiteX17" fmla="*/ 9249213 w 12192000"/>
              <a:gd name="connsiteY17" fmla="*/ 453839 h 3412754"/>
              <a:gd name="connsiteX18" fmla="*/ 9309761 w 12192000"/>
              <a:gd name="connsiteY18" fmla="*/ 474159 h 3412754"/>
              <a:gd name="connsiteX19" fmla="*/ 9390188 w 12192000"/>
              <a:gd name="connsiteY19" fmla="*/ 415801 h 3412754"/>
              <a:gd name="connsiteX20" fmla="*/ 9516107 w 12192000"/>
              <a:gd name="connsiteY20" fmla="*/ 403938 h 3412754"/>
              <a:gd name="connsiteX21" fmla="*/ 9755401 w 12192000"/>
              <a:gd name="connsiteY21" fmla="*/ 367033 h 3412754"/>
              <a:gd name="connsiteX22" fmla="*/ 9879576 w 12192000"/>
              <a:gd name="connsiteY22" fmla="*/ 356007 h 3412754"/>
              <a:gd name="connsiteX23" fmla="*/ 9917042 w 12192000"/>
              <a:gd name="connsiteY23" fmla="*/ 341643 h 3412754"/>
              <a:gd name="connsiteX24" fmla="*/ 10013409 w 12192000"/>
              <a:gd name="connsiteY24" fmla="*/ 305855 h 3412754"/>
              <a:gd name="connsiteX25" fmla="*/ 10067656 w 12192000"/>
              <a:gd name="connsiteY25" fmla="*/ 281437 h 3412754"/>
              <a:gd name="connsiteX26" fmla="*/ 10131785 w 12192000"/>
              <a:gd name="connsiteY26" fmla="*/ 254052 h 3412754"/>
              <a:gd name="connsiteX27" fmla="*/ 10207787 w 12192000"/>
              <a:gd name="connsiteY27" fmla="*/ 231119 h 3412754"/>
              <a:gd name="connsiteX28" fmla="*/ 10309934 w 12192000"/>
              <a:gd name="connsiteY28" fmla="*/ 222552 h 3412754"/>
              <a:gd name="connsiteX29" fmla="*/ 10431202 w 12192000"/>
              <a:gd name="connsiteY29" fmla="*/ 213096 h 3412754"/>
              <a:gd name="connsiteX30" fmla="*/ 10487751 w 12192000"/>
              <a:gd name="connsiteY30" fmla="*/ 206377 h 3412754"/>
              <a:gd name="connsiteX31" fmla="*/ 10557198 w 12192000"/>
              <a:gd name="connsiteY31" fmla="*/ 215273 h 3412754"/>
              <a:gd name="connsiteX32" fmla="*/ 10612454 w 12192000"/>
              <a:gd name="connsiteY32" fmla="*/ 216832 h 3412754"/>
              <a:gd name="connsiteX33" fmla="*/ 10625222 w 12192000"/>
              <a:gd name="connsiteY33" fmla="*/ 207374 h 3412754"/>
              <a:gd name="connsiteX34" fmla="*/ 10633161 w 12192000"/>
              <a:gd name="connsiteY34" fmla="*/ 206491 h 3412754"/>
              <a:gd name="connsiteX35" fmla="*/ 10645941 w 12192000"/>
              <a:gd name="connsiteY35" fmla="*/ 210773 h 3412754"/>
              <a:gd name="connsiteX36" fmla="*/ 10650422 w 12192000"/>
              <a:gd name="connsiteY36" fmla="*/ 204575 h 3412754"/>
              <a:gd name="connsiteX37" fmla="*/ 10656955 w 12192000"/>
              <a:gd name="connsiteY37" fmla="*/ 203851 h 3412754"/>
              <a:gd name="connsiteX38" fmla="*/ 10701610 w 12192000"/>
              <a:gd name="connsiteY38" fmla="*/ 199762 h 3412754"/>
              <a:gd name="connsiteX39" fmla="*/ 10770373 w 12192000"/>
              <a:gd name="connsiteY39" fmla="*/ 211095 h 3412754"/>
              <a:gd name="connsiteX40" fmla="*/ 10866744 w 12192000"/>
              <a:gd name="connsiteY40" fmla="*/ 222034 h 3412754"/>
              <a:gd name="connsiteX41" fmla="*/ 10996158 w 12192000"/>
              <a:gd name="connsiteY41" fmla="*/ 221428 h 3412754"/>
              <a:gd name="connsiteX42" fmla="*/ 11095448 w 12192000"/>
              <a:gd name="connsiteY42" fmla="*/ 220977 h 3412754"/>
              <a:gd name="connsiteX43" fmla="*/ 11189065 w 12192000"/>
              <a:gd name="connsiteY43" fmla="*/ 173683 h 3412754"/>
              <a:gd name="connsiteX44" fmla="*/ 11287301 w 12192000"/>
              <a:gd name="connsiteY44" fmla="*/ 133951 h 3412754"/>
              <a:gd name="connsiteX45" fmla="*/ 11324148 w 12192000"/>
              <a:gd name="connsiteY45" fmla="*/ 100804 h 3412754"/>
              <a:gd name="connsiteX46" fmla="*/ 11392201 w 12192000"/>
              <a:gd name="connsiteY46" fmla="*/ 93717 h 3412754"/>
              <a:gd name="connsiteX47" fmla="*/ 11453356 w 12192000"/>
              <a:gd name="connsiteY47" fmla="*/ 48124 h 3412754"/>
              <a:gd name="connsiteX48" fmla="*/ 11548919 w 12192000"/>
              <a:gd name="connsiteY48" fmla="*/ 21179 h 3412754"/>
              <a:gd name="connsiteX49" fmla="*/ 11722689 w 12192000"/>
              <a:gd name="connsiteY49" fmla="*/ 0 h 3412754"/>
              <a:gd name="connsiteX50" fmla="*/ 11822950 w 12192000"/>
              <a:gd name="connsiteY50" fmla="*/ 642 h 3412754"/>
              <a:gd name="connsiteX51" fmla="*/ 11883216 w 12192000"/>
              <a:gd name="connsiteY51" fmla="*/ 46151 h 3412754"/>
              <a:gd name="connsiteX52" fmla="*/ 11945987 w 12192000"/>
              <a:gd name="connsiteY52" fmla="*/ 80077 h 3412754"/>
              <a:gd name="connsiteX53" fmla="*/ 11999257 w 12192000"/>
              <a:gd name="connsiteY53" fmla="*/ 103010 h 3412754"/>
              <a:gd name="connsiteX54" fmla="*/ 12063855 w 12192000"/>
              <a:gd name="connsiteY54" fmla="*/ 135868 h 3412754"/>
              <a:gd name="connsiteX55" fmla="*/ 12123386 w 12192000"/>
              <a:gd name="connsiteY55" fmla="*/ 292354 h 3412754"/>
              <a:gd name="connsiteX56" fmla="*/ 12163777 w 12192000"/>
              <a:gd name="connsiteY56" fmla="*/ 305843 h 3412754"/>
              <a:gd name="connsiteX57" fmla="*/ 12192000 w 12192000"/>
              <a:gd name="connsiteY57" fmla="*/ 315108 h 3412754"/>
              <a:gd name="connsiteX58" fmla="*/ 12192000 w 12192000"/>
              <a:gd name="connsiteY58" fmla="*/ 1393774 h 3412754"/>
              <a:gd name="connsiteX59" fmla="*/ 12192000 w 12192000"/>
              <a:gd name="connsiteY59" fmla="*/ 2389853 h 3412754"/>
              <a:gd name="connsiteX60" fmla="*/ 12192000 w 12192000"/>
              <a:gd name="connsiteY60" fmla="*/ 3412754 h 3412754"/>
              <a:gd name="connsiteX61" fmla="*/ 0 w 12192000"/>
              <a:gd name="connsiteY61" fmla="*/ 3412754 h 3412754"/>
              <a:gd name="connsiteX62" fmla="*/ 0 w 12192000"/>
              <a:gd name="connsiteY62" fmla="*/ 2389853 h 3412754"/>
              <a:gd name="connsiteX63" fmla="*/ 0 w 12192000"/>
              <a:gd name="connsiteY63" fmla="*/ 1393774 h 3412754"/>
              <a:gd name="connsiteX64" fmla="*/ 0 w 12192000"/>
              <a:gd name="connsiteY64" fmla="*/ 661944 h 3412754"/>
              <a:gd name="connsiteX65" fmla="*/ 76043 w 12192000"/>
              <a:gd name="connsiteY65" fmla="*/ 657581 h 3412754"/>
              <a:gd name="connsiteX66" fmla="*/ 156777 w 12192000"/>
              <a:gd name="connsiteY66" fmla="*/ 675343 h 3412754"/>
              <a:gd name="connsiteX67" fmla="*/ 390282 w 12192000"/>
              <a:gd name="connsiteY67" fmla="*/ 682067 h 3412754"/>
              <a:gd name="connsiteX68" fmla="*/ 441283 w 12192000"/>
              <a:gd name="connsiteY68" fmla="*/ 705097 h 3412754"/>
              <a:gd name="connsiteX69" fmla="*/ 479705 w 12192000"/>
              <a:gd name="connsiteY69" fmla="*/ 716832 h 3412754"/>
              <a:gd name="connsiteX70" fmla="*/ 766623 w 12192000"/>
              <a:gd name="connsiteY70" fmla="*/ 764276 h 3412754"/>
              <a:gd name="connsiteX71" fmla="*/ 827314 w 12192000"/>
              <a:gd name="connsiteY71" fmla="*/ 773281 h 3412754"/>
              <a:gd name="connsiteX72" fmla="*/ 998405 w 12192000"/>
              <a:gd name="connsiteY72" fmla="*/ 831450 h 3412754"/>
              <a:gd name="connsiteX73" fmla="*/ 1045574 w 12192000"/>
              <a:gd name="connsiteY73" fmla="*/ 834545 h 3412754"/>
              <a:gd name="connsiteX74" fmla="*/ 1350289 w 12192000"/>
              <a:gd name="connsiteY74" fmla="*/ 847970 h 3412754"/>
              <a:gd name="connsiteX75" fmla="*/ 1493817 w 12192000"/>
              <a:gd name="connsiteY75" fmla="*/ 833171 h 3412754"/>
              <a:gd name="connsiteX76" fmla="*/ 1629709 w 12192000"/>
              <a:gd name="connsiteY76" fmla="*/ 828909 h 3412754"/>
              <a:gd name="connsiteX77" fmla="*/ 1640709 w 12192000"/>
              <a:gd name="connsiteY77" fmla="*/ 833162 h 3412754"/>
              <a:gd name="connsiteX78" fmla="*/ 1645414 w 12192000"/>
              <a:gd name="connsiteY78" fmla="*/ 830588 h 3412754"/>
              <a:gd name="connsiteX79" fmla="*/ 1676636 w 12192000"/>
              <a:gd name="connsiteY79" fmla="*/ 815549 h 3412754"/>
              <a:gd name="connsiteX80" fmla="*/ 1737817 w 12192000"/>
              <a:gd name="connsiteY80" fmla="*/ 817478 h 3412754"/>
              <a:gd name="connsiteX81" fmla="*/ 1862741 w 12192000"/>
              <a:gd name="connsiteY81" fmla="*/ 810711 h 3412754"/>
              <a:gd name="connsiteX82" fmla="*/ 2063928 w 12192000"/>
              <a:gd name="connsiteY82" fmla="*/ 779064 h 3412754"/>
              <a:gd name="connsiteX83" fmla="*/ 2380801 w 12192000"/>
              <a:gd name="connsiteY83" fmla="*/ 740885 h 3412754"/>
              <a:gd name="connsiteX84" fmla="*/ 2654560 w 12192000"/>
              <a:gd name="connsiteY84" fmla="*/ 718537 h 3412754"/>
              <a:gd name="connsiteX85" fmla="*/ 2786787 w 12192000"/>
              <a:gd name="connsiteY85" fmla="*/ 710649 h 3412754"/>
              <a:gd name="connsiteX86" fmla="*/ 2885593 w 12192000"/>
              <a:gd name="connsiteY86" fmla="*/ 653707 h 3412754"/>
              <a:gd name="connsiteX87" fmla="*/ 3039071 w 12192000"/>
              <a:gd name="connsiteY87" fmla="*/ 639474 h 3412754"/>
              <a:gd name="connsiteX88" fmla="*/ 3129193 w 12192000"/>
              <a:gd name="connsiteY88" fmla="*/ 624112 h 3412754"/>
              <a:gd name="connsiteX89" fmla="*/ 3160750 w 12192000"/>
              <a:gd name="connsiteY89" fmla="*/ 607523 h 3412754"/>
              <a:gd name="connsiteX90" fmla="*/ 3206618 w 12192000"/>
              <a:gd name="connsiteY90" fmla="*/ 591586 h 3412754"/>
              <a:gd name="connsiteX91" fmla="*/ 3285495 w 12192000"/>
              <a:gd name="connsiteY91" fmla="*/ 555138 h 3412754"/>
              <a:gd name="connsiteX92" fmla="*/ 3395074 w 12192000"/>
              <a:gd name="connsiteY92" fmla="*/ 520642 h 3412754"/>
              <a:gd name="connsiteX93" fmla="*/ 3486313 w 12192000"/>
              <a:gd name="connsiteY93" fmla="*/ 541434 h 3412754"/>
              <a:gd name="connsiteX94" fmla="*/ 3491586 w 12192000"/>
              <a:gd name="connsiteY94" fmla="*/ 532087 h 3412754"/>
              <a:gd name="connsiteX95" fmla="*/ 3548983 w 12192000"/>
              <a:gd name="connsiteY95" fmla="*/ 524043 h 3412754"/>
              <a:gd name="connsiteX96" fmla="*/ 3731729 w 12192000"/>
              <a:gd name="connsiteY96" fmla="*/ 533135 h 3412754"/>
              <a:gd name="connsiteX97" fmla="*/ 3861674 w 12192000"/>
              <a:gd name="connsiteY97" fmla="*/ 515884 h 3412754"/>
              <a:gd name="connsiteX98" fmla="*/ 3912797 w 12192000"/>
              <a:gd name="connsiteY98" fmla="*/ 518977 h 3412754"/>
              <a:gd name="connsiteX99" fmla="*/ 3975778 w 12192000"/>
              <a:gd name="connsiteY99" fmla="*/ 494300 h 3412754"/>
              <a:gd name="connsiteX100" fmla="*/ 4072288 w 12192000"/>
              <a:gd name="connsiteY100" fmla="*/ 441937 h 3412754"/>
              <a:gd name="connsiteX101" fmla="*/ 4110070 w 12192000"/>
              <a:gd name="connsiteY101" fmla="*/ 449481 h 3412754"/>
              <a:gd name="connsiteX102" fmla="*/ 4148272 w 12192000"/>
              <a:gd name="connsiteY102" fmla="*/ 445653 h 3412754"/>
              <a:gd name="connsiteX103" fmla="*/ 4233003 w 12192000"/>
              <a:gd name="connsiteY103" fmla="*/ 409186 h 3412754"/>
              <a:gd name="connsiteX104" fmla="*/ 4283653 w 12192000"/>
              <a:gd name="connsiteY104" fmla="*/ 395505 h 3412754"/>
              <a:gd name="connsiteX105" fmla="*/ 4420068 w 12192000"/>
              <a:gd name="connsiteY105" fmla="*/ 350152 h 3412754"/>
              <a:gd name="connsiteX106" fmla="*/ 4612820 w 12192000"/>
              <a:gd name="connsiteY106" fmla="*/ 239334 h 3412754"/>
              <a:gd name="connsiteX107" fmla="*/ 4620533 w 12192000"/>
              <a:gd name="connsiteY107" fmla="*/ 236305 h 3412754"/>
              <a:gd name="connsiteX108" fmla="*/ 4642602 w 12192000"/>
              <a:gd name="connsiteY108" fmla="*/ 236802 h 3412754"/>
              <a:gd name="connsiteX109" fmla="*/ 4651066 w 12192000"/>
              <a:gd name="connsiteY109" fmla="*/ 238435 h 3412754"/>
              <a:gd name="connsiteX110" fmla="*/ 4663100 w 12192000"/>
              <a:gd name="connsiteY110" fmla="*/ 237746 h 3412754"/>
              <a:gd name="connsiteX111" fmla="*/ 4663344 w 12192000"/>
              <a:gd name="connsiteY111" fmla="*/ 237269 h 3412754"/>
              <a:gd name="connsiteX112" fmla="*/ 4674721 w 12192000"/>
              <a:gd name="connsiteY112" fmla="*/ 237526 h 3412754"/>
              <a:gd name="connsiteX113" fmla="*/ 4731045 w 12192000"/>
              <a:gd name="connsiteY113" fmla="*/ 244598 h 3412754"/>
              <a:gd name="connsiteX114" fmla="*/ 4798884 w 12192000"/>
              <a:gd name="connsiteY114" fmla="*/ 196787 h 3412754"/>
              <a:gd name="connsiteX115" fmla="*/ 4828155 w 12192000"/>
              <a:gd name="connsiteY115" fmla="*/ 187556 h 3412754"/>
              <a:gd name="connsiteX116" fmla="*/ 4843504 w 12192000"/>
              <a:gd name="connsiteY116" fmla="*/ 180167 h 3412754"/>
              <a:gd name="connsiteX117" fmla="*/ 4853353 w 12192000"/>
              <a:gd name="connsiteY117" fmla="*/ 191734 h 3412754"/>
              <a:gd name="connsiteX118" fmla="*/ 4898297 w 12192000"/>
              <a:gd name="connsiteY118" fmla="*/ 185132 h 3412754"/>
              <a:gd name="connsiteX119" fmla="*/ 4905046 w 12192000"/>
              <a:gd name="connsiteY119" fmla="*/ 182359 h 3412754"/>
              <a:gd name="connsiteX120" fmla="*/ 4940803 w 12192000"/>
              <a:gd name="connsiteY120" fmla="*/ 191669 h 3412754"/>
              <a:gd name="connsiteX121" fmla="*/ 4958985 w 12192000"/>
              <a:gd name="connsiteY121" fmla="*/ 193951 h 3412754"/>
              <a:gd name="connsiteX122" fmla="*/ 4964720 w 12192000"/>
              <a:gd name="connsiteY122" fmla="*/ 199811 h 3412754"/>
              <a:gd name="connsiteX123" fmla="*/ 4991255 w 12192000"/>
              <a:gd name="connsiteY123" fmla="*/ 200532 h 3412754"/>
              <a:gd name="connsiteX124" fmla="*/ 4994077 w 12192000"/>
              <a:gd name="connsiteY124" fmla="*/ 198648 h 3412754"/>
              <a:gd name="connsiteX125" fmla="*/ 5016802 w 12192000"/>
              <a:gd name="connsiteY125" fmla="*/ 206559 h 3412754"/>
              <a:gd name="connsiteX126" fmla="*/ 5091319 w 12192000"/>
              <a:gd name="connsiteY126" fmla="*/ 222031 h 3412754"/>
              <a:gd name="connsiteX127" fmla="*/ 5259336 w 12192000"/>
              <a:gd name="connsiteY127" fmla="*/ 227696 h 3412754"/>
              <a:gd name="connsiteX128" fmla="*/ 5491971 w 12192000"/>
              <a:gd name="connsiteY128" fmla="*/ 231543 h 3412754"/>
              <a:gd name="connsiteX129" fmla="*/ 5865838 w 12192000"/>
              <a:gd name="connsiteY129" fmla="*/ 211221 h 3412754"/>
              <a:gd name="connsiteX130" fmla="*/ 5995823 w 12192000"/>
              <a:gd name="connsiteY130" fmla="*/ 189794 h 3412754"/>
              <a:gd name="connsiteX131" fmla="*/ 6052915 w 12192000"/>
              <a:gd name="connsiteY131" fmla="*/ 202514 h 3412754"/>
              <a:gd name="connsiteX132" fmla="*/ 6093124 w 12192000"/>
              <a:gd name="connsiteY132" fmla="*/ 196914 h 3412754"/>
              <a:gd name="connsiteX133" fmla="*/ 6097661 w 12192000"/>
              <a:gd name="connsiteY133" fmla="*/ 193982 h 3412754"/>
              <a:gd name="connsiteX134" fmla="*/ 6116838 w 12192000"/>
              <a:gd name="connsiteY134" fmla="*/ 190997 h 3412754"/>
              <a:gd name="connsiteX135" fmla="*/ 6120984 w 12192000"/>
              <a:gd name="connsiteY135" fmla="*/ 179214 h 3412754"/>
              <a:gd name="connsiteX136" fmla="*/ 6148942 w 12192000"/>
              <a:gd name="connsiteY136" fmla="*/ 166882 h 3412754"/>
              <a:gd name="connsiteX137" fmla="*/ 6229970 w 12192000"/>
              <a:gd name="connsiteY137" fmla="*/ 168980 h 3412754"/>
              <a:gd name="connsiteX138" fmla="*/ 6355201 w 12192000"/>
              <a:gd name="connsiteY138" fmla="*/ 165082 h 3412754"/>
              <a:gd name="connsiteX139" fmla="*/ 6456586 w 12192000"/>
              <a:gd name="connsiteY139" fmla="*/ 158487 h 3412754"/>
              <a:gd name="connsiteX140" fmla="*/ 6494018 w 12192000"/>
              <a:gd name="connsiteY140" fmla="*/ 145017 h 3412754"/>
              <a:gd name="connsiteX141" fmla="*/ 6547019 w 12192000"/>
              <a:gd name="connsiteY141" fmla="*/ 133579 h 3412754"/>
              <a:gd name="connsiteX142" fmla="*/ 6644256 w 12192000"/>
              <a:gd name="connsiteY142" fmla="*/ 118520 h 3412754"/>
              <a:gd name="connsiteX143" fmla="*/ 6755672 w 12192000"/>
              <a:gd name="connsiteY143" fmla="*/ 128394 h 3412754"/>
              <a:gd name="connsiteX144" fmla="*/ 6847031 w 12192000"/>
              <a:gd name="connsiteY144" fmla="*/ 151384 h 3412754"/>
              <a:gd name="connsiteX145" fmla="*/ 6889589 w 12192000"/>
              <a:gd name="connsiteY145" fmla="*/ 177509 h 3412754"/>
              <a:gd name="connsiteX146" fmla="*/ 6926533 w 12192000"/>
              <a:gd name="connsiteY146" fmla="*/ 192860 h 3412754"/>
              <a:gd name="connsiteX147" fmla="*/ 6977994 w 12192000"/>
              <a:gd name="connsiteY147" fmla="*/ 260666 h 3412754"/>
              <a:gd name="connsiteX0" fmla="*/ 6977994 w 12192000"/>
              <a:gd name="connsiteY0" fmla="*/ 260666 h 3412754"/>
              <a:gd name="connsiteX1" fmla="*/ 7095723 w 12192000"/>
              <a:gd name="connsiteY1" fmla="*/ 266102 h 3412754"/>
              <a:gd name="connsiteX2" fmla="*/ 7330015 w 12192000"/>
              <a:gd name="connsiteY2" fmla="*/ 284555 h 3412754"/>
              <a:gd name="connsiteX3" fmla="*/ 7689873 w 12192000"/>
              <a:gd name="connsiteY3" fmla="*/ 392421 h 3412754"/>
              <a:gd name="connsiteX4" fmla="*/ 8005538 w 12192000"/>
              <a:gd name="connsiteY4" fmla="*/ 442682 h 3412754"/>
              <a:gd name="connsiteX5" fmla="*/ 8031567 w 12192000"/>
              <a:gd name="connsiteY5" fmla="*/ 433232 h 3412754"/>
              <a:gd name="connsiteX6" fmla="*/ 8064378 w 12192000"/>
              <a:gd name="connsiteY6" fmla="*/ 433706 h 3412754"/>
              <a:gd name="connsiteX7" fmla="*/ 8349142 w 12192000"/>
              <a:gd name="connsiteY7" fmla="*/ 439471 h 3412754"/>
              <a:gd name="connsiteX8" fmla="*/ 8398146 w 12192000"/>
              <a:gd name="connsiteY8" fmla="*/ 432813 h 3412754"/>
              <a:gd name="connsiteX9" fmla="*/ 8518180 w 12192000"/>
              <a:gd name="connsiteY9" fmla="*/ 434574 h 3412754"/>
              <a:gd name="connsiteX10" fmla="*/ 8688204 w 12192000"/>
              <a:gd name="connsiteY10" fmla="*/ 435707 h 3412754"/>
              <a:gd name="connsiteX11" fmla="*/ 8695239 w 12192000"/>
              <a:gd name="connsiteY11" fmla="*/ 427990 h 3412754"/>
              <a:gd name="connsiteX12" fmla="*/ 8754342 w 12192000"/>
              <a:gd name="connsiteY12" fmla="*/ 430663 h 3412754"/>
              <a:gd name="connsiteX13" fmla="*/ 8964553 w 12192000"/>
              <a:gd name="connsiteY13" fmla="*/ 493667 h 3412754"/>
              <a:gd name="connsiteX14" fmla="*/ 9079968 w 12192000"/>
              <a:gd name="connsiteY14" fmla="*/ 497411 h 3412754"/>
              <a:gd name="connsiteX15" fmla="*/ 9120420 w 12192000"/>
              <a:gd name="connsiteY15" fmla="*/ 490088 h 3412754"/>
              <a:gd name="connsiteX16" fmla="*/ 9188229 w 12192000"/>
              <a:gd name="connsiteY16" fmla="*/ 478360 h 3412754"/>
              <a:gd name="connsiteX17" fmla="*/ 9249213 w 12192000"/>
              <a:gd name="connsiteY17" fmla="*/ 453839 h 3412754"/>
              <a:gd name="connsiteX18" fmla="*/ 9309761 w 12192000"/>
              <a:gd name="connsiteY18" fmla="*/ 474159 h 3412754"/>
              <a:gd name="connsiteX19" fmla="*/ 9390188 w 12192000"/>
              <a:gd name="connsiteY19" fmla="*/ 415801 h 3412754"/>
              <a:gd name="connsiteX20" fmla="*/ 9516107 w 12192000"/>
              <a:gd name="connsiteY20" fmla="*/ 403938 h 3412754"/>
              <a:gd name="connsiteX21" fmla="*/ 9755401 w 12192000"/>
              <a:gd name="connsiteY21" fmla="*/ 367033 h 3412754"/>
              <a:gd name="connsiteX22" fmla="*/ 9879576 w 12192000"/>
              <a:gd name="connsiteY22" fmla="*/ 356007 h 3412754"/>
              <a:gd name="connsiteX23" fmla="*/ 9917042 w 12192000"/>
              <a:gd name="connsiteY23" fmla="*/ 341643 h 3412754"/>
              <a:gd name="connsiteX24" fmla="*/ 10013409 w 12192000"/>
              <a:gd name="connsiteY24" fmla="*/ 305855 h 3412754"/>
              <a:gd name="connsiteX25" fmla="*/ 10067656 w 12192000"/>
              <a:gd name="connsiteY25" fmla="*/ 281437 h 3412754"/>
              <a:gd name="connsiteX26" fmla="*/ 10131785 w 12192000"/>
              <a:gd name="connsiteY26" fmla="*/ 254052 h 3412754"/>
              <a:gd name="connsiteX27" fmla="*/ 10207787 w 12192000"/>
              <a:gd name="connsiteY27" fmla="*/ 231119 h 3412754"/>
              <a:gd name="connsiteX28" fmla="*/ 10309934 w 12192000"/>
              <a:gd name="connsiteY28" fmla="*/ 222552 h 3412754"/>
              <a:gd name="connsiteX29" fmla="*/ 10431202 w 12192000"/>
              <a:gd name="connsiteY29" fmla="*/ 213096 h 3412754"/>
              <a:gd name="connsiteX30" fmla="*/ 10487751 w 12192000"/>
              <a:gd name="connsiteY30" fmla="*/ 206377 h 3412754"/>
              <a:gd name="connsiteX31" fmla="*/ 10557198 w 12192000"/>
              <a:gd name="connsiteY31" fmla="*/ 215273 h 3412754"/>
              <a:gd name="connsiteX32" fmla="*/ 10612454 w 12192000"/>
              <a:gd name="connsiteY32" fmla="*/ 216832 h 3412754"/>
              <a:gd name="connsiteX33" fmla="*/ 10625222 w 12192000"/>
              <a:gd name="connsiteY33" fmla="*/ 207374 h 3412754"/>
              <a:gd name="connsiteX34" fmla="*/ 10633161 w 12192000"/>
              <a:gd name="connsiteY34" fmla="*/ 206491 h 3412754"/>
              <a:gd name="connsiteX35" fmla="*/ 10645941 w 12192000"/>
              <a:gd name="connsiteY35" fmla="*/ 210773 h 3412754"/>
              <a:gd name="connsiteX36" fmla="*/ 10650422 w 12192000"/>
              <a:gd name="connsiteY36" fmla="*/ 204575 h 3412754"/>
              <a:gd name="connsiteX37" fmla="*/ 10656955 w 12192000"/>
              <a:gd name="connsiteY37" fmla="*/ 203851 h 3412754"/>
              <a:gd name="connsiteX38" fmla="*/ 10701610 w 12192000"/>
              <a:gd name="connsiteY38" fmla="*/ 199762 h 3412754"/>
              <a:gd name="connsiteX39" fmla="*/ 10770373 w 12192000"/>
              <a:gd name="connsiteY39" fmla="*/ 211095 h 3412754"/>
              <a:gd name="connsiteX40" fmla="*/ 10866744 w 12192000"/>
              <a:gd name="connsiteY40" fmla="*/ 222034 h 3412754"/>
              <a:gd name="connsiteX41" fmla="*/ 10996158 w 12192000"/>
              <a:gd name="connsiteY41" fmla="*/ 221428 h 3412754"/>
              <a:gd name="connsiteX42" fmla="*/ 11095448 w 12192000"/>
              <a:gd name="connsiteY42" fmla="*/ 220977 h 3412754"/>
              <a:gd name="connsiteX43" fmla="*/ 11189065 w 12192000"/>
              <a:gd name="connsiteY43" fmla="*/ 173683 h 3412754"/>
              <a:gd name="connsiteX44" fmla="*/ 11287301 w 12192000"/>
              <a:gd name="connsiteY44" fmla="*/ 133951 h 3412754"/>
              <a:gd name="connsiteX45" fmla="*/ 11324148 w 12192000"/>
              <a:gd name="connsiteY45" fmla="*/ 100804 h 3412754"/>
              <a:gd name="connsiteX46" fmla="*/ 11392201 w 12192000"/>
              <a:gd name="connsiteY46" fmla="*/ 93717 h 3412754"/>
              <a:gd name="connsiteX47" fmla="*/ 11453356 w 12192000"/>
              <a:gd name="connsiteY47" fmla="*/ 48124 h 3412754"/>
              <a:gd name="connsiteX48" fmla="*/ 11548919 w 12192000"/>
              <a:gd name="connsiteY48" fmla="*/ 21179 h 3412754"/>
              <a:gd name="connsiteX49" fmla="*/ 11722689 w 12192000"/>
              <a:gd name="connsiteY49" fmla="*/ 0 h 3412754"/>
              <a:gd name="connsiteX50" fmla="*/ 11822950 w 12192000"/>
              <a:gd name="connsiteY50" fmla="*/ 642 h 3412754"/>
              <a:gd name="connsiteX51" fmla="*/ 11883216 w 12192000"/>
              <a:gd name="connsiteY51" fmla="*/ 46151 h 3412754"/>
              <a:gd name="connsiteX52" fmla="*/ 11945987 w 12192000"/>
              <a:gd name="connsiteY52" fmla="*/ 80077 h 3412754"/>
              <a:gd name="connsiteX53" fmla="*/ 11999257 w 12192000"/>
              <a:gd name="connsiteY53" fmla="*/ 103010 h 3412754"/>
              <a:gd name="connsiteX54" fmla="*/ 12063855 w 12192000"/>
              <a:gd name="connsiteY54" fmla="*/ 135868 h 3412754"/>
              <a:gd name="connsiteX55" fmla="*/ 12123386 w 12192000"/>
              <a:gd name="connsiteY55" fmla="*/ 292354 h 3412754"/>
              <a:gd name="connsiteX56" fmla="*/ 12163777 w 12192000"/>
              <a:gd name="connsiteY56" fmla="*/ 305843 h 3412754"/>
              <a:gd name="connsiteX57" fmla="*/ 12192000 w 12192000"/>
              <a:gd name="connsiteY57" fmla="*/ 315108 h 3412754"/>
              <a:gd name="connsiteX58" fmla="*/ 12192000 w 12192000"/>
              <a:gd name="connsiteY58" fmla="*/ 1393774 h 3412754"/>
              <a:gd name="connsiteX59" fmla="*/ 12192000 w 12192000"/>
              <a:gd name="connsiteY59" fmla="*/ 2389853 h 3412754"/>
              <a:gd name="connsiteX60" fmla="*/ 12192000 w 12192000"/>
              <a:gd name="connsiteY60" fmla="*/ 3412754 h 3412754"/>
              <a:gd name="connsiteX61" fmla="*/ 0 w 12192000"/>
              <a:gd name="connsiteY61" fmla="*/ 3412754 h 3412754"/>
              <a:gd name="connsiteX62" fmla="*/ 0 w 12192000"/>
              <a:gd name="connsiteY62" fmla="*/ 2389853 h 3412754"/>
              <a:gd name="connsiteX63" fmla="*/ 0 w 12192000"/>
              <a:gd name="connsiteY63" fmla="*/ 1393774 h 3412754"/>
              <a:gd name="connsiteX64" fmla="*/ 0 w 12192000"/>
              <a:gd name="connsiteY64" fmla="*/ 661944 h 3412754"/>
              <a:gd name="connsiteX65" fmla="*/ 76043 w 12192000"/>
              <a:gd name="connsiteY65" fmla="*/ 657581 h 3412754"/>
              <a:gd name="connsiteX66" fmla="*/ 156777 w 12192000"/>
              <a:gd name="connsiteY66" fmla="*/ 675343 h 3412754"/>
              <a:gd name="connsiteX67" fmla="*/ 390282 w 12192000"/>
              <a:gd name="connsiteY67" fmla="*/ 682067 h 3412754"/>
              <a:gd name="connsiteX68" fmla="*/ 441283 w 12192000"/>
              <a:gd name="connsiteY68" fmla="*/ 705097 h 3412754"/>
              <a:gd name="connsiteX69" fmla="*/ 479705 w 12192000"/>
              <a:gd name="connsiteY69" fmla="*/ 716832 h 3412754"/>
              <a:gd name="connsiteX70" fmla="*/ 766623 w 12192000"/>
              <a:gd name="connsiteY70" fmla="*/ 764276 h 3412754"/>
              <a:gd name="connsiteX71" fmla="*/ 827314 w 12192000"/>
              <a:gd name="connsiteY71" fmla="*/ 773281 h 3412754"/>
              <a:gd name="connsiteX72" fmla="*/ 998405 w 12192000"/>
              <a:gd name="connsiteY72" fmla="*/ 831450 h 3412754"/>
              <a:gd name="connsiteX73" fmla="*/ 1045574 w 12192000"/>
              <a:gd name="connsiteY73" fmla="*/ 834545 h 3412754"/>
              <a:gd name="connsiteX74" fmla="*/ 1350289 w 12192000"/>
              <a:gd name="connsiteY74" fmla="*/ 847970 h 3412754"/>
              <a:gd name="connsiteX75" fmla="*/ 1493817 w 12192000"/>
              <a:gd name="connsiteY75" fmla="*/ 833171 h 3412754"/>
              <a:gd name="connsiteX76" fmla="*/ 1629709 w 12192000"/>
              <a:gd name="connsiteY76" fmla="*/ 828909 h 3412754"/>
              <a:gd name="connsiteX77" fmla="*/ 1640709 w 12192000"/>
              <a:gd name="connsiteY77" fmla="*/ 833162 h 3412754"/>
              <a:gd name="connsiteX78" fmla="*/ 1645414 w 12192000"/>
              <a:gd name="connsiteY78" fmla="*/ 830588 h 3412754"/>
              <a:gd name="connsiteX79" fmla="*/ 1676636 w 12192000"/>
              <a:gd name="connsiteY79" fmla="*/ 815549 h 3412754"/>
              <a:gd name="connsiteX80" fmla="*/ 1737817 w 12192000"/>
              <a:gd name="connsiteY80" fmla="*/ 817478 h 3412754"/>
              <a:gd name="connsiteX81" fmla="*/ 1862741 w 12192000"/>
              <a:gd name="connsiteY81" fmla="*/ 810711 h 3412754"/>
              <a:gd name="connsiteX82" fmla="*/ 2063928 w 12192000"/>
              <a:gd name="connsiteY82" fmla="*/ 779064 h 3412754"/>
              <a:gd name="connsiteX83" fmla="*/ 2380801 w 12192000"/>
              <a:gd name="connsiteY83" fmla="*/ 740885 h 3412754"/>
              <a:gd name="connsiteX84" fmla="*/ 2654560 w 12192000"/>
              <a:gd name="connsiteY84" fmla="*/ 718537 h 3412754"/>
              <a:gd name="connsiteX85" fmla="*/ 2786787 w 12192000"/>
              <a:gd name="connsiteY85" fmla="*/ 710649 h 3412754"/>
              <a:gd name="connsiteX86" fmla="*/ 2885593 w 12192000"/>
              <a:gd name="connsiteY86" fmla="*/ 653707 h 3412754"/>
              <a:gd name="connsiteX87" fmla="*/ 3039071 w 12192000"/>
              <a:gd name="connsiteY87" fmla="*/ 639474 h 3412754"/>
              <a:gd name="connsiteX88" fmla="*/ 3129193 w 12192000"/>
              <a:gd name="connsiteY88" fmla="*/ 624112 h 3412754"/>
              <a:gd name="connsiteX89" fmla="*/ 3160750 w 12192000"/>
              <a:gd name="connsiteY89" fmla="*/ 607523 h 3412754"/>
              <a:gd name="connsiteX90" fmla="*/ 3206618 w 12192000"/>
              <a:gd name="connsiteY90" fmla="*/ 591586 h 3412754"/>
              <a:gd name="connsiteX91" fmla="*/ 3285495 w 12192000"/>
              <a:gd name="connsiteY91" fmla="*/ 555138 h 3412754"/>
              <a:gd name="connsiteX92" fmla="*/ 3395074 w 12192000"/>
              <a:gd name="connsiteY92" fmla="*/ 520642 h 3412754"/>
              <a:gd name="connsiteX93" fmla="*/ 3486313 w 12192000"/>
              <a:gd name="connsiteY93" fmla="*/ 541434 h 3412754"/>
              <a:gd name="connsiteX94" fmla="*/ 3491586 w 12192000"/>
              <a:gd name="connsiteY94" fmla="*/ 532087 h 3412754"/>
              <a:gd name="connsiteX95" fmla="*/ 3548983 w 12192000"/>
              <a:gd name="connsiteY95" fmla="*/ 524043 h 3412754"/>
              <a:gd name="connsiteX96" fmla="*/ 3731729 w 12192000"/>
              <a:gd name="connsiteY96" fmla="*/ 533135 h 3412754"/>
              <a:gd name="connsiteX97" fmla="*/ 3861674 w 12192000"/>
              <a:gd name="connsiteY97" fmla="*/ 515884 h 3412754"/>
              <a:gd name="connsiteX98" fmla="*/ 3912797 w 12192000"/>
              <a:gd name="connsiteY98" fmla="*/ 518977 h 3412754"/>
              <a:gd name="connsiteX99" fmla="*/ 3975778 w 12192000"/>
              <a:gd name="connsiteY99" fmla="*/ 494300 h 3412754"/>
              <a:gd name="connsiteX100" fmla="*/ 4072288 w 12192000"/>
              <a:gd name="connsiteY100" fmla="*/ 441937 h 3412754"/>
              <a:gd name="connsiteX101" fmla="*/ 4110070 w 12192000"/>
              <a:gd name="connsiteY101" fmla="*/ 449481 h 3412754"/>
              <a:gd name="connsiteX102" fmla="*/ 4148272 w 12192000"/>
              <a:gd name="connsiteY102" fmla="*/ 445653 h 3412754"/>
              <a:gd name="connsiteX103" fmla="*/ 4233003 w 12192000"/>
              <a:gd name="connsiteY103" fmla="*/ 409186 h 3412754"/>
              <a:gd name="connsiteX104" fmla="*/ 4283653 w 12192000"/>
              <a:gd name="connsiteY104" fmla="*/ 395505 h 3412754"/>
              <a:gd name="connsiteX105" fmla="*/ 4420068 w 12192000"/>
              <a:gd name="connsiteY105" fmla="*/ 350152 h 3412754"/>
              <a:gd name="connsiteX106" fmla="*/ 4612820 w 12192000"/>
              <a:gd name="connsiteY106" fmla="*/ 239334 h 3412754"/>
              <a:gd name="connsiteX107" fmla="*/ 4620533 w 12192000"/>
              <a:gd name="connsiteY107" fmla="*/ 236305 h 3412754"/>
              <a:gd name="connsiteX108" fmla="*/ 4642602 w 12192000"/>
              <a:gd name="connsiteY108" fmla="*/ 236802 h 3412754"/>
              <a:gd name="connsiteX109" fmla="*/ 4651066 w 12192000"/>
              <a:gd name="connsiteY109" fmla="*/ 238435 h 3412754"/>
              <a:gd name="connsiteX110" fmla="*/ 4663100 w 12192000"/>
              <a:gd name="connsiteY110" fmla="*/ 237746 h 3412754"/>
              <a:gd name="connsiteX111" fmla="*/ 4663344 w 12192000"/>
              <a:gd name="connsiteY111" fmla="*/ 237269 h 3412754"/>
              <a:gd name="connsiteX112" fmla="*/ 4674721 w 12192000"/>
              <a:gd name="connsiteY112" fmla="*/ 237526 h 3412754"/>
              <a:gd name="connsiteX113" fmla="*/ 4731045 w 12192000"/>
              <a:gd name="connsiteY113" fmla="*/ 244598 h 3412754"/>
              <a:gd name="connsiteX114" fmla="*/ 4798884 w 12192000"/>
              <a:gd name="connsiteY114" fmla="*/ 196787 h 3412754"/>
              <a:gd name="connsiteX115" fmla="*/ 4828155 w 12192000"/>
              <a:gd name="connsiteY115" fmla="*/ 187556 h 3412754"/>
              <a:gd name="connsiteX116" fmla="*/ 4843504 w 12192000"/>
              <a:gd name="connsiteY116" fmla="*/ 180167 h 3412754"/>
              <a:gd name="connsiteX117" fmla="*/ 4853353 w 12192000"/>
              <a:gd name="connsiteY117" fmla="*/ 191734 h 3412754"/>
              <a:gd name="connsiteX118" fmla="*/ 4898297 w 12192000"/>
              <a:gd name="connsiteY118" fmla="*/ 185132 h 3412754"/>
              <a:gd name="connsiteX119" fmla="*/ 4905046 w 12192000"/>
              <a:gd name="connsiteY119" fmla="*/ 182359 h 3412754"/>
              <a:gd name="connsiteX120" fmla="*/ 4940803 w 12192000"/>
              <a:gd name="connsiteY120" fmla="*/ 191669 h 3412754"/>
              <a:gd name="connsiteX121" fmla="*/ 4958985 w 12192000"/>
              <a:gd name="connsiteY121" fmla="*/ 193951 h 3412754"/>
              <a:gd name="connsiteX122" fmla="*/ 4964720 w 12192000"/>
              <a:gd name="connsiteY122" fmla="*/ 199811 h 3412754"/>
              <a:gd name="connsiteX123" fmla="*/ 4991255 w 12192000"/>
              <a:gd name="connsiteY123" fmla="*/ 200532 h 3412754"/>
              <a:gd name="connsiteX124" fmla="*/ 4994077 w 12192000"/>
              <a:gd name="connsiteY124" fmla="*/ 198648 h 3412754"/>
              <a:gd name="connsiteX125" fmla="*/ 5016802 w 12192000"/>
              <a:gd name="connsiteY125" fmla="*/ 206559 h 3412754"/>
              <a:gd name="connsiteX126" fmla="*/ 5091319 w 12192000"/>
              <a:gd name="connsiteY126" fmla="*/ 222031 h 3412754"/>
              <a:gd name="connsiteX127" fmla="*/ 5259336 w 12192000"/>
              <a:gd name="connsiteY127" fmla="*/ 227696 h 3412754"/>
              <a:gd name="connsiteX128" fmla="*/ 5491971 w 12192000"/>
              <a:gd name="connsiteY128" fmla="*/ 231543 h 3412754"/>
              <a:gd name="connsiteX129" fmla="*/ 5865838 w 12192000"/>
              <a:gd name="connsiteY129" fmla="*/ 211221 h 3412754"/>
              <a:gd name="connsiteX130" fmla="*/ 5995823 w 12192000"/>
              <a:gd name="connsiteY130" fmla="*/ 189794 h 3412754"/>
              <a:gd name="connsiteX131" fmla="*/ 6052915 w 12192000"/>
              <a:gd name="connsiteY131" fmla="*/ 202514 h 3412754"/>
              <a:gd name="connsiteX132" fmla="*/ 6093124 w 12192000"/>
              <a:gd name="connsiteY132" fmla="*/ 196914 h 3412754"/>
              <a:gd name="connsiteX133" fmla="*/ 6097661 w 12192000"/>
              <a:gd name="connsiteY133" fmla="*/ 193982 h 3412754"/>
              <a:gd name="connsiteX134" fmla="*/ 6116838 w 12192000"/>
              <a:gd name="connsiteY134" fmla="*/ 190997 h 3412754"/>
              <a:gd name="connsiteX135" fmla="*/ 6120984 w 12192000"/>
              <a:gd name="connsiteY135" fmla="*/ 179214 h 3412754"/>
              <a:gd name="connsiteX136" fmla="*/ 6148942 w 12192000"/>
              <a:gd name="connsiteY136" fmla="*/ 166882 h 3412754"/>
              <a:gd name="connsiteX137" fmla="*/ 6229970 w 12192000"/>
              <a:gd name="connsiteY137" fmla="*/ 168980 h 3412754"/>
              <a:gd name="connsiteX138" fmla="*/ 6355201 w 12192000"/>
              <a:gd name="connsiteY138" fmla="*/ 165082 h 3412754"/>
              <a:gd name="connsiteX139" fmla="*/ 6456586 w 12192000"/>
              <a:gd name="connsiteY139" fmla="*/ 158487 h 3412754"/>
              <a:gd name="connsiteX140" fmla="*/ 6494018 w 12192000"/>
              <a:gd name="connsiteY140" fmla="*/ 145017 h 3412754"/>
              <a:gd name="connsiteX141" fmla="*/ 6547019 w 12192000"/>
              <a:gd name="connsiteY141" fmla="*/ 133579 h 3412754"/>
              <a:gd name="connsiteX142" fmla="*/ 6644256 w 12192000"/>
              <a:gd name="connsiteY142" fmla="*/ 118520 h 3412754"/>
              <a:gd name="connsiteX143" fmla="*/ 6755672 w 12192000"/>
              <a:gd name="connsiteY143" fmla="*/ 128394 h 3412754"/>
              <a:gd name="connsiteX144" fmla="*/ 6847031 w 12192000"/>
              <a:gd name="connsiteY144" fmla="*/ 151384 h 3412754"/>
              <a:gd name="connsiteX145" fmla="*/ 6889589 w 12192000"/>
              <a:gd name="connsiteY145" fmla="*/ 177509 h 3412754"/>
              <a:gd name="connsiteX146" fmla="*/ 6926533 w 12192000"/>
              <a:gd name="connsiteY146" fmla="*/ 192860 h 3412754"/>
              <a:gd name="connsiteX147" fmla="*/ 6977994 w 12192000"/>
              <a:gd name="connsiteY147" fmla="*/ 260666 h 3412754"/>
              <a:gd name="connsiteX0" fmla="*/ 6977994 w 12192000"/>
              <a:gd name="connsiteY0" fmla="*/ 260666 h 3412754"/>
              <a:gd name="connsiteX1" fmla="*/ 7095723 w 12192000"/>
              <a:gd name="connsiteY1" fmla="*/ 266102 h 3412754"/>
              <a:gd name="connsiteX2" fmla="*/ 7330015 w 12192000"/>
              <a:gd name="connsiteY2" fmla="*/ 284555 h 3412754"/>
              <a:gd name="connsiteX3" fmla="*/ 7689873 w 12192000"/>
              <a:gd name="connsiteY3" fmla="*/ 392421 h 3412754"/>
              <a:gd name="connsiteX4" fmla="*/ 8005538 w 12192000"/>
              <a:gd name="connsiteY4" fmla="*/ 442682 h 3412754"/>
              <a:gd name="connsiteX5" fmla="*/ 8031567 w 12192000"/>
              <a:gd name="connsiteY5" fmla="*/ 433232 h 3412754"/>
              <a:gd name="connsiteX6" fmla="*/ 8064378 w 12192000"/>
              <a:gd name="connsiteY6" fmla="*/ 433706 h 3412754"/>
              <a:gd name="connsiteX7" fmla="*/ 8349142 w 12192000"/>
              <a:gd name="connsiteY7" fmla="*/ 439471 h 3412754"/>
              <a:gd name="connsiteX8" fmla="*/ 8398146 w 12192000"/>
              <a:gd name="connsiteY8" fmla="*/ 432813 h 3412754"/>
              <a:gd name="connsiteX9" fmla="*/ 8518180 w 12192000"/>
              <a:gd name="connsiteY9" fmla="*/ 340529 h 3412754"/>
              <a:gd name="connsiteX10" fmla="*/ 8688204 w 12192000"/>
              <a:gd name="connsiteY10" fmla="*/ 435707 h 3412754"/>
              <a:gd name="connsiteX11" fmla="*/ 8695239 w 12192000"/>
              <a:gd name="connsiteY11" fmla="*/ 427990 h 3412754"/>
              <a:gd name="connsiteX12" fmla="*/ 8754342 w 12192000"/>
              <a:gd name="connsiteY12" fmla="*/ 430663 h 3412754"/>
              <a:gd name="connsiteX13" fmla="*/ 8964553 w 12192000"/>
              <a:gd name="connsiteY13" fmla="*/ 493667 h 3412754"/>
              <a:gd name="connsiteX14" fmla="*/ 9079968 w 12192000"/>
              <a:gd name="connsiteY14" fmla="*/ 497411 h 3412754"/>
              <a:gd name="connsiteX15" fmla="*/ 9120420 w 12192000"/>
              <a:gd name="connsiteY15" fmla="*/ 490088 h 3412754"/>
              <a:gd name="connsiteX16" fmla="*/ 9188229 w 12192000"/>
              <a:gd name="connsiteY16" fmla="*/ 478360 h 3412754"/>
              <a:gd name="connsiteX17" fmla="*/ 9249213 w 12192000"/>
              <a:gd name="connsiteY17" fmla="*/ 453839 h 3412754"/>
              <a:gd name="connsiteX18" fmla="*/ 9309761 w 12192000"/>
              <a:gd name="connsiteY18" fmla="*/ 474159 h 3412754"/>
              <a:gd name="connsiteX19" fmla="*/ 9390188 w 12192000"/>
              <a:gd name="connsiteY19" fmla="*/ 415801 h 3412754"/>
              <a:gd name="connsiteX20" fmla="*/ 9516107 w 12192000"/>
              <a:gd name="connsiteY20" fmla="*/ 403938 h 3412754"/>
              <a:gd name="connsiteX21" fmla="*/ 9755401 w 12192000"/>
              <a:gd name="connsiteY21" fmla="*/ 367033 h 3412754"/>
              <a:gd name="connsiteX22" fmla="*/ 9879576 w 12192000"/>
              <a:gd name="connsiteY22" fmla="*/ 356007 h 3412754"/>
              <a:gd name="connsiteX23" fmla="*/ 9917042 w 12192000"/>
              <a:gd name="connsiteY23" fmla="*/ 341643 h 3412754"/>
              <a:gd name="connsiteX24" fmla="*/ 10013409 w 12192000"/>
              <a:gd name="connsiteY24" fmla="*/ 305855 h 3412754"/>
              <a:gd name="connsiteX25" fmla="*/ 10067656 w 12192000"/>
              <a:gd name="connsiteY25" fmla="*/ 281437 h 3412754"/>
              <a:gd name="connsiteX26" fmla="*/ 10131785 w 12192000"/>
              <a:gd name="connsiteY26" fmla="*/ 254052 h 3412754"/>
              <a:gd name="connsiteX27" fmla="*/ 10207787 w 12192000"/>
              <a:gd name="connsiteY27" fmla="*/ 231119 h 3412754"/>
              <a:gd name="connsiteX28" fmla="*/ 10309934 w 12192000"/>
              <a:gd name="connsiteY28" fmla="*/ 222552 h 3412754"/>
              <a:gd name="connsiteX29" fmla="*/ 10431202 w 12192000"/>
              <a:gd name="connsiteY29" fmla="*/ 213096 h 3412754"/>
              <a:gd name="connsiteX30" fmla="*/ 10487751 w 12192000"/>
              <a:gd name="connsiteY30" fmla="*/ 206377 h 3412754"/>
              <a:gd name="connsiteX31" fmla="*/ 10557198 w 12192000"/>
              <a:gd name="connsiteY31" fmla="*/ 215273 h 3412754"/>
              <a:gd name="connsiteX32" fmla="*/ 10612454 w 12192000"/>
              <a:gd name="connsiteY32" fmla="*/ 216832 h 3412754"/>
              <a:gd name="connsiteX33" fmla="*/ 10625222 w 12192000"/>
              <a:gd name="connsiteY33" fmla="*/ 207374 h 3412754"/>
              <a:gd name="connsiteX34" fmla="*/ 10633161 w 12192000"/>
              <a:gd name="connsiteY34" fmla="*/ 206491 h 3412754"/>
              <a:gd name="connsiteX35" fmla="*/ 10645941 w 12192000"/>
              <a:gd name="connsiteY35" fmla="*/ 210773 h 3412754"/>
              <a:gd name="connsiteX36" fmla="*/ 10650422 w 12192000"/>
              <a:gd name="connsiteY36" fmla="*/ 204575 h 3412754"/>
              <a:gd name="connsiteX37" fmla="*/ 10656955 w 12192000"/>
              <a:gd name="connsiteY37" fmla="*/ 203851 h 3412754"/>
              <a:gd name="connsiteX38" fmla="*/ 10701610 w 12192000"/>
              <a:gd name="connsiteY38" fmla="*/ 199762 h 3412754"/>
              <a:gd name="connsiteX39" fmla="*/ 10770373 w 12192000"/>
              <a:gd name="connsiteY39" fmla="*/ 211095 h 3412754"/>
              <a:gd name="connsiteX40" fmla="*/ 10866744 w 12192000"/>
              <a:gd name="connsiteY40" fmla="*/ 222034 h 3412754"/>
              <a:gd name="connsiteX41" fmla="*/ 10996158 w 12192000"/>
              <a:gd name="connsiteY41" fmla="*/ 221428 h 3412754"/>
              <a:gd name="connsiteX42" fmla="*/ 11095448 w 12192000"/>
              <a:gd name="connsiteY42" fmla="*/ 220977 h 3412754"/>
              <a:gd name="connsiteX43" fmla="*/ 11189065 w 12192000"/>
              <a:gd name="connsiteY43" fmla="*/ 173683 h 3412754"/>
              <a:gd name="connsiteX44" fmla="*/ 11287301 w 12192000"/>
              <a:gd name="connsiteY44" fmla="*/ 133951 h 3412754"/>
              <a:gd name="connsiteX45" fmla="*/ 11324148 w 12192000"/>
              <a:gd name="connsiteY45" fmla="*/ 100804 h 3412754"/>
              <a:gd name="connsiteX46" fmla="*/ 11392201 w 12192000"/>
              <a:gd name="connsiteY46" fmla="*/ 93717 h 3412754"/>
              <a:gd name="connsiteX47" fmla="*/ 11453356 w 12192000"/>
              <a:gd name="connsiteY47" fmla="*/ 48124 h 3412754"/>
              <a:gd name="connsiteX48" fmla="*/ 11548919 w 12192000"/>
              <a:gd name="connsiteY48" fmla="*/ 21179 h 3412754"/>
              <a:gd name="connsiteX49" fmla="*/ 11722689 w 12192000"/>
              <a:gd name="connsiteY49" fmla="*/ 0 h 3412754"/>
              <a:gd name="connsiteX50" fmla="*/ 11822950 w 12192000"/>
              <a:gd name="connsiteY50" fmla="*/ 642 h 3412754"/>
              <a:gd name="connsiteX51" fmla="*/ 11883216 w 12192000"/>
              <a:gd name="connsiteY51" fmla="*/ 46151 h 3412754"/>
              <a:gd name="connsiteX52" fmla="*/ 11945987 w 12192000"/>
              <a:gd name="connsiteY52" fmla="*/ 80077 h 3412754"/>
              <a:gd name="connsiteX53" fmla="*/ 11999257 w 12192000"/>
              <a:gd name="connsiteY53" fmla="*/ 103010 h 3412754"/>
              <a:gd name="connsiteX54" fmla="*/ 12063855 w 12192000"/>
              <a:gd name="connsiteY54" fmla="*/ 135868 h 3412754"/>
              <a:gd name="connsiteX55" fmla="*/ 12123386 w 12192000"/>
              <a:gd name="connsiteY55" fmla="*/ 292354 h 3412754"/>
              <a:gd name="connsiteX56" fmla="*/ 12163777 w 12192000"/>
              <a:gd name="connsiteY56" fmla="*/ 305843 h 3412754"/>
              <a:gd name="connsiteX57" fmla="*/ 12192000 w 12192000"/>
              <a:gd name="connsiteY57" fmla="*/ 315108 h 3412754"/>
              <a:gd name="connsiteX58" fmla="*/ 12192000 w 12192000"/>
              <a:gd name="connsiteY58" fmla="*/ 1393774 h 3412754"/>
              <a:gd name="connsiteX59" fmla="*/ 12192000 w 12192000"/>
              <a:gd name="connsiteY59" fmla="*/ 2389853 h 3412754"/>
              <a:gd name="connsiteX60" fmla="*/ 12192000 w 12192000"/>
              <a:gd name="connsiteY60" fmla="*/ 3412754 h 3412754"/>
              <a:gd name="connsiteX61" fmla="*/ 0 w 12192000"/>
              <a:gd name="connsiteY61" fmla="*/ 3412754 h 3412754"/>
              <a:gd name="connsiteX62" fmla="*/ 0 w 12192000"/>
              <a:gd name="connsiteY62" fmla="*/ 2389853 h 3412754"/>
              <a:gd name="connsiteX63" fmla="*/ 0 w 12192000"/>
              <a:gd name="connsiteY63" fmla="*/ 1393774 h 3412754"/>
              <a:gd name="connsiteX64" fmla="*/ 0 w 12192000"/>
              <a:gd name="connsiteY64" fmla="*/ 661944 h 3412754"/>
              <a:gd name="connsiteX65" fmla="*/ 76043 w 12192000"/>
              <a:gd name="connsiteY65" fmla="*/ 657581 h 3412754"/>
              <a:gd name="connsiteX66" fmla="*/ 156777 w 12192000"/>
              <a:gd name="connsiteY66" fmla="*/ 675343 h 3412754"/>
              <a:gd name="connsiteX67" fmla="*/ 390282 w 12192000"/>
              <a:gd name="connsiteY67" fmla="*/ 682067 h 3412754"/>
              <a:gd name="connsiteX68" fmla="*/ 441283 w 12192000"/>
              <a:gd name="connsiteY68" fmla="*/ 705097 h 3412754"/>
              <a:gd name="connsiteX69" fmla="*/ 479705 w 12192000"/>
              <a:gd name="connsiteY69" fmla="*/ 716832 h 3412754"/>
              <a:gd name="connsiteX70" fmla="*/ 766623 w 12192000"/>
              <a:gd name="connsiteY70" fmla="*/ 764276 h 3412754"/>
              <a:gd name="connsiteX71" fmla="*/ 827314 w 12192000"/>
              <a:gd name="connsiteY71" fmla="*/ 773281 h 3412754"/>
              <a:gd name="connsiteX72" fmla="*/ 998405 w 12192000"/>
              <a:gd name="connsiteY72" fmla="*/ 831450 h 3412754"/>
              <a:gd name="connsiteX73" fmla="*/ 1045574 w 12192000"/>
              <a:gd name="connsiteY73" fmla="*/ 834545 h 3412754"/>
              <a:gd name="connsiteX74" fmla="*/ 1350289 w 12192000"/>
              <a:gd name="connsiteY74" fmla="*/ 847970 h 3412754"/>
              <a:gd name="connsiteX75" fmla="*/ 1493817 w 12192000"/>
              <a:gd name="connsiteY75" fmla="*/ 833171 h 3412754"/>
              <a:gd name="connsiteX76" fmla="*/ 1629709 w 12192000"/>
              <a:gd name="connsiteY76" fmla="*/ 828909 h 3412754"/>
              <a:gd name="connsiteX77" fmla="*/ 1640709 w 12192000"/>
              <a:gd name="connsiteY77" fmla="*/ 833162 h 3412754"/>
              <a:gd name="connsiteX78" fmla="*/ 1645414 w 12192000"/>
              <a:gd name="connsiteY78" fmla="*/ 830588 h 3412754"/>
              <a:gd name="connsiteX79" fmla="*/ 1676636 w 12192000"/>
              <a:gd name="connsiteY79" fmla="*/ 815549 h 3412754"/>
              <a:gd name="connsiteX80" fmla="*/ 1737817 w 12192000"/>
              <a:gd name="connsiteY80" fmla="*/ 817478 h 3412754"/>
              <a:gd name="connsiteX81" fmla="*/ 1862741 w 12192000"/>
              <a:gd name="connsiteY81" fmla="*/ 810711 h 3412754"/>
              <a:gd name="connsiteX82" fmla="*/ 2063928 w 12192000"/>
              <a:gd name="connsiteY82" fmla="*/ 779064 h 3412754"/>
              <a:gd name="connsiteX83" fmla="*/ 2380801 w 12192000"/>
              <a:gd name="connsiteY83" fmla="*/ 740885 h 3412754"/>
              <a:gd name="connsiteX84" fmla="*/ 2654560 w 12192000"/>
              <a:gd name="connsiteY84" fmla="*/ 718537 h 3412754"/>
              <a:gd name="connsiteX85" fmla="*/ 2786787 w 12192000"/>
              <a:gd name="connsiteY85" fmla="*/ 710649 h 3412754"/>
              <a:gd name="connsiteX86" fmla="*/ 2885593 w 12192000"/>
              <a:gd name="connsiteY86" fmla="*/ 653707 h 3412754"/>
              <a:gd name="connsiteX87" fmla="*/ 3039071 w 12192000"/>
              <a:gd name="connsiteY87" fmla="*/ 639474 h 3412754"/>
              <a:gd name="connsiteX88" fmla="*/ 3129193 w 12192000"/>
              <a:gd name="connsiteY88" fmla="*/ 624112 h 3412754"/>
              <a:gd name="connsiteX89" fmla="*/ 3160750 w 12192000"/>
              <a:gd name="connsiteY89" fmla="*/ 607523 h 3412754"/>
              <a:gd name="connsiteX90" fmla="*/ 3206618 w 12192000"/>
              <a:gd name="connsiteY90" fmla="*/ 591586 h 3412754"/>
              <a:gd name="connsiteX91" fmla="*/ 3285495 w 12192000"/>
              <a:gd name="connsiteY91" fmla="*/ 555138 h 3412754"/>
              <a:gd name="connsiteX92" fmla="*/ 3395074 w 12192000"/>
              <a:gd name="connsiteY92" fmla="*/ 520642 h 3412754"/>
              <a:gd name="connsiteX93" fmla="*/ 3486313 w 12192000"/>
              <a:gd name="connsiteY93" fmla="*/ 541434 h 3412754"/>
              <a:gd name="connsiteX94" fmla="*/ 3491586 w 12192000"/>
              <a:gd name="connsiteY94" fmla="*/ 532087 h 3412754"/>
              <a:gd name="connsiteX95" fmla="*/ 3548983 w 12192000"/>
              <a:gd name="connsiteY95" fmla="*/ 524043 h 3412754"/>
              <a:gd name="connsiteX96" fmla="*/ 3731729 w 12192000"/>
              <a:gd name="connsiteY96" fmla="*/ 533135 h 3412754"/>
              <a:gd name="connsiteX97" fmla="*/ 3861674 w 12192000"/>
              <a:gd name="connsiteY97" fmla="*/ 515884 h 3412754"/>
              <a:gd name="connsiteX98" fmla="*/ 3912797 w 12192000"/>
              <a:gd name="connsiteY98" fmla="*/ 518977 h 3412754"/>
              <a:gd name="connsiteX99" fmla="*/ 3975778 w 12192000"/>
              <a:gd name="connsiteY99" fmla="*/ 494300 h 3412754"/>
              <a:gd name="connsiteX100" fmla="*/ 4072288 w 12192000"/>
              <a:gd name="connsiteY100" fmla="*/ 441937 h 3412754"/>
              <a:gd name="connsiteX101" fmla="*/ 4110070 w 12192000"/>
              <a:gd name="connsiteY101" fmla="*/ 449481 h 3412754"/>
              <a:gd name="connsiteX102" fmla="*/ 4148272 w 12192000"/>
              <a:gd name="connsiteY102" fmla="*/ 445653 h 3412754"/>
              <a:gd name="connsiteX103" fmla="*/ 4233003 w 12192000"/>
              <a:gd name="connsiteY103" fmla="*/ 409186 h 3412754"/>
              <a:gd name="connsiteX104" fmla="*/ 4283653 w 12192000"/>
              <a:gd name="connsiteY104" fmla="*/ 395505 h 3412754"/>
              <a:gd name="connsiteX105" fmla="*/ 4420068 w 12192000"/>
              <a:gd name="connsiteY105" fmla="*/ 350152 h 3412754"/>
              <a:gd name="connsiteX106" fmla="*/ 4612820 w 12192000"/>
              <a:gd name="connsiteY106" fmla="*/ 239334 h 3412754"/>
              <a:gd name="connsiteX107" fmla="*/ 4620533 w 12192000"/>
              <a:gd name="connsiteY107" fmla="*/ 236305 h 3412754"/>
              <a:gd name="connsiteX108" fmla="*/ 4642602 w 12192000"/>
              <a:gd name="connsiteY108" fmla="*/ 236802 h 3412754"/>
              <a:gd name="connsiteX109" fmla="*/ 4651066 w 12192000"/>
              <a:gd name="connsiteY109" fmla="*/ 238435 h 3412754"/>
              <a:gd name="connsiteX110" fmla="*/ 4663100 w 12192000"/>
              <a:gd name="connsiteY110" fmla="*/ 237746 h 3412754"/>
              <a:gd name="connsiteX111" fmla="*/ 4663344 w 12192000"/>
              <a:gd name="connsiteY111" fmla="*/ 237269 h 3412754"/>
              <a:gd name="connsiteX112" fmla="*/ 4674721 w 12192000"/>
              <a:gd name="connsiteY112" fmla="*/ 237526 h 3412754"/>
              <a:gd name="connsiteX113" fmla="*/ 4731045 w 12192000"/>
              <a:gd name="connsiteY113" fmla="*/ 244598 h 3412754"/>
              <a:gd name="connsiteX114" fmla="*/ 4798884 w 12192000"/>
              <a:gd name="connsiteY114" fmla="*/ 196787 h 3412754"/>
              <a:gd name="connsiteX115" fmla="*/ 4828155 w 12192000"/>
              <a:gd name="connsiteY115" fmla="*/ 187556 h 3412754"/>
              <a:gd name="connsiteX116" fmla="*/ 4843504 w 12192000"/>
              <a:gd name="connsiteY116" fmla="*/ 180167 h 3412754"/>
              <a:gd name="connsiteX117" fmla="*/ 4853353 w 12192000"/>
              <a:gd name="connsiteY117" fmla="*/ 191734 h 3412754"/>
              <a:gd name="connsiteX118" fmla="*/ 4898297 w 12192000"/>
              <a:gd name="connsiteY118" fmla="*/ 185132 h 3412754"/>
              <a:gd name="connsiteX119" fmla="*/ 4905046 w 12192000"/>
              <a:gd name="connsiteY119" fmla="*/ 182359 h 3412754"/>
              <a:gd name="connsiteX120" fmla="*/ 4940803 w 12192000"/>
              <a:gd name="connsiteY120" fmla="*/ 191669 h 3412754"/>
              <a:gd name="connsiteX121" fmla="*/ 4958985 w 12192000"/>
              <a:gd name="connsiteY121" fmla="*/ 193951 h 3412754"/>
              <a:gd name="connsiteX122" fmla="*/ 4964720 w 12192000"/>
              <a:gd name="connsiteY122" fmla="*/ 199811 h 3412754"/>
              <a:gd name="connsiteX123" fmla="*/ 4991255 w 12192000"/>
              <a:gd name="connsiteY123" fmla="*/ 200532 h 3412754"/>
              <a:gd name="connsiteX124" fmla="*/ 4994077 w 12192000"/>
              <a:gd name="connsiteY124" fmla="*/ 198648 h 3412754"/>
              <a:gd name="connsiteX125" fmla="*/ 5016802 w 12192000"/>
              <a:gd name="connsiteY125" fmla="*/ 206559 h 3412754"/>
              <a:gd name="connsiteX126" fmla="*/ 5091319 w 12192000"/>
              <a:gd name="connsiteY126" fmla="*/ 222031 h 3412754"/>
              <a:gd name="connsiteX127" fmla="*/ 5259336 w 12192000"/>
              <a:gd name="connsiteY127" fmla="*/ 227696 h 3412754"/>
              <a:gd name="connsiteX128" fmla="*/ 5491971 w 12192000"/>
              <a:gd name="connsiteY128" fmla="*/ 231543 h 3412754"/>
              <a:gd name="connsiteX129" fmla="*/ 5865838 w 12192000"/>
              <a:gd name="connsiteY129" fmla="*/ 211221 h 3412754"/>
              <a:gd name="connsiteX130" fmla="*/ 5995823 w 12192000"/>
              <a:gd name="connsiteY130" fmla="*/ 189794 h 3412754"/>
              <a:gd name="connsiteX131" fmla="*/ 6052915 w 12192000"/>
              <a:gd name="connsiteY131" fmla="*/ 202514 h 3412754"/>
              <a:gd name="connsiteX132" fmla="*/ 6093124 w 12192000"/>
              <a:gd name="connsiteY132" fmla="*/ 196914 h 3412754"/>
              <a:gd name="connsiteX133" fmla="*/ 6097661 w 12192000"/>
              <a:gd name="connsiteY133" fmla="*/ 193982 h 3412754"/>
              <a:gd name="connsiteX134" fmla="*/ 6116838 w 12192000"/>
              <a:gd name="connsiteY134" fmla="*/ 190997 h 3412754"/>
              <a:gd name="connsiteX135" fmla="*/ 6120984 w 12192000"/>
              <a:gd name="connsiteY135" fmla="*/ 179214 h 3412754"/>
              <a:gd name="connsiteX136" fmla="*/ 6148942 w 12192000"/>
              <a:gd name="connsiteY136" fmla="*/ 166882 h 3412754"/>
              <a:gd name="connsiteX137" fmla="*/ 6229970 w 12192000"/>
              <a:gd name="connsiteY137" fmla="*/ 168980 h 3412754"/>
              <a:gd name="connsiteX138" fmla="*/ 6355201 w 12192000"/>
              <a:gd name="connsiteY138" fmla="*/ 165082 h 3412754"/>
              <a:gd name="connsiteX139" fmla="*/ 6456586 w 12192000"/>
              <a:gd name="connsiteY139" fmla="*/ 158487 h 3412754"/>
              <a:gd name="connsiteX140" fmla="*/ 6494018 w 12192000"/>
              <a:gd name="connsiteY140" fmla="*/ 145017 h 3412754"/>
              <a:gd name="connsiteX141" fmla="*/ 6547019 w 12192000"/>
              <a:gd name="connsiteY141" fmla="*/ 133579 h 3412754"/>
              <a:gd name="connsiteX142" fmla="*/ 6644256 w 12192000"/>
              <a:gd name="connsiteY142" fmla="*/ 118520 h 3412754"/>
              <a:gd name="connsiteX143" fmla="*/ 6755672 w 12192000"/>
              <a:gd name="connsiteY143" fmla="*/ 128394 h 3412754"/>
              <a:gd name="connsiteX144" fmla="*/ 6847031 w 12192000"/>
              <a:gd name="connsiteY144" fmla="*/ 151384 h 3412754"/>
              <a:gd name="connsiteX145" fmla="*/ 6889589 w 12192000"/>
              <a:gd name="connsiteY145" fmla="*/ 177509 h 3412754"/>
              <a:gd name="connsiteX146" fmla="*/ 6926533 w 12192000"/>
              <a:gd name="connsiteY146" fmla="*/ 192860 h 3412754"/>
              <a:gd name="connsiteX147" fmla="*/ 6977994 w 12192000"/>
              <a:gd name="connsiteY147" fmla="*/ 260666 h 3412754"/>
              <a:gd name="connsiteX0" fmla="*/ 6977994 w 12192000"/>
              <a:gd name="connsiteY0" fmla="*/ 260666 h 3412754"/>
              <a:gd name="connsiteX1" fmla="*/ 7095723 w 12192000"/>
              <a:gd name="connsiteY1" fmla="*/ 266102 h 3412754"/>
              <a:gd name="connsiteX2" fmla="*/ 7330015 w 12192000"/>
              <a:gd name="connsiteY2" fmla="*/ 284555 h 3412754"/>
              <a:gd name="connsiteX3" fmla="*/ 7689873 w 12192000"/>
              <a:gd name="connsiteY3" fmla="*/ 392421 h 3412754"/>
              <a:gd name="connsiteX4" fmla="*/ 8005538 w 12192000"/>
              <a:gd name="connsiteY4" fmla="*/ 442682 h 3412754"/>
              <a:gd name="connsiteX5" fmla="*/ 8031567 w 12192000"/>
              <a:gd name="connsiteY5" fmla="*/ 433232 h 3412754"/>
              <a:gd name="connsiteX6" fmla="*/ 8064378 w 12192000"/>
              <a:gd name="connsiteY6" fmla="*/ 433706 h 3412754"/>
              <a:gd name="connsiteX7" fmla="*/ 8349142 w 12192000"/>
              <a:gd name="connsiteY7" fmla="*/ 439471 h 3412754"/>
              <a:gd name="connsiteX8" fmla="*/ 8398146 w 12192000"/>
              <a:gd name="connsiteY8" fmla="*/ 432813 h 3412754"/>
              <a:gd name="connsiteX9" fmla="*/ 8518180 w 12192000"/>
              <a:gd name="connsiteY9" fmla="*/ 340529 h 3412754"/>
              <a:gd name="connsiteX10" fmla="*/ 8688204 w 12192000"/>
              <a:gd name="connsiteY10" fmla="*/ 435707 h 3412754"/>
              <a:gd name="connsiteX11" fmla="*/ 8695239 w 12192000"/>
              <a:gd name="connsiteY11" fmla="*/ 341179 h 3412754"/>
              <a:gd name="connsiteX12" fmla="*/ 8754342 w 12192000"/>
              <a:gd name="connsiteY12" fmla="*/ 430663 h 3412754"/>
              <a:gd name="connsiteX13" fmla="*/ 8964553 w 12192000"/>
              <a:gd name="connsiteY13" fmla="*/ 493667 h 3412754"/>
              <a:gd name="connsiteX14" fmla="*/ 9079968 w 12192000"/>
              <a:gd name="connsiteY14" fmla="*/ 497411 h 3412754"/>
              <a:gd name="connsiteX15" fmla="*/ 9120420 w 12192000"/>
              <a:gd name="connsiteY15" fmla="*/ 490088 h 3412754"/>
              <a:gd name="connsiteX16" fmla="*/ 9188229 w 12192000"/>
              <a:gd name="connsiteY16" fmla="*/ 478360 h 3412754"/>
              <a:gd name="connsiteX17" fmla="*/ 9249213 w 12192000"/>
              <a:gd name="connsiteY17" fmla="*/ 453839 h 3412754"/>
              <a:gd name="connsiteX18" fmla="*/ 9309761 w 12192000"/>
              <a:gd name="connsiteY18" fmla="*/ 474159 h 3412754"/>
              <a:gd name="connsiteX19" fmla="*/ 9390188 w 12192000"/>
              <a:gd name="connsiteY19" fmla="*/ 415801 h 3412754"/>
              <a:gd name="connsiteX20" fmla="*/ 9516107 w 12192000"/>
              <a:gd name="connsiteY20" fmla="*/ 403938 h 3412754"/>
              <a:gd name="connsiteX21" fmla="*/ 9755401 w 12192000"/>
              <a:gd name="connsiteY21" fmla="*/ 367033 h 3412754"/>
              <a:gd name="connsiteX22" fmla="*/ 9879576 w 12192000"/>
              <a:gd name="connsiteY22" fmla="*/ 356007 h 3412754"/>
              <a:gd name="connsiteX23" fmla="*/ 9917042 w 12192000"/>
              <a:gd name="connsiteY23" fmla="*/ 341643 h 3412754"/>
              <a:gd name="connsiteX24" fmla="*/ 10013409 w 12192000"/>
              <a:gd name="connsiteY24" fmla="*/ 305855 h 3412754"/>
              <a:gd name="connsiteX25" fmla="*/ 10067656 w 12192000"/>
              <a:gd name="connsiteY25" fmla="*/ 281437 h 3412754"/>
              <a:gd name="connsiteX26" fmla="*/ 10131785 w 12192000"/>
              <a:gd name="connsiteY26" fmla="*/ 254052 h 3412754"/>
              <a:gd name="connsiteX27" fmla="*/ 10207787 w 12192000"/>
              <a:gd name="connsiteY27" fmla="*/ 231119 h 3412754"/>
              <a:gd name="connsiteX28" fmla="*/ 10309934 w 12192000"/>
              <a:gd name="connsiteY28" fmla="*/ 222552 h 3412754"/>
              <a:gd name="connsiteX29" fmla="*/ 10431202 w 12192000"/>
              <a:gd name="connsiteY29" fmla="*/ 213096 h 3412754"/>
              <a:gd name="connsiteX30" fmla="*/ 10487751 w 12192000"/>
              <a:gd name="connsiteY30" fmla="*/ 206377 h 3412754"/>
              <a:gd name="connsiteX31" fmla="*/ 10557198 w 12192000"/>
              <a:gd name="connsiteY31" fmla="*/ 215273 h 3412754"/>
              <a:gd name="connsiteX32" fmla="*/ 10612454 w 12192000"/>
              <a:gd name="connsiteY32" fmla="*/ 216832 h 3412754"/>
              <a:gd name="connsiteX33" fmla="*/ 10625222 w 12192000"/>
              <a:gd name="connsiteY33" fmla="*/ 207374 h 3412754"/>
              <a:gd name="connsiteX34" fmla="*/ 10633161 w 12192000"/>
              <a:gd name="connsiteY34" fmla="*/ 206491 h 3412754"/>
              <a:gd name="connsiteX35" fmla="*/ 10645941 w 12192000"/>
              <a:gd name="connsiteY35" fmla="*/ 210773 h 3412754"/>
              <a:gd name="connsiteX36" fmla="*/ 10650422 w 12192000"/>
              <a:gd name="connsiteY36" fmla="*/ 204575 h 3412754"/>
              <a:gd name="connsiteX37" fmla="*/ 10656955 w 12192000"/>
              <a:gd name="connsiteY37" fmla="*/ 203851 h 3412754"/>
              <a:gd name="connsiteX38" fmla="*/ 10701610 w 12192000"/>
              <a:gd name="connsiteY38" fmla="*/ 199762 h 3412754"/>
              <a:gd name="connsiteX39" fmla="*/ 10770373 w 12192000"/>
              <a:gd name="connsiteY39" fmla="*/ 211095 h 3412754"/>
              <a:gd name="connsiteX40" fmla="*/ 10866744 w 12192000"/>
              <a:gd name="connsiteY40" fmla="*/ 222034 h 3412754"/>
              <a:gd name="connsiteX41" fmla="*/ 10996158 w 12192000"/>
              <a:gd name="connsiteY41" fmla="*/ 221428 h 3412754"/>
              <a:gd name="connsiteX42" fmla="*/ 11095448 w 12192000"/>
              <a:gd name="connsiteY42" fmla="*/ 220977 h 3412754"/>
              <a:gd name="connsiteX43" fmla="*/ 11189065 w 12192000"/>
              <a:gd name="connsiteY43" fmla="*/ 173683 h 3412754"/>
              <a:gd name="connsiteX44" fmla="*/ 11287301 w 12192000"/>
              <a:gd name="connsiteY44" fmla="*/ 133951 h 3412754"/>
              <a:gd name="connsiteX45" fmla="*/ 11324148 w 12192000"/>
              <a:gd name="connsiteY45" fmla="*/ 100804 h 3412754"/>
              <a:gd name="connsiteX46" fmla="*/ 11392201 w 12192000"/>
              <a:gd name="connsiteY46" fmla="*/ 93717 h 3412754"/>
              <a:gd name="connsiteX47" fmla="*/ 11453356 w 12192000"/>
              <a:gd name="connsiteY47" fmla="*/ 48124 h 3412754"/>
              <a:gd name="connsiteX48" fmla="*/ 11548919 w 12192000"/>
              <a:gd name="connsiteY48" fmla="*/ 21179 h 3412754"/>
              <a:gd name="connsiteX49" fmla="*/ 11722689 w 12192000"/>
              <a:gd name="connsiteY49" fmla="*/ 0 h 3412754"/>
              <a:gd name="connsiteX50" fmla="*/ 11822950 w 12192000"/>
              <a:gd name="connsiteY50" fmla="*/ 642 h 3412754"/>
              <a:gd name="connsiteX51" fmla="*/ 11883216 w 12192000"/>
              <a:gd name="connsiteY51" fmla="*/ 46151 h 3412754"/>
              <a:gd name="connsiteX52" fmla="*/ 11945987 w 12192000"/>
              <a:gd name="connsiteY52" fmla="*/ 80077 h 3412754"/>
              <a:gd name="connsiteX53" fmla="*/ 11999257 w 12192000"/>
              <a:gd name="connsiteY53" fmla="*/ 103010 h 3412754"/>
              <a:gd name="connsiteX54" fmla="*/ 12063855 w 12192000"/>
              <a:gd name="connsiteY54" fmla="*/ 135868 h 3412754"/>
              <a:gd name="connsiteX55" fmla="*/ 12123386 w 12192000"/>
              <a:gd name="connsiteY55" fmla="*/ 292354 h 3412754"/>
              <a:gd name="connsiteX56" fmla="*/ 12163777 w 12192000"/>
              <a:gd name="connsiteY56" fmla="*/ 305843 h 3412754"/>
              <a:gd name="connsiteX57" fmla="*/ 12192000 w 12192000"/>
              <a:gd name="connsiteY57" fmla="*/ 315108 h 3412754"/>
              <a:gd name="connsiteX58" fmla="*/ 12192000 w 12192000"/>
              <a:gd name="connsiteY58" fmla="*/ 1393774 h 3412754"/>
              <a:gd name="connsiteX59" fmla="*/ 12192000 w 12192000"/>
              <a:gd name="connsiteY59" fmla="*/ 2389853 h 3412754"/>
              <a:gd name="connsiteX60" fmla="*/ 12192000 w 12192000"/>
              <a:gd name="connsiteY60" fmla="*/ 3412754 h 3412754"/>
              <a:gd name="connsiteX61" fmla="*/ 0 w 12192000"/>
              <a:gd name="connsiteY61" fmla="*/ 3412754 h 3412754"/>
              <a:gd name="connsiteX62" fmla="*/ 0 w 12192000"/>
              <a:gd name="connsiteY62" fmla="*/ 2389853 h 3412754"/>
              <a:gd name="connsiteX63" fmla="*/ 0 w 12192000"/>
              <a:gd name="connsiteY63" fmla="*/ 1393774 h 3412754"/>
              <a:gd name="connsiteX64" fmla="*/ 0 w 12192000"/>
              <a:gd name="connsiteY64" fmla="*/ 661944 h 3412754"/>
              <a:gd name="connsiteX65" fmla="*/ 76043 w 12192000"/>
              <a:gd name="connsiteY65" fmla="*/ 657581 h 3412754"/>
              <a:gd name="connsiteX66" fmla="*/ 156777 w 12192000"/>
              <a:gd name="connsiteY66" fmla="*/ 675343 h 3412754"/>
              <a:gd name="connsiteX67" fmla="*/ 390282 w 12192000"/>
              <a:gd name="connsiteY67" fmla="*/ 682067 h 3412754"/>
              <a:gd name="connsiteX68" fmla="*/ 441283 w 12192000"/>
              <a:gd name="connsiteY68" fmla="*/ 705097 h 3412754"/>
              <a:gd name="connsiteX69" fmla="*/ 479705 w 12192000"/>
              <a:gd name="connsiteY69" fmla="*/ 716832 h 3412754"/>
              <a:gd name="connsiteX70" fmla="*/ 766623 w 12192000"/>
              <a:gd name="connsiteY70" fmla="*/ 764276 h 3412754"/>
              <a:gd name="connsiteX71" fmla="*/ 827314 w 12192000"/>
              <a:gd name="connsiteY71" fmla="*/ 773281 h 3412754"/>
              <a:gd name="connsiteX72" fmla="*/ 998405 w 12192000"/>
              <a:gd name="connsiteY72" fmla="*/ 831450 h 3412754"/>
              <a:gd name="connsiteX73" fmla="*/ 1045574 w 12192000"/>
              <a:gd name="connsiteY73" fmla="*/ 834545 h 3412754"/>
              <a:gd name="connsiteX74" fmla="*/ 1350289 w 12192000"/>
              <a:gd name="connsiteY74" fmla="*/ 847970 h 3412754"/>
              <a:gd name="connsiteX75" fmla="*/ 1493817 w 12192000"/>
              <a:gd name="connsiteY75" fmla="*/ 833171 h 3412754"/>
              <a:gd name="connsiteX76" fmla="*/ 1629709 w 12192000"/>
              <a:gd name="connsiteY76" fmla="*/ 828909 h 3412754"/>
              <a:gd name="connsiteX77" fmla="*/ 1640709 w 12192000"/>
              <a:gd name="connsiteY77" fmla="*/ 833162 h 3412754"/>
              <a:gd name="connsiteX78" fmla="*/ 1645414 w 12192000"/>
              <a:gd name="connsiteY78" fmla="*/ 830588 h 3412754"/>
              <a:gd name="connsiteX79" fmla="*/ 1676636 w 12192000"/>
              <a:gd name="connsiteY79" fmla="*/ 815549 h 3412754"/>
              <a:gd name="connsiteX80" fmla="*/ 1737817 w 12192000"/>
              <a:gd name="connsiteY80" fmla="*/ 817478 h 3412754"/>
              <a:gd name="connsiteX81" fmla="*/ 1862741 w 12192000"/>
              <a:gd name="connsiteY81" fmla="*/ 810711 h 3412754"/>
              <a:gd name="connsiteX82" fmla="*/ 2063928 w 12192000"/>
              <a:gd name="connsiteY82" fmla="*/ 779064 h 3412754"/>
              <a:gd name="connsiteX83" fmla="*/ 2380801 w 12192000"/>
              <a:gd name="connsiteY83" fmla="*/ 740885 h 3412754"/>
              <a:gd name="connsiteX84" fmla="*/ 2654560 w 12192000"/>
              <a:gd name="connsiteY84" fmla="*/ 718537 h 3412754"/>
              <a:gd name="connsiteX85" fmla="*/ 2786787 w 12192000"/>
              <a:gd name="connsiteY85" fmla="*/ 710649 h 3412754"/>
              <a:gd name="connsiteX86" fmla="*/ 2885593 w 12192000"/>
              <a:gd name="connsiteY86" fmla="*/ 653707 h 3412754"/>
              <a:gd name="connsiteX87" fmla="*/ 3039071 w 12192000"/>
              <a:gd name="connsiteY87" fmla="*/ 639474 h 3412754"/>
              <a:gd name="connsiteX88" fmla="*/ 3129193 w 12192000"/>
              <a:gd name="connsiteY88" fmla="*/ 624112 h 3412754"/>
              <a:gd name="connsiteX89" fmla="*/ 3160750 w 12192000"/>
              <a:gd name="connsiteY89" fmla="*/ 607523 h 3412754"/>
              <a:gd name="connsiteX90" fmla="*/ 3206618 w 12192000"/>
              <a:gd name="connsiteY90" fmla="*/ 591586 h 3412754"/>
              <a:gd name="connsiteX91" fmla="*/ 3285495 w 12192000"/>
              <a:gd name="connsiteY91" fmla="*/ 555138 h 3412754"/>
              <a:gd name="connsiteX92" fmla="*/ 3395074 w 12192000"/>
              <a:gd name="connsiteY92" fmla="*/ 520642 h 3412754"/>
              <a:gd name="connsiteX93" fmla="*/ 3486313 w 12192000"/>
              <a:gd name="connsiteY93" fmla="*/ 541434 h 3412754"/>
              <a:gd name="connsiteX94" fmla="*/ 3491586 w 12192000"/>
              <a:gd name="connsiteY94" fmla="*/ 532087 h 3412754"/>
              <a:gd name="connsiteX95" fmla="*/ 3548983 w 12192000"/>
              <a:gd name="connsiteY95" fmla="*/ 524043 h 3412754"/>
              <a:gd name="connsiteX96" fmla="*/ 3731729 w 12192000"/>
              <a:gd name="connsiteY96" fmla="*/ 533135 h 3412754"/>
              <a:gd name="connsiteX97" fmla="*/ 3861674 w 12192000"/>
              <a:gd name="connsiteY97" fmla="*/ 515884 h 3412754"/>
              <a:gd name="connsiteX98" fmla="*/ 3912797 w 12192000"/>
              <a:gd name="connsiteY98" fmla="*/ 518977 h 3412754"/>
              <a:gd name="connsiteX99" fmla="*/ 3975778 w 12192000"/>
              <a:gd name="connsiteY99" fmla="*/ 494300 h 3412754"/>
              <a:gd name="connsiteX100" fmla="*/ 4072288 w 12192000"/>
              <a:gd name="connsiteY100" fmla="*/ 441937 h 3412754"/>
              <a:gd name="connsiteX101" fmla="*/ 4110070 w 12192000"/>
              <a:gd name="connsiteY101" fmla="*/ 449481 h 3412754"/>
              <a:gd name="connsiteX102" fmla="*/ 4148272 w 12192000"/>
              <a:gd name="connsiteY102" fmla="*/ 445653 h 3412754"/>
              <a:gd name="connsiteX103" fmla="*/ 4233003 w 12192000"/>
              <a:gd name="connsiteY103" fmla="*/ 409186 h 3412754"/>
              <a:gd name="connsiteX104" fmla="*/ 4283653 w 12192000"/>
              <a:gd name="connsiteY104" fmla="*/ 395505 h 3412754"/>
              <a:gd name="connsiteX105" fmla="*/ 4420068 w 12192000"/>
              <a:gd name="connsiteY105" fmla="*/ 350152 h 3412754"/>
              <a:gd name="connsiteX106" fmla="*/ 4612820 w 12192000"/>
              <a:gd name="connsiteY106" fmla="*/ 239334 h 3412754"/>
              <a:gd name="connsiteX107" fmla="*/ 4620533 w 12192000"/>
              <a:gd name="connsiteY107" fmla="*/ 236305 h 3412754"/>
              <a:gd name="connsiteX108" fmla="*/ 4642602 w 12192000"/>
              <a:gd name="connsiteY108" fmla="*/ 236802 h 3412754"/>
              <a:gd name="connsiteX109" fmla="*/ 4651066 w 12192000"/>
              <a:gd name="connsiteY109" fmla="*/ 238435 h 3412754"/>
              <a:gd name="connsiteX110" fmla="*/ 4663100 w 12192000"/>
              <a:gd name="connsiteY110" fmla="*/ 237746 h 3412754"/>
              <a:gd name="connsiteX111" fmla="*/ 4663344 w 12192000"/>
              <a:gd name="connsiteY111" fmla="*/ 237269 h 3412754"/>
              <a:gd name="connsiteX112" fmla="*/ 4674721 w 12192000"/>
              <a:gd name="connsiteY112" fmla="*/ 237526 h 3412754"/>
              <a:gd name="connsiteX113" fmla="*/ 4731045 w 12192000"/>
              <a:gd name="connsiteY113" fmla="*/ 244598 h 3412754"/>
              <a:gd name="connsiteX114" fmla="*/ 4798884 w 12192000"/>
              <a:gd name="connsiteY114" fmla="*/ 196787 h 3412754"/>
              <a:gd name="connsiteX115" fmla="*/ 4828155 w 12192000"/>
              <a:gd name="connsiteY115" fmla="*/ 187556 h 3412754"/>
              <a:gd name="connsiteX116" fmla="*/ 4843504 w 12192000"/>
              <a:gd name="connsiteY116" fmla="*/ 180167 h 3412754"/>
              <a:gd name="connsiteX117" fmla="*/ 4853353 w 12192000"/>
              <a:gd name="connsiteY117" fmla="*/ 191734 h 3412754"/>
              <a:gd name="connsiteX118" fmla="*/ 4898297 w 12192000"/>
              <a:gd name="connsiteY118" fmla="*/ 185132 h 3412754"/>
              <a:gd name="connsiteX119" fmla="*/ 4905046 w 12192000"/>
              <a:gd name="connsiteY119" fmla="*/ 182359 h 3412754"/>
              <a:gd name="connsiteX120" fmla="*/ 4940803 w 12192000"/>
              <a:gd name="connsiteY120" fmla="*/ 191669 h 3412754"/>
              <a:gd name="connsiteX121" fmla="*/ 4958985 w 12192000"/>
              <a:gd name="connsiteY121" fmla="*/ 193951 h 3412754"/>
              <a:gd name="connsiteX122" fmla="*/ 4964720 w 12192000"/>
              <a:gd name="connsiteY122" fmla="*/ 199811 h 3412754"/>
              <a:gd name="connsiteX123" fmla="*/ 4991255 w 12192000"/>
              <a:gd name="connsiteY123" fmla="*/ 200532 h 3412754"/>
              <a:gd name="connsiteX124" fmla="*/ 4994077 w 12192000"/>
              <a:gd name="connsiteY124" fmla="*/ 198648 h 3412754"/>
              <a:gd name="connsiteX125" fmla="*/ 5016802 w 12192000"/>
              <a:gd name="connsiteY125" fmla="*/ 206559 h 3412754"/>
              <a:gd name="connsiteX126" fmla="*/ 5091319 w 12192000"/>
              <a:gd name="connsiteY126" fmla="*/ 222031 h 3412754"/>
              <a:gd name="connsiteX127" fmla="*/ 5259336 w 12192000"/>
              <a:gd name="connsiteY127" fmla="*/ 227696 h 3412754"/>
              <a:gd name="connsiteX128" fmla="*/ 5491971 w 12192000"/>
              <a:gd name="connsiteY128" fmla="*/ 231543 h 3412754"/>
              <a:gd name="connsiteX129" fmla="*/ 5865838 w 12192000"/>
              <a:gd name="connsiteY129" fmla="*/ 211221 h 3412754"/>
              <a:gd name="connsiteX130" fmla="*/ 5995823 w 12192000"/>
              <a:gd name="connsiteY130" fmla="*/ 189794 h 3412754"/>
              <a:gd name="connsiteX131" fmla="*/ 6052915 w 12192000"/>
              <a:gd name="connsiteY131" fmla="*/ 202514 h 3412754"/>
              <a:gd name="connsiteX132" fmla="*/ 6093124 w 12192000"/>
              <a:gd name="connsiteY132" fmla="*/ 196914 h 3412754"/>
              <a:gd name="connsiteX133" fmla="*/ 6097661 w 12192000"/>
              <a:gd name="connsiteY133" fmla="*/ 193982 h 3412754"/>
              <a:gd name="connsiteX134" fmla="*/ 6116838 w 12192000"/>
              <a:gd name="connsiteY134" fmla="*/ 190997 h 3412754"/>
              <a:gd name="connsiteX135" fmla="*/ 6120984 w 12192000"/>
              <a:gd name="connsiteY135" fmla="*/ 179214 h 3412754"/>
              <a:gd name="connsiteX136" fmla="*/ 6148942 w 12192000"/>
              <a:gd name="connsiteY136" fmla="*/ 166882 h 3412754"/>
              <a:gd name="connsiteX137" fmla="*/ 6229970 w 12192000"/>
              <a:gd name="connsiteY137" fmla="*/ 168980 h 3412754"/>
              <a:gd name="connsiteX138" fmla="*/ 6355201 w 12192000"/>
              <a:gd name="connsiteY138" fmla="*/ 165082 h 3412754"/>
              <a:gd name="connsiteX139" fmla="*/ 6456586 w 12192000"/>
              <a:gd name="connsiteY139" fmla="*/ 158487 h 3412754"/>
              <a:gd name="connsiteX140" fmla="*/ 6494018 w 12192000"/>
              <a:gd name="connsiteY140" fmla="*/ 145017 h 3412754"/>
              <a:gd name="connsiteX141" fmla="*/ 6547019 w 12192000"/>
              <a:gd name="connsiteY141" fmla="*/ 133579 h 3412754"/>
              <a:gd name="connsiteX142" fmla="*/ 6644256 w 12192000"/>
              <a:gd name="connsiteY142" fmla="*/ 118520 h 3412754"/>
              <a:gd name="connsiteX143" fmla="*/ 6755672 w 12192000"/>
              <a:gd name="connsiteY143" fmla="*/ 128394 h 3412754"/>
              <a:gd name="connsiteX144" fmla="*/ 6847031 w 12192000"/>
              <a:gd name="connsiteY144" fmla="*/ 151384 h 3412754"/>
              <a:gd name="connsiteX145" fmla="*/ 6889589 w 12192000"/>
              <a:gd name="connsiteY145" fmla="*/ 177509 h 3412754"/>
              <a:gd name="connsiteX146" fmla="*/ 6926533 w 12192000"/>
              <a:gd name="connsiteY146" fmla="*/ 192860 h 3412754"/>
              <a:gd name="connsiteX147" fmla="*/ 6977994 w 12192000"/>
              <a:gd name="connsiteY147" fmla="*/ 260666 h 3412754"/>
              <a:gd name="connsiteX0" fmla="*/ 6977994 w 12192000"/>
              <a:gd name="connsiteY0" fmla="*/ 260666 h 3412754"/>
              <a:gd name="connsiteX1" fmla="*/ 7095723 w 12192000"/>
              <a:gd name="connsiteY1" fmla="*/ 266102 h 3412754"/>
              <a:gd name="connsiteX2" fmla="*/ 7330015 w 12192000"/>
              <a:gd name="connsiteY2" fmla="*/ 284555 h 3412754"/>
              <a:gd name="connsiteX3" fmla="*/ 7689873 w 12192000"/>
              <a:gd name="connsiteY3" fmla="*/ 392421 h 3412754"/>
              <a:gd name="connsiteX4" fmla="*/ 8005538 w 12192000"/>
              <a:gd name="connsiteY4" fmla="*/ 442682 h 3412754"/>
              <a:gd name="connsiteX5" fmla="*/ 8031567 w 12192000"/>
              <a:gd name="connsiteY5" fmla="*/ 433232 h 3412754"/>
              <a:gd name="connsiteX6" fmla="*/ 8064378 w 12192000"/>
              <a:gd name="connsiteY6" fmla="*/ 433706 h 3412754"/>
              <a:gd name="connsiteX7" fmla="*/ 8349142 w 12192000"/>
              <a:gd name="connsiteY7" fmla="*/ 439471 h 3412754"/>
              <a:gd name="connsiteX8" fmla="*/ 8398146 w 12192000"/>
              <a:gd name="connsiteY8" fmla="*/ 432813 h 3412754"/>
              <a:gd name="connsiteX9" fmla="*/ 8518180 w 12192000"/>
              <a:gd name="connsiteY9" fmla="*/ 340529 h 3412754"/>
              <a:gd name="connsiteX10" fmla="*/ 8676290 w 12192000"/>
              <a:gd name="connsiteY10" fmla="*/ 312725 h 3412754"/>
              <a:gd name="connsiteX11" fmla="*/ 8695239 w 12192000"/>
              <a:gd name="connsiteY11" fmla="*/ 341179 h 3412754"/>
              <a:gd name="connsiteX12" fmla="*/ 8754342 w 12192000"/>
              <a:gd name="connsiteY12" fmla="*/ 430663 h 3412754"/>
              <a:gd name="connsiteX13" fmla="*/ 8964553 w 12192000"/>
              <a:gd name="connsiteY13" fmla="*/ 493667 h 3412754"/>
              <a:gd name="connsiteX14" fmla="*/ 9079968 w 12192000"/>
              <a:gd name="connsiteY14" fmla="*/ 497411 h 3412754"/>
              <a:gd name="connsiteX15" fmla="*/ 9120420 w 12192000"/>
              <a:gd name="connsiteY15" fmla="*/ 490088 h 3412754"/>
              <a:gd name="connsiteX16" fmla="*/ 9188229 w 12192000"/>
              <a:gd name="connsiteY16" fmla="*/ 478360 h 3412754"/>
              <a:gd name="connsiteX17" fmla="*/ 9249213 w 12192000"/>
              <a:gd name="connsiteY17" fmla="*/ 453839 h 3412754"/>
              <a:gd name="connsiteX18" fmla="*/ 9309761 w 12192000"/>
              <a:gd name="connsiteY18" fmla="*/ 474159 h 3412754"/>
              <a:gd name="connsiteX19" fmla="*/ 9390188 w 12192000"/>
              <a:gd name="connsiteY19" fmla="*/ 415801 h 3412754"/>
              <a:gd name="connsiteX20" fmla="*/ 9516107 w 12192000"/>
              <a:gd name="connsiteY20" fmla="*/ 403938 h 3412754"/>
              <a:gd name="connsiteX21" fmla="*/ 9755401 w 12192000"/>
              <a:gd name="connsiteY21" fmla="*/ 367033 h 3412754"/>
              <a:gd name="connsiteX22" fmla="*/ 9879576 w 12192000"/>
              <a:gd name="connsiteY22" fmla="*/ 356007 h 3412754"/>
              <a:gd name="connsiteX23" fmla="*/ 9917042 w 12192000"/>
              <a:gd name="connsiteY23" fmla="*/ 341643 h 3412754"/>
              <a:gd name="connsiteX24" fmla="*/ 10013409 w 12192000"/>
              <a:gd name="connsiteY24" fmla="*/ 305855 h 3412754"/>
              <a:gd name="connsiteX25" fmla="*/ 10067656 w 12192000"/>
              <a:gd name="connsiteY25" fmla="*/ 281437 h 3412754"/>
              <a:gd name="connsiteX26" fmla="*/ 10131785 w 12192000"/>
              <a:gd name="connsiteY26" fmla="*/ 254052 h 3412754"/>
              <a:gd name="connsiteX27" fmla="*/ 10207787 w 12192000"/>
              <a:gd name="connsiteY27" fmla="*/ 231119 h 3412754"/>
              <a:gd name="connsiteX28" fmla="*/ 10309934 w 12192000"/>
              <a:gd name="connsiteY28" fmla="*/ 222552 h 3412754"/>
              <a:gd name="connsiteX29" fmla="*/ 10431202 w 12192000"/>
              <a:gd name="connsiteY29" fmla="*/ 213096 h 3412754"/>
              <a:gd name="connsiteX30" fmla="*/ 10487751 w 12192000"/>
              <a:gd name="connsiteY30" fmla="*/ 206377 h 3412754"/>
              <a:gd name="connsiteX31" fmla="*/ 10557198 w 12192000"/>
              <a:gd name="connsiteY31" fmla="*/ 215273 h 3412754"/>
              <a:gd name="connsiteX32" fmla="*/ 10612454 w 12192000"/>
              <a:gd name="connsiteY32" fmla="*/ 216832 h 3412754"/>
              <a:gd name="connsiteX33" fmla="*/ 10625222 w 12192000"/>
              <a:gd name="connsiteY33" fmla="*/ 207374 h 3412754"/>
              <a:gd name="connsiteX34" fmla="*/ 10633161 w 12192000"/>
              <a:gd name="connsiteY34" fmla="*/ 206491 h 3412754"/>
              <a:gd name="connsiteX35" fmla="*/ 10645941 w 12192000"/>
              <a:gd name="connsiteY35" fmla="*/ 210773 h 3412754"/>
              <a:gd name="connsiteX36" fmla="*/ 10650422 w 12192000"/>
              <a:gd name="connsiteY36" fmla="*/ 204575 h 3412754"/>
              <a:gd name="connsiteX37" fmla="*/ 10656955 w 12192000"/>
              <a:gd name="connsiteY37" fmla="*/ 203851 h 3412754"/>
              <a:gd name="connsiteX38" fmla="*/ 10701610 w 12192000"/>
              <a:gd name="connsiteY38" fmla="*/ 199762 h 3412754"/>
              <a:gd name="connsiteX39" fmla="*/ 10770373 w 12192000"/>
              <a:gd name="connsiteY39" fmla="*/ 211095 h 3412754"/>
              <a:gd name="connsiteX40" fmla="*/ 10866744 w 12192000"/>
              <a:gd name="connsiteY40" fmla="*/ 222034 h 3412754"/>
              <a:gd name="connsiteX41" fmla="*/ 10996158 w 12192000"/>
              <a:gd name="connsiteY41" fmla="*/ 221428 h 3412754"/>
              <a:gd name="connsiteX42" fmla="*/ 11095448 w 12192000"/>
              <a:gd name="connsiteY42" fmla="*/ 220977 h 3412754"/>
              <a:gd name="connsiteX43" fmla="*/ 11189065 w 12192000"/>
              <a:gd name="connsiteY43" fmla="*/ 173683 h 3412754"/>
              <a:gd name="connsiteX44" fmla="*/ 11287301 w 12192000"/>
              <a:gd name="connsiteY44" fmla="*/ 133951 h 3412754"/>
              <a:gd name="connsiteX45" fmla="*/ 11324148 w 12192000"/>
              <a:gd name="connsiteY45" fmla="*/ 100804 h 3412754"/>
              <a:gd name="connsiteX46" fmla="*/ 11392201 w 12192000"/>
              <a:gd name="connsiteY46" fmla="*/ 93717 h 3412754"/>
              <a:gd name="connsiteX47" fmla="*/ 11453356 w 12192000"/>
              <a:gd name="connsiteY47" fmla="*/ 48124 h 3412754"/>
              <a:gd name="connsiteX48" fmla="*/ 11548919 w 12192000"/>
              <a:gd name="connsiteY48" fmla="*/ 21179 h 3412754"/>
              <a:gd name="connsiteX49" fmla="*/ 11722689 w 12192000"/>
              <a:gd name="connsiteY49" fmla="*/ 0 h 3412754"/>
              <a:gd name="connsiteX50" fmla="*/ 11822950 w 12192000"/>
              <a:gd name="connsiteY50" fmla="*/ 642 h 3412754"/>
              <a:gd name="connsiteX51" fmla="*/ 11883216 w 12192000"/>
              <a:gd name="connsiteY51" fmla="*/ 46151 h 3412754"/>
              <a:gd name="connsiteX52" fmla="*/ 11945987 w 12192000"/>
              <a:gd name="connsiteY52" fmla="*/ 80077 h 3412754"/>
              <a:gd name="connsiteX53" fmla="*/ 11999257 w 12192000"/>
              <a:gd name="connsiteY53" fmla="*/ 103010 h 3412754"/>
              <a:gd name="connsiteX54" fmla="*/ 12063855 w 12192000"/>
              <a:gd name="connsiteY54" fmla="*/ 135868 h 3412754"/>
              <a:gd name="connsiteX55" fmla="*/ 12123386 w 12192000"/>
              <a:gd name="connsiteY55" fmla="*/ 292354 h 3412754"/>
              <a:gd name="connsiteX56" fmla="*/ 12163777 w 12192000"/>
              <a:gd name="connsiteY56" fmla="*/ 305843 h 3412754"/>
              <a:gd name="connsiteX57" fmla="*/ 12192000 w 12192000"/>
              <a:gd name="connsiteY57" fmla="*/ 315108 h 3412754"/>
              <a:gd name="connsiteX58" fmla="*/ 12192000 w 12192000"/>
              <a:gd name="connsiteY58" fmla="*/ 1393774 h 3412754"/>
              <a:gd name="connsiteX59" fmla="*/ 12192000 w 12192000"/>
              <a:gd name="connsiteY59" fmla="*/ 2389853 h 3412754"/>
              <a:gd name="connsiteX60" fmla="*/ 12192000 w 12192000"/>
              <a:gd name="connsiteY60" fmla="*/ 3412754 h 3412754"/>
              <a:gd name="connsiteX61" fmla="*/ 0 w 12192000"/>
              <a:gd name="connsiteY61" fmla="*/ 3412754 h 3412754"/>
              <a:gd name="connsiteX62" fmla="*/ 0 w 12192000"/>
              <a:gd name="connsiteY62" fmla="*/ 2389853 h 3412754"/>
              <a:gd name="connsiteX63" fmla="*/ 0 w 12192000"/>
              <a:gd name="connsiteY63" fmla="*/ 1393774 h 3412754"/>
              <a:gd name="connsiteX64" fmla="*/ 0 w 12192000"/>
              <a:gd name="connsiteY64" fmla="*/ 661944 h 3412754"/>
              <a:gd name="connsiteX65" fmla="*/ 76043 w 12192000"/>
              <a:gd name="connsiteY65" fmla="*/ 657581 h 3412754"/>
              <a:gd name="connsiteX66" fmla="*/ 156777 w 12192000"/>
              <a:gd name="connsiteY66" fmla="*/ 675343 h 3412754"/>
              <a:gd name="connsiteX67" fmla="*/ 390282 w 12192000"/>
              <a:gd name="connsiteY67" fmla="*/ 682067 h 3412754"/>
              <a:gd name="connsiteX68" fmla="*/ 441283 w 12192000"/>
              <a:gd name="connsiteY68" fmla="*/ 705097 h 3412754"/>
              <a:gd name="connsiteX69" fmla="*/ 479705 w 12192000"/>
              <a:gd name="connsiteY69" fmla="*/ 716832 h 3412754"/>
              <a:gd name="connsiteX70" fmla="*/ 766623 w 12192000"/>
              <a:gd name="connsiteY70" fmla="*/ 764276 h 3412754"/>
              <a:gd name="connsiteX71" fmla="*/ 827314 w 12192000"/>
              <a:gd name="connsiteY71" fmla="*/ 773281 h 3412754"/>
              <a:gd name="connsiteX72" fmla="*/ 998405 w 12192000"/>
              <a:gd name="connsiteY72" fmla="*/ 831450 h 3412754"/>
              <a:gd name="connsiteX73" fmla="*/ 1045574 w 12192000"/>
              <a:gd name="connsiteY73" fmla="*/ 834545 h 3412754"/>
              <a:gd name="connsiteX74" fmla="*/ 1350289 w 12192000"/>
              <a:gd name="connsiteY74" fmla="*/ 847970 h 3412754"/>
              <a:gd name="connsiteX75" fmla="*/ 1493817 w 12192000"/>
              <a:gd name="connsiteY75" fmla="*/ 833171 h 3412754"/>
              <a:gd name="connsiteX76" fmla="*/ 1629709 w 12192000"/>
              <a:gd name="connsiteY76" fmla="*/ 828909 h 3412754"/>
              <a:gd name="connsiteX77" fmla="*/ 1640709 w 12192000"/>
              <a:gd name="connsiteY77" fmla="*/ 833162 h 3412754"/>
              <a:gd name="connsiteX78" fmla="*/ 1645414 w 12192000"/>
              <a:gd name="connsiteY78" fmla="*/ 830588 h 3412754"/>
              <a:gd name="connsiteX79" fmla="*/ 1676636 w 12192000"/>
              <a:gd name="connsiteY79" fmla="*/ 815549 h 3412754"/>
              <a:gd name="connsiteX80" fmla="*/ 1737817 w 12192000"/>
              <a:gd name="connsiteY80" fmla="*/ 817478 h 3412754"/>
              <a:gd name="connsiteX81" fmla="*/ 1862741 w 12192000"/>
              <a:gd name="connsiteY81" fmla="*/ 810711 h 3412754"/>
              <a:gd name="connsiteX82" fmla="*/ 2063928 w 12192000"/>
              <a:gd name="connsiteY82" fmla="*/ 779064 h 3412754"/>
              <a:gd name="connsiteX83" fmla="*/ 2380801 w 12192000"/>
              <a:gd name="connsiteY83" fmla="*/ 740885 h 3412754"/>
              <a:gd name="connsiteX84" fmla="*/ 2654560 w 12192000"/>
              <a:gd name="connsiteY84" fmla="*/ 718537 h 3412754"/>
              <a:gd name="connsiteX85" fmla="*/ 2786787 w 12192000"/>
              <a:gd name="connsiteY85" fmla="*/ 710649 h 3412754"/>
              <a:gd name="connsiteX86" fmla="*/ 2885593 w 12192000"/>
              <a:gd name="connsiteY86" fmla="*/ 653707 h 3412754"/>
              <a:gd name="connsiteX87" fmla="*/ 3039071 w 12192000"/>
              <a:gd name="connsiteY87" fmla="*/ 639474 h 3412754"/>
              <a:gd name="connsiteX88" fmla="*/ 3129193 w 12192000"/>
              <a:gd name="connsiteY88" fmla="*/ 624112 h 3412754"/>
              <a:gd name="connsiteX89" fmla="*/ 3160750 w 12192000"/>
              <a:gd name="connsiteY89" fmla="*/ 607523 h 3412754"/>
              <a:gd name="connsiteX90" fmla="*/ 3206618 w 12192000"/>
              <a:gd name="connsiteY90" fmla="*/ 591586 h 3412754"/>
              <a:gd name="connsiteX91" fmla="*/ 3285495 w 12192000"/>
              <a:gd name="connsiteY91" fmla="*/ 555138 h 3412754"/>
              <a:gd name="connsiteX92" fmla="*/ 3395074 w 12192000"/>
              <a:gd name="connsiteY92" fmla="*/ 520642 h 3412754"/>
              <a:gd name="connsiteX93" fmla="*/ 3486313 w 12192000"/>
              <a:gd name="connsiteY93" fmla="*/ 541434 h 3412754"/>
              <a:gd name="connsiteX94" fmla="*/ 3491586 w 12192000"/>
              <a:gd name="connsiteY94" fmla="*/ 532087 h 3412754"/>
              <a:gd name="connsiteX95" fmla="*/ 3548983 w 12192000"/>
              <a:gd name="connsiteY95" fmla="*/ 524043 h 3412754"/>
              <a:gd name="connsiteX96" fmla="*/ 3731729 w 12192000"/>
              <a:gd name="connsiteY96" fmla="*/ 533135 h 3412754"/>
              <a:gd name="connsiteX97" fmla="*/ 3861674 w 12192000"/>
              <a:gd name="connsiteY97" fmla="*/ 515884 h 3412754"/>
              <a:gd name="connsiteX98" fmla="*/ 3912797 w 12192000"/>
              <a:gd name="connsiteY98" fmla="*/ 518977 h 3412754"/>
              <a:gd name="connsiteX99" fmla="*/ 3975778 w 12192000"/>
              <a:gd name="connsiteY99" fmla="*/ 494300 h 3412754"/>
              <a:gd name="connsiteX100" fmla="*/ 4072288 w 12192000"/>
              <a:gd name="connsiteY100" fmla="*/ 441937 h 3412754"/>
              <a:gd name="connsiteX101" fmla="*/ 4110070 w 12192000"/>
              <a:gd name="connsiteY101" fmla="*/ 449481 h 3412754"/>
              <a:gd name="connsiteX102" fmla="*/ 4148272 w 12192000"/>
              <a:gd name="connsiteY102" fmla="*/ 445653 h 3412754"/>
              <a:gd name="connsiteX103" fmla="*/ 4233003 w 12192000"/>
              <a:gd name="connsiteY103" fmla="*/ 409186 h 3412754"/>
              <a:gd name="connsiteX104" fmla="*/ 4283653 w 12192000"/>
              <a:gd name="connsiteY104" fmla="*/ 395505 h 3412754"/>
              <a:gd name="connsiteX105" fmla="*/ 4420068 w 12192000"/>
              <a:gd name="connsiteY105" fmla="*/ 350152 h 3412754"/>
              <a:gd name="connsiteX106" fmla="*/ 4612820 w 12192000"/>
              <a:gd name="connsiteY106" fmla="*/ 239334 h 3412754"/>
              <a:gd name="connsiteX107" fmla="*/ 4620533 w 12192000"/>
              <a:gd name="connsiteY107" fmla="*/ 236305 h 3412754"/>
              <a:gd name="connsiteX108" fmla="*/ 4642602 w 12192000"/>
              <a:gd name="connsiteY108" fmla="*/ 236802 h 3412754"/>
              <a:gd name="connsiteX109" fmla="*/ 4651066 w 12192000"/>
              <a:gd name="connsiteY109" fmla="*/ 238435 h 3412754"/>
              <a:gd name="connsiteX110" fmla="*/ 4663100 w 12192000"/>
              <a:gd name="connsiteY110" fmla="*/ 237746 h 3412754"/>
              <a:gd name="connsiteX111" fmla="*/ 4663344 w 12192000"/>
              <a:gd name="connsiteY111" fmla="*/ 237269 h 3412754"/>
              <a:gd name="connsiteX112" fmla="*/ 4674721 w 12192000"/>
              <a:gd name="connsiteY112" fmla="*/ 237526 h 3412754"/>
              <a:gd name="connsiteX113" fmla="*/ 4731045 w 12192000"/>
              <a:gd name="connsiteY113" fmla="*/ 244598 h 3412754"/>
              <a:gd name="connsiteX114" fmla="*/ 4798884 w 12192000"/>
              <a:gd name="connsiteY114" fmla="*/ 196787 h 3412754"/>
              <a:gd name="connsiteX115" fmla="*/ 4828155 w 12192000"/>
              <a:gd name="connsiteY115" fmla="*/ 187556 h 3412754"/>
              <a:gd name="connsiteX116" fmla="*/ 4843504 w 12192000"/>
              <a:gd name="connsiteY116" fmla="*/ 180167 h 3412754"/>
              <a:gd name="connsiteX117" fmla="*/ 4853353 w 12192000"/>
              <a:gd name="connsiteY117" fmla="*/ 191734 h 3412754"/>
              <a:gd name="connsiteX118" fmla="*/ 4898297 w 12192000"/>
              <a:gd name="connsiteY118" fmla="*/ 185132 h 3412754"/>
              <a:gd name="connsiteX119" fmla="*/ 4905046 w 12192000"/>
              <a:gd name="connsiteY119" fmla="*/ 182359 h 3412754"/>
              <a:gd name="connsiteX120" fmla="*/ 4940803 w 12192000"/>
              <a:gd name="connsiteY120" fmla="*/ 191669 h 3412754"/>
              <a:gd name="connsiteX121" fmla="*/ 4958985 w 12192000"/>
              <a:gd name="connsiteY121" fmla="*/ 193951 h 3412754"/>
              <a:gd name="connsiteX122" fmla="*/ 4964720 w 12192000"/>
              <a:gd name="connsiteY122" fmla="*/ 199811 h 3412754"/>
              <a:gd name="connsiteX123" fmla="*/ 4991255 w 12192000"/>
              <a:gd name="connsiteY123" fmla="*/ 200532 h 3412754"/>
              <a:gd name="connsiteX124" fmla="*/ 4994077 w 12192000"/>
              <a:gd name="connsiteY124" fmla="*/ 198648 h 3412754"/>
              <a:gd name="connsiteX125" fmla="*/ 5016802 w 12192000"/>
              <a:gd name="connsiteY125" fmla="*/ 206559 h 3412754"/>
              <a:gd name="connsiteX126" fmla="*/ 5091319 w 12192000"/>
              <a:gd name="connsiteY126" fmla="*/ 222031 h 3412754"/>
              <a:gd name="connsiteX127" fmla="*/ 5259336 w 12192000"/>
              <a:gd name="connsiteY127" fmla="*/ 227696 h 3412754"/>
              <a:gd name="connsiteX128" fmla="*/ 5491971 w 12192000"/>
              <a:gd name="connsiteY128" fmla="*/ 231543 h 3412754"/>
              <a:gd name="connsiteX129" fmla="*/ 5865838 w 12192000"/>
              <a:gd name="connsiteY129" fmla="*/ 211221 h 3412754"/>
              <a:gd name="connsiteX130" fmla="*/ 5995823 w 12192000"/>
              <a:gd name="connsiteY130" fmla="*/ 189794 h 3412754"/>
              <a:gd name="connsiteX131" fmla="*/ 6052915 w 12192000"/>
              <a:gd name="connsiteY131" fmla="*/ 202514 h 3412754"/>
              <a:gd name="connsiteX132" fmla="*/ 6093124 w 12192000"/>
              <a:gd name="connsiteY132" fmla="*/ 196914 h 3412754"/>
              <a:gd name="connsiteX133" fmla="*/ 6097661 w 12192000"/>
              <a:gd name="connsiteY133" fmla="*/ 193982 h 3412754"/>
              <a:gd name="connsiteX134" fmla="*/ 6116838 w 12192000"/>
              <a:gd name="connsiteY134" fmla="*/ 190997 h 3412754"/>
              <a:gd name="connsiteX135" fmla="*/ 6120984 w 12192000"/>
              <a:gd name="connsiteY135" fmla="*/ 179214 h 3412754"/>
              <a:gd name="connsiteX136" fmla="*/ 6148942 w 12192000"/>
              <a:gd name="connsiteY136" fmla="*/ 166882 h 3412754"/>
              <a:gd name="connsiteX137" fmla="*/ 6229970 w 12192000"/>
              <a:gd name="connsiteY137" fmla="*/ 168980 h 3412754"/>
              <a:gd name="connsiteX138" fmla="*/ 6355201 w 12192000"/>
              <a:gd name="connsiteY138" fmla="*/ 165082 h 3412754"/>
              <a:gd name="connsiteX139" fmla="*/ 6456586 w 12192000"/>
              <a:gd name="connsiteY139" fmla="*/ 158487 h 3412754"/>
              <a:gd name="connsiteX140" fmla="*/ 6494018 w 12192000"/>
              <a:gd name="connsiteY140" fmla="*/ 145017 h 3412754"/>
              <a:gd name="connsiteX141" fmla="*/ 6547019 w 12192000"/>
              <a:gd name="connsiteY141" fmla="*/ 133579 h 3412754"/>
              <a:gd name="connsiteX142" fmla="*/ 6644256 w 12192000"/>
              <a:gd name="connsiteY142" fmla="*/ 118520 h 3412754"/>
              <a:gd name="connsiteX143" fmla="*/ 6755672 w 12192000"/>
              <a:gd name="connsiteY143" fmla="*/ 128394 h 3412754"/>
              <a:gd name="connsiteX144" fmla="*/ 6847031 w 12192000"/>
              <a:gd name="connsiteY144" fmla="*/ 151384 h 3412754"/>
              <a:gd name="connsiteX145" fmla="*/ 6889589 w 12192000"/>
              <a:gd name="connsiteY145" fmla="*/ 177509 h 3412754"/>
              <a:gd name="connsiteX146" fmla="*/ 6926533 w 12192000"/>
              <a:gd name="connsiteY146" fmla="*/ 192860 h 3412754"/>
              <a:gd name="connsiteX147" fmla="*/ 6977994 w 12192000"/>
              <a:gd name="connsiteY147" fmla="*/ 260666 h 3412754"/>
              <a:gd name="connsiteX0" fmla="*/ 6977994 w 12192000"/>
              <a:gd name="connsiteY0" fmla="*/ 260666 h 3412754"/>
              <a:gd name="connsiteX1" fmla="*/ 7095723 w 12192000"/>
              <a:gd name="connsiteY1" fmla="*/ 266102 h 3412754"/>
              <a:gd name="connsiteX2" fmla="*/ 7330015 w 12192000"/>
              <a:gd name="connsiteY2" fmla="*/ 284555 h 3412754"/>
              <a:gd name="connsiteX3" fmla="*/ 7689873 w 12192000"/>
              <a:gd name="connsiteY3" fmla="*/ 392421 h 3412754"/>
              <a:gd name="connsiteX4" fmla="*/ 8005538 w 12192000"/>
              <a:gd name="connsiteY4" fmla="*/ 442682 h 3412754"/>
              <a:gd name="connsiteX5" fmla="*/ 8031567 w 12192000"/>
              <a:gd name="connsiteY5" fmla="*/ 433232 h 3412754"/>
              <a:gd name="connsiteX6" fmla="*/ 8064378 w 12192000"/>
              <a:gd name="connsiteY6" fmla="*/ 433706 h 3412754"/>
              <a:gd name="connsiteX7" fmla="*/ 8349142 w 12192000"/>
              <a:gd name="connsiteY7" fmla="*/ 439471 h 3412754"/>
              <a:gd name="connsiteX8" fmla="*/ 8398146 w 12192000"/>
              <a:gd name="connsiteY8" fmla="*/ 432813 h 3412754"/>
              <a:gd name="connsiteX9" fmla="*/ 8518180 w 12192000"/>
              <a:gd name="connsiteY9" fmla="*/ 340529 h 3412754"/>
              <a:gd name="connsiteX10" fmla="*/ 8676290 w 12192000"/>
              <a:gd name="connsiteY10" fmla="*/ 312725 h 3412754"/>
              <a:gd name="connsiteX11" fmla="*/ 8695239 w 12192000"/>
              <a:gd name="connsiteY11" fmla="*/ 341179 h 3412754"/>
              <a:gd name="connsiteX12" fmla="*/ 8754342 w 12192000"/>
              <a:gd name="connsiteY12" fmla="*/ 430663 h 3412754"/>
              <a:gd name="connsiteX13" fmla="*/ 8964553 w 12192000"/>
              <a:gd name="connsiteY13" fmla="*/ 392388 h 3412754"/>
              <a:gd name="connsiteX14" fmla="*/ 9079968 w 12192000"/>
              <a:gd name="connsiteY14" fmla="*/ 497411 h 3412754"/>
              <a:gd name="connsiteX15" fmla="*/ 9120420 w 12192000"/>
              <a:gd name="connsiteY15" fmla="*/ 490088 h 3412754"/>
              <a:gd name="connsiteX16" fmla="*/ 9188229 w 12192000"/>
              <a:gd name="connsiteY16" fmla="*/ 478360 h 3412754"/>
              <a:gd name="connsiteX17" fmla="*/ 9249213 w 12192000"/>
              <a:gd name="connsiteY17" fmla="*/ 453839 h 3412754"/>
              <a:gd name="connsiteX18" fmla="*/ 9309761 w 12192000"/>
              <a:gd name="connsiteY18" fmla="*/ 474159 h 3412754"/>
              <a:gd name="connsiteX19" fmla="*/ 9390188 w 12192000"/>
              <a:gd name="connsiteY19" fmla="*/ 415801 h 3412754"/>
              <a:gd name="connsiteX20" fmla="*/ 9516107 w 12192000"/>
              <a:gd name="connsiteY20" fmla="*/ 403938 h 3412754"/>
              <a:gd name="connsiteX21" fmla="*/ 9755401 w 12192000"/>
              <a:gd name="connsiteY21" fmla="*/ 367033 h 3412754"/>
              <a:gd name="connsiteX22" fmla="*/ 9879576 w 12192000"/>
              <a:gd name="connsiteY22" fmla="*/ 356007 h 3412754"/>
              <a:gd name="connsiteX23" fmla="*/ 9917042 w 12192000"/>
              <a:gd name="connsiteY23" fmla="*/ 341643 h 3412754"/>
              <a:gd name="connsiteX24" fmla="*/ 10013409 w 12192000"/>
              <a:gd name="connsiteY24" fmla="*/ 305855 h 3412754"/>
              <a:gd name="connsiteX25" fmla="*/ 10067656 w 12192000"/>
              <a:gd name="connsiteY25" fmla="*/ 281437 h 3412754"/>
              <a:gd name="connsiteX26" fmla="*/ 10131785 w 12192000"/>
              <a:gd name="connsiteY26" fmla="*/ 254052 h 3412754"/>
              <a:gd name="connsiteX27" fmla="*/ 10207787 w 12192000"/>
              <a:gd name="connsiteY27" fmla="*/ 231119 h 3412754"/>
              <a:gd name="connsiteX28" fmla="*/ 10309934 w 12192000"/>
              <a:gd name="connsiteY28" fmla="*/ 222552 h 3412754"/>
              <a:gd name="connsiteX29" fmla="*/ 10431202 w 12192000"/>
              <a:gd name="connsiteY29" fmla="*/ 213096 h 3412754"/>
              <a:gd name="connsiteX30" fmla="*/ 10487751 w 12192000"/>
              <a:gd name="connsiteY30" fmla="*/ 206377 h 3412754"/>
              <a:gd name="connsiteX31" fmla="*/ 10557198 w 12192000"/>
              <a:gd name="connsiteY31" fmla="*/ 215273 h 3412754"/>
              <a:gd name="connsiteX32" fmla="*/ 10612454 w 12192000"/>
              <a:gd name="connsiteY32" fmla="*/ 216832 h 3412754"/>
              <a:gd name="connsiteX33" fmla="*/ 10625222 w 12192000"/>
              <a:gd name="connsiteY33" fmla="*/ 207374 h 3412754"/>
              <a:gd name="connsiteX34" fmla="*/ 10633161 w 12192000"/>
              <a:gd name="connsiteY34" fmla="*/ 206491 h 3412754"/>
              <a:gd name="connsiteX35" fmla="*/ 10645941 w 12192000"/>
              <a:gd name="connsiteY35" fmla="*/ 210773 h 3412754"/>
              <a:gd name="connsiteX36" fmla="*/ 10650422 w 12192000"/>
              <a:gd name="connsiteY36" fmla="*/ 204575 h 3412754"/>
              <a:gd name="connsiteX37" fmla="*/ 10656955 w 12192000"/>
              <a:gd name="connsiteY37" fmla="*/ 203851 h 3412754"/>
              <a:gd name="connsiteX38" fmla="*/ 10701610 w 12192000"/>
              <a:gd name="connsiteY38" fmla="*/ 199762 h 3412754"/>
              <a:gd name="connsiteX39" fmla="*/ 10770373 w 12192000"/>
              <a:gd name="connsiteY39" fmla="*/ 211095 h 3412754"/>
              <a:gd name="connsiteX40" fmla="*/ 10866744 w 12192000"/>
              <a:gd name="connsiteY40" fmla="*/ 222034 h 3412754"/>
              <a:gd name="connsiteX41" fmla="*/ 10996158 w 12192000"/>
              <a:gd name="connsiteY41" fmla="*/ 221428 h 3412754"/>
              <a:gd name="connsiteX42" fmla="*/ 11095448 w 12192000"/>
              <a:gd name="connsiteY42" fmla="*/ 220977 h 3412754"/>
              <a:gd name="connsiteX43" fmla="*/ 11189065 w 12192000"/>
              <a:gd name="connsiteY43" fmla="*/ 173683 h 3412754"/>
              <a:gd name="connsiteX44" fmla="*/ 11287301 w 12192000"/>
              <a:gd name="connsiteY44" fmla="*/ 133951 h 3412754"/>
              <a:gd name="connsiteX45" fmla="*/ 11324148 w 12192000"/>
              <a:gd name="connsiteY45" fmla="*/ 100804 h 3412754"/>
              <a:gd name="connsiteX46" fmla="*/ 11392201 w 12192000"/>
              <a:gd name="connsiteY46" fmla="*/ 93717 h 3412754"/>
              <a:gd name="connsiteX47" fmla="*/ 11453356 w 12192000"/>
              <a:gd name="connsiteY47" fmla="*/ 48124 h 3412754"/>
              <a:gd name="connsiteX48" fmla="*/ 11548919 w 12192000"/>
              <a:gd name="connsiteY48" fmla="*/ 21179 h 3412754"/>
              <a:gd name="connsiteX49" fmla="*/ 11722689 w 12192000"/>
              <a:gd name="connsiteY49" fmla="*/ 0 h 3412754"/>
              <a:gd name="connsiteX50" fmla="*/ 11822950 w 12192000"/>
              <a:gd name="connsiteY50" fmla="*/ 642 h 3412754"/>
              <a:gd name="connsiteX51" fmla="*/ 11883216 w 12192000"/>
              <a:gd name="connsiteY51" fmla="*/ 46151 h 3412754"/>
              <a:gd name="connsiteX52" fmla="*/ 11945987 w 12192000"/>
              <a:gd name="connsiteY52" fmla="*/ 80077 h 3412754"/>
              <a:gd name="connsiteX53" fmla="*/ 11999257 w 12192000"/>
              <a:gd name="connsiteY53" fmla="*/ 103010 h 3412754"/>
              <a:gd name="connsiteX54" fmla="*/ 12063855 w 12192000"/>
              <a:gd name="connsiteY54" fmla="*/ 135868 h 3412754"/>
              <a:gd name="connsiteX55" fmla="*/ 12123386 w 12192000"/>
              <a:gd name="connsiteY55" fmla="*/ 292354 h 3412754"/>
              <a:gd name="connsiteX56" fmla="*/ 12163777 w 12192000"/>
              <a:gd name="connsiteY56" fmla="*/ 305843 h 3412754"/>
              <a:gd name="connsiteX57" fmla="*/ 12192000 w 12192000"/>
              <a:gd name="connsiteY57" fmla="*/ 315108 h 3412754"/>
              <a:gd name="connsiteX58" fmla="*/ 12192000 w 12192000"/>
              <a:gd name="connsiteY58" fmla="*/ 1393774 h 3412754"/>
              <a:gd name="connsiteX59" fmla="*/ 12192000 w 12192000"/>
              <a:gd name="connsiteY59" fmla="*/ 2389853 h 3412754"/>
              <a:gd name="connsiteX60" fmla="*/ 12192000 w 12192000"/>
              <a:gd name="connsiteY60" fmla="*/ 3412754 h 3412754"/>
              <a:gd name="connsiteX61" fmla="*/ 0 w 12192000"/>
              <a:gd name="connsiteY61" fmla="*/ 3412754 h 3412754"/>
              <a:gd name="connsiteX62" fmla="*/ 0 w 12192000"/>
              <a:gd name="connsiteY62" fmla="*/ 2389853 h 3412754"/>
              <a:gd name="connsiteX63" fmla="*/ 0 w 12192000"/>
              <a:gd name="connsiteY63" fmla="*/ 1393774 h 3412754"/>
              <a:gd name="connsiteX64" fmla="*/ 0 w 12192000"/>
              <a:gd name="connsiteY64" fmla="*/ 661944 h 3412754"/>
              <a:gd name="connsiteX65" fmla="*/ 76043 w 12192000"/>
              <a:gd name="connsiteY65" fmla="*/ 657581 h 3412754"/>
              <a:gd name="connsiteX66" fmla="*/ 156777 w 12192000"/>
              <a:gd name="connsiteY66" fmla="*/ 675343 h 3412754"/>
              <a:gd name="connsiteX67" fmla="*/ 390282 w 12192000"/>
              <a:gd name="connsiteY67" fmla="*/ 682067 h 3412754"/>
              <a:gd name="connsiteX68" fmla="*/ 441283 w 12192000"/>
              <a:gd name="connsiteY68" fmla="*/ 705097 h 3412754"/>
              <a:gd name="connsiteX69" fmla="*/ 479705 w 12192000"/>
              <a:gd name="connsiteY69" fmla="*/ 716832 h 3412754"/>
              <a:gd name="connsiteX70" fmla="*/ 766623 w 12192000"/>
              <a:gd name="connsiteY70" fmla="*/ 764276 h 3412754"/>
              <a:gd name="connsiteX71" fmla="*/ 827314 w 12192000"/>
              <a:gd name="connsiteY71" fmla="*/ 773281 h 3412754"/>
              <a:gd name="connsiteX72" fmla="*/ 998405 w 12192000"/>
              <a:gd name="connsiteY72" fmla="*/ 831450 h 3412754"/>
              <a:gd name="connsiteX73" fmla="*/ 1045574 w 12192000"/>
              <a:gd name="connsiteY73" fmla="*/ 834545 h 3412754"/>
              <a:gd name="connsiteX74" fmla="*/ 1350289 w 12192000"/>
              <a:gd name="connsiteY74" fmla="*/ 847970 h 3412754"/>
              <a:gd name="connsiteX75" fmla="*/ 1493817 w 12192000"/>
              <a:gd name="connsiteY75" fmla="*/ 833171 h 3412754"/>
              <a:gd name="connsiteX76" fmla="*/ 1629709 w 12192000"/>
              <a:gd name="connsiteY76" fmla="*/ 828909 h 3412754"/>
              <a:gd name="connsiteX77" fmla="*/ 1640709 w 12192000"/>
              <a:gd name="connsiteY77" fmla="*/ 833162 h 3412754"/>
              <a:gd name="connsiteX78" fmla="*/ 1645414 w 12192000"/>
              <a:gd name="connsiteY78" fmla="*/ 830588 h 3412754"/>
              <a:gd name="connsiteX79" fmla="*/ 1676636 w 12192000"/>
              <a:gd name="connsiteY79" fmla="*/ 815549 h 3412754"/>
              <a:gd name="connsiteX80" fmla="*/ 1737817 w 12192000"/>
              <a:gd name="connsiteY80" fmla="*/ 817478 h 3412754"/>
              <a:gd name="connsiteX81" fmla="*/ 1862741 w 12192000"/>
              <a:gd name="connsiteY81" fmla="*/ 810711 h 3412754"/>
              <a:gd name="connsiteX82" fmla="*/ 2063928 w 12192000"/>
              <a:gd name="connsiteY82" fmla="*/ 779064 h 3412754"/>
              <a:gd name="connsiteX83" fmla="*/ 2380801 w 12192000"/>
              <a:gd name="connsiteY83" fmla="*/ 740885 h 3412754"/>
              <a:gd name="connsiteX84" fmla="*/ 2654560 w 12192000"/>
              <a:gd name="connsiteY84" fmla="*/ 718537 h 3412754"/>
              <a:gd name="connsiteX85" fmla="*/ 2786787 w 12192000"/>
              <a:gd name="connsiteY85" fmla="*/ 710649 h 3412754"/>
              <a:gd name="connsiteX86" fmla="*/ 2885593 w 12192000"/>
              <a:gd name="connsiteY86" fmla="*/ 653707 h 3412754"/>
              <a:gd name="connsiteX87" fmla="*/ 3039071 w 12192000"/>
              <a:gd name="connsiteY87" fmla="*/ 639474 h 3412754"/>
              <a:gd name="connsiteX88" fmla="*/ 3129193 w 12192000"/>
              <a:gd name="connsiteY88" fmla="*/ 624112 h 3412754"/>
              <a:gd name="connsiteX89" fmla="*/ 3160750 w 12192000"/>
              <a:gd name="connsiteY89" fmla="*/ 607523 h 3412754"/>
              <a:gd name="connsiteX90" fmla="*/ 3206618 w 12192000"/>
              <a:gd name="connsiteY90" fmla="*/ 591586 h 3412754"/>
              <a:gd name="connsiteX91" fmla="*/ 3285495 w 12192000"/>
              <a:gd name="connsiteY91" fmla="*/ 555138 h 3412754"/>
              <a:gd name="connsiteX92" fmla="*/ 3395074 w 12192000"/>
              <a:gd name="connsiteY92" fmla="*/ 520642 h 3412754"/>
              <a:gd name="connsiteX93" fmla="*/ 3486313 w 12192000"/>
              <a:gd name="connsiteY93" fmla="*/ 541434 h 3412754"/>
              <a:gd name="connsiteX94" fmla="*/ 3491586 w 12192000"/>
              <a:gd name="connsiteY94" fmla="*/ 532087 h 3412754"/>
              <a:gd name="connsiteX95" fmla="*/ 3548983 w 12192000"/>
              <a:gd name="connsiteY95" fmla="*/ 524043 h 3412754"/>
              <a:gd name="connsiteX96" fmla="*/ 3731729 w 12192000"/>
              <a:gd name="connsiteY96" fmla="*/ 533135 h 3412754"/>
              <a:gd name="connsiteX97" fmla="*/ 3861674 w 12192000"/>
              <a:gd name="connsiteY97" fmla="*/ 515884 h 3412754"/>
              <a:gd name="connsiteX98" fmla="*/ 3912797 w 12192000"/>
              <a:gd name="connsiteY98" fmla="*/ 518977 h 3412754"/>
              <a:gd name="connsiteX99" fmla="*/ 3975778 w 12192000"/>
              <a:gd name="connsiteY99" fmla="*/ 494300 h 3412754"/>
              <a:gd name="connsiteX100" fmla="*/ 4072288 w 12192000"/>
              <a:gd name="connsiteY100" fmla="*/ 441937 h 3412754"/>
              <a:gd name="connsiteX101" fmla="*/ 4110070 w 12192000"/>
              <a:gd name="connsiteY101" fmla="*/ 449481 h 3412754"/>
              <a:gd name="connsiteX102" fmla="*/ 4148272 w 12192000"/>
              <a:gd name="connsiteY102" fmla="*/ 445653 h 3412754"/>
              <a:gd name="connsiteX103" fmla="*/ 4233003 w 12192000"/>
              <a:gd name="connsiteY103" fmla="*/ 409186 h 3412754"/>
              <a:gd name="connsiteX104" fmla="*/ 4283653 w 12192000"/>
              <a:gd name="connsiteY104" fmla="*/ 395505 h 3412754"/>
              <a:gd name="connsiteX105" fmla="*/ 4420068 w 12192000"/>
              <a:gd name="connsiteY105" fmla="*/ 350152 h 3412754"/>
              <a:gd name="connsiteX106" fmla="*/ 4612820 w 12192000"/>
              <a:gd name="connsiteY106" fmla="*/ 239334 h 3412754"/>
              <a:gd name="connsiteX107" fmla="*/ 4620533 w 12192000"/>
              <a:gd name="connsiteY107" fmla="*/ 236305 h 3412754"/>
              <a:gd name="connsiteX108" fmla="*/ 4642602 w 12192000"/>
              <a:gd name="connsiteY108" fmla="*/ 236802 h 3412754"/>
              <a:gd name="connsiteX109" fmla="*/ 4651066 w 12192000"/>
              <a:gd name="connsiteY109" fmla="*/ 238435 h 3412754"/>
              <a:gd name="connsiteX110" fmla="*/ 4663100 w 12192000"/>
              <a:gd name="connsiteY110" fmla="*/ 237746 h 3412754"/>
              <a:gd name="connsiteX111" fmla="*/ 4663344 w 12192000"/>
              <a:gd name="connsiteY111" fmla="*/ 237269 h 3412754"/>
              <a:gd name="connsiteX112" fmla="*/ 4674721 w 12192000"/>
              <a:gd name="connsiteY112" fmla="*/ 237526 h 3412754"/>
              <a:gd name="connsiteX113" fmla="*/ 4731045 w 12192000"/>
              <a:gd name="connsiteY113" fmla="*/ 244598 h 3412754"/>
              <a:gd name="connsiteX114" fmla="*/ 4798884 w 12192000"/>
              <a:gd name="connsiteY114" fmla="*/ 196787 h 3412754"/>
              <a:gd name="connsiteX115" fmla="*/ 4828155 w 12192000"/>
              <a:gd name="connsiteY115" fmla="*/ 187556 h 3412754"/>
              <a:gd name="connsiteX116" fmla="*/ 4843504 w 12192000"/>
              <a:gd name="connsiteY116" fmla="*/ 180167 h 3412754"/>
              <a:gd name="connsiteX117" fmla="*/ 4853353 w 12192000"/>
              <a:gd name="connsiteY117" fmla="*/ 191734 h 3412754"/>
              <a:gd name="connsiteX118" fmla="*/ 4898297 w 12192000"/>
              <a:gd name="connsiteY118" fmla="*/ 185132 h 3412754"/>
              <a:gd name="connsiteX119" fmla="*/ 4905046 w 12192000"/>
              <a:gd name="connsiteY119" fmla="*/ 182359 h 3412754"/>
              <a:gd name="connsiteX120" fmla="*/ 4940803 w 12192000"/>
              <a:gd name="connsiteY120" fmla="*/ 191669 h 3412754"/>
              <a:gd name="connsiteX121" fmla="*/ 4958985 w 12192000"/>
              <a:gd name="connsiteY121" fmla="*/ 193951 h 3412754"/>
              <a:gd name="connsiteX122" fmla="*/ 4964720 w 12192000"/>
              <a:gd name="connsiteY122" fmla="*/ 199811 h 3412754"/>
              <a:gd name="connsiteX123" fmla="*/ 4991255 w 12192000"/>
              <a:gd name="connsiteY123" fmla="*/ 200532 h 3412754"/>
              <a:gd name="connsiteX124" fmla="*/ 4994077 w 12192000"/>
              <a:gd name="connsiteY124" fmla="*/ 198648 h 3412754"/>
              <a:gd name="connsiteX125" fmla="*/ 5016802 w 12192000"/>
              <a:gd name="connsiteY125" fmla="*/ 206559 h 3412754"/>
              <a:gd name="connsiteX126" fmla="*/ 5091319 w 12192000"/>
              <a:gd name="connsiteY126" fmla="*/ 222031 h 3412754"/>
              <a:gd name="connsiteX127" fmla="*/ 5259336 w 12192000"/>
              <a:gd name="connsiteY127" fmla="*/ 227696 h 3412754"/>
              <a:gd name="connsiteX128" fmla="*/ 5491971 w 12192000"/>
              <a:gd name="connsiteY128" fmla="*/ 231543 h 3412754"/>
              <a:gd name="connsiteX129" fmla="*/ 5865838 w 12192000"/>
              <a:gd name="connsiteY129" fmla="*/ 211221 h 3412754"/>
              <a:gd name="connsiteX130" fmla="*/ 5995823 w 12192000"/>
              <a:gd name="connsiteY130" fmla="*/ 189794 h 3412754"/>
              <a:gd name="connsiteX131" fmla="*/ 6052915 w 12192000"/>
              <a:gd name="connsiteY131" fmla="*/ 202514 h 3412754"/>
              <a:gd name="connsiteX132" fmla="*/ 6093124 w 12192000"/>
              <a:gd name="connsiteY132" fmla="*/ 196914 h 3412754"/>
              <a:gd name="connsiteX133" fmla="*/ 6097661 w 12192000"/>
              <a:gd name="connsiteY133" fmla="*/ 193982 h 3412754"/>
              <a:gd name="connsiteX134" fmla="*/ 6116838 w 12192000"/>
              <a:gd name="connsiteY134" fmla="*/ 190997 h 3412754"/>
              <a:gd name="connsiteX135" fmla="*/ 6120984 w 12192000"/>
              <a:gd name="connsiteY135" fmla="*/ 179214 h 3412754"/>
              <a:gd name="connsiteX136" fmla="*/ 6148942 w 12192000"/>
              <a:gd name="connsiteY136" fmla="*/ 166882 h 3412754"/>
              <a:gd name="connsiteX137" fmla="*/ 6229970 w 12192000"/>
              <a:gd name="connsiteY137" fmla="*/ 168980 h 3412754"/>
              <a:gd name="connsiteX138" fmla="*/ 6355201 w 12192000"/>
              <a:gd name="connsiteY138" fmla="*/ 165082 h 3412754"/>
              <a:gd name="connsiteX139" fmla="*/ 6456586 w 12192000"/>
              <a:gd name="connsiteY139" fmla="*/ 158487 h 3412754"/>
              <a:gd name="connsiteX140" fmla="*/ 6494018 w 12192000"/>
              <a:gd name="connsiteY140" fmla="*/ 145017 h 3412754"/>
              <a:gd name="connsiteX141" fmla="*/ 6547019 w 12192000"/>
              <a:gd name="connsiteY141" fmla="*/ 133579 h 3412754"/>
              <a:gd name="connsiteX142" fmla="*/ 6644256 w 12192000"/>
              <a:gd name="connsiteY142" fmla="*/ 118520 h 3412754"/>
              <a:gd name="connsiteX143" fmla="*/ 6755672 w 12192000"/>
              <a:gd name="connsiteY143" fmla="*/ 128394 h 3412754"/>
              <a:gd name="connsiteX144" fmla="*/ 6847031 w 12192000"/>
              <a:gd name="connsiteY144" fmla="*/ 151384 h 3412754"/>
              <a:gd name="connsiteX145" fmla="*/ 6889589 w 12192000"/>
              <a:gd name="connsiteY145" fmla="*/ 177509 h 3412754"/>
              <a:gd name="connsiteX146" fmla="*/ 6926533 w 12192000"/>
              <a:gd name="connsiteY146" fmla="*/ 192860 h 3412754"/>
              <a:gd name="connsiteX147" fmla="*/ 6977994 w 12192000"/>
              <a:gd name="connsiteY147" fmla="*/ 260666 h 3412754"/>
              <a:gd name="connsiteX0" fmla="*/ 6977994 w 12192000"/>
              <a:gd name="connsiteY0" fmla="*/ 260666 h 3412754"/>
              <a:gd name="connsiteX1" fmla="*/ 7095723 w 12192000"/>
              <a:gd name="connsiteY1" fmla="*/ 266102 h 3412754"/>
              <a:gd name="connsiteX2" fmla="*/ 7330015 w 12192000"/>
              <a:gd name="connsiteY2" fmla="*/ 284555 h 3412754"/>
              <a:gd name="connsiteX3" fmla="*/ 7689873 w 12192000"/>
              <a:gd name="connsiteY3" fmla="*/ 392421 h 3412754"/>
              <a:gd name="connsiteX4" fmla="*/ 8005538 w 12192000"/>
              <a:gd name="connsiteY4" fmla="*/ 442682 h 3412754"/>
              <a:gd name="connsiteX5" fmla="*/ 8031567 w 12192000"/>
              <a:gd name="connsiteY5" fmla="*/ 433232 h 3412754"/>
              <a:gd name="connsiteX6" fmla="*/ 8064378 w 12192000"/>
              <a:gd name="connsiteY6" fmla="*/ 433706 h 3412754"/>
              <a:gd name="connsiteX7" fmla="*/ 8349142 w 12192000"/>
              <a:gd name="connsiteY7" fmla="*/ 439471 h 3412754"/>
              <a:gd name="connsiteX8" fmla="*/ 8398146 w 12192000"/>
              <a:gd name="connsiteY8" fmla="*/ 432813 h 3412754"/>
              <a:gd name="connsiteX9" fmla="*/ 8518180 w 12192000"/>
              <a:gd name="connsiteY9" fmla="*/ 340529 h 3412754"/>
              <a:gd name="connsiteX10" fmla="*/ 8676290 w 12192000"/>
              <a:gd name="connsiteY10" fmla="*/ 312725 h 3412754"/>
              <a:gd name="connsiteX11" fmla="*/ 8695239 w 12192000"/>
              <a:gd name="connsiteY11" fmla="*/ 341179 h 3412754"/>
              <a:gd name="connsiteX12" fmla="*/ 8855611 w 12192000"/>
              <a:gd name="connsiteY12" fmla="*/ 351086 h 3412754"/>
              <a:gd name="connsiteX13" fmla="*/ 8964553 w 12192000"/>
              <a:gd name="connsiteY13" fmla="*/ 392388 h 3412754"/>
              <a:gd name="connsiteX14" fmla="*/ 9079968 w 12192000"/>
              <a:gd name="connsiteY14" fmla="*/ 497411 h 3412754"/>
              <a:gd name="connsiteX15" fmla="*/ 9120420 w 12192000"/>
              <a:gd name="connsiteY15" fmla="*/ 490088 h 3412754"/>
              <a:gd name="connsiteX16" fmla="*/ 9188229 w 12192000"/>
              <a:gd name="connsiteY16" fmla="*/ 478360 h 3412754"/>
              <a:gd name="connsiteX17" fmla="*/ 9249213 w 12192000"/>
              <a:gd name="connsiteY17" fmla="*/ 453839 h 3412754"/>
              <a:gd name="connsiteX18" fmla="*/ 9309761 w 12192000"/>
              <a:gd name="connsiteY18" fmla="*/ 474159 h 3412754"/>
              <a:gd name="connsiteX19" fmla="*/ 9390188 w 12192000"/>
              <a:gd name="connsiteY19" fmla="*/ 415801 h 3412754"/>
              <a:gd name="connsiteX20" fmla="*/ 9516107 w 12192000"/>
              <a:gd name="connsiteY20" fmla="*/ 403938 h 3412754"/>
              <a:gd name="connsiteX21" fmla="*/ 9755401 w 12192000"/>
              <a:gd name="connsiteY21" fmla="*/ 367033 h 3412754"/>
              <a:gd name="connsiteX22" fmla="*/ 9879576 w 12192000"/>
              <a:gd name="connsiteY22" fmla="*/ 356007 h 3412754"/>
              <a:gd name="connsiteX23" fmla="*/ 9917042 w 12192000"/>
              <a:gd name="connsiteY23" fmla="*/ 341643 h 3412754"/>
              <a:gd name="connsiteX24" fmla="*/ 10013409 w 12192000"/>
              <a:gd name="connsiteY24" fmla="*/ 305855 h 3412754"/>
              <a:gd name="connsiteX25" fmla="*/ 10067656 w 12192000"/>
              <a:gd name="connsiteY25" fmla="*/ 281437 h 3412754"/>
              <a:gd name="connsiteX26" fmla="*/ 10131785 w 12192000"/>
              <a:gd name="connsiteY26" fmla="*/ 254052 h 3412754"/>
              <a:gd name="connsiteX27" fmla="*/ 10207787 w 12192000"/>
              <a:gd name="connsiteY27" fmla="*/ 231119 h 3412754"/>
              <a:gd name="connsiteX28" fmla="*/ 10309934 w 12192000"/>
              <a:gd name="connsiteY28" fmla="*/ 222552 h 3412754"/>
              <a:gd name="connsiteX29" fmla="*/ 10431202 w 12192000"/>
              <a:gd name="connsiteY29" fmla="*/ 213096 h 3412754"/>
              <a:gd name="connsiteX30" fmla="*/ 10487751 w 12192000"/>
              <a:gd name="connsiteY30" fmla="*/ 206377 h 3412754"/>
              <a:gd name="connsiteX31" fmla="*/ 10557198 w 12192000"/>
              <a:gd name="connsiteY31" fmla="*/ 215273 h 3412754"/>
              <a:gd name="connsiteX32" fmla="*/ 10612454 w 12192000"/>
              <a:gd name="connsiteY32" fmla="*/ 216832 h 3412754"/>
              <a:gd name="connsiteX33" fmla="*/ 10625222 w 12192000"/>
              <a:gd name="connsiteY33" fmla="*/ 207374 h 3412754"/>
              <a:gd name="connsiteX34" fmla="*/ 10633161 w 12192000"/>
              <a:gd name="connsiteY34" fmla="*/ 206491 h 3412754"/>
              <a:gd name="connsiteX35" fmla="*/ 10645941 w 12192000"/>
              <a:gd name="connsiteY35" fmla="*/ 210773 h 3412754"/>
              <a:gd name="connsiteX36" fmla="*/ 10650422 w 12192000"/>
              <a:gd name="connsiteY36" fmla="*/ 204575 h 3412754"/>
              <a:gd name="connsiteX37" fmla="*/ 10656955 w 12192000"/>
              <a:gd name="connsiteY37" fmla="*/ 203851 h 3412754"/>
              <a:gd name="connsiteX38" fmla="*/ 10701610 w 12192000"/>
              <a:gd name="connsiteY38" fmla="*/ 199762 h 3412754"/>
              <a:gd name="connsiteX39" fmla="*/ 10770373 w 12192000"/>
              <a:gd name="connsiteY39" fmla="*/ 211095 h 3412754"/>
              <a:gd name="connsiteX40" fmla="*/ 10866744 w 12192000"/>
              <a:gd name="connsiteY40" fmla="*/ 222034 h 3412754"/>
              <a:gd name="connsiteX41" fmla="*/ 10996158 w 12192000"/>
              <a:gd name="connsiteY41" fmla="*/ 221428 h 3412754"/>
              <a:gd name="connsiteX42" fmla="*/ 11095448 w 12192000"/>
              <a:gd name="connsiteY42" fmla="*/ 220977 h 3412754"/>
              <a:gd name="connsiteX43" fmla="*/ 11189065 w 12192000"/>
              <a:gd name="connsiteY43" fmla="*/ 173683 h 3412754"/>
              <a:gd name="connsiteX44" fmla="*/ 11287301 w 12192000"/>
              <a:gd name="connsiteY44" fmla="*/ 133951 h 3412754"/>
              <a:gd name="connsiteX45" fmla="*/ 11324148 w 12192000"/>
              <a:gd name="connsiteY45" fmla="*/ 100804 h 3412754"/>
              <a:gd name="connsiteX46" fmla="*/ 11392201 w 12192000"/>
              <a:gd name="connsiteY46" fmla="*/ 93717 h 3412754"/>
              <a:gd name="connsiteX47" fmla="*/ 11453356 w 12192000"/>
              <a:gd name="connsiteY47" fmla="*/ 48124 h 3412754"/>
              <a:gd name="connsiteX48" fmla="*/ 11548919 w 12192000"/>
              <a:gd name="connsiteY48" fmla="*/ 21179 h 3412754"/>
              <a:gd name="connsiteX49" fmla="*/ 11722689 w 12192000"/>
              <a:gd name="connsiteY49" fmla="*/ 0 h 3412754"/>
              <a:gd name="connsiteX50" fmla="*/ 11822950 w 12192000"/>
              <a:gd name="connsiteY50" fmla="*/ 642 h 3412754"/>
              <a:gd name="connsiteX51" fmla="*/ 11883216 w 12192000"/>
              <a:gd name="connsiteY51" fmla="*/ 46151 h 3412754"/>
              <a:gd name="connsiteX52" fmla="*/ 11945987 w 12192000"/>
              <a:gd name="connsiteY52" fmla="*/ 80077 h 3412754"/>
              <a:gd name="connsiteX53" fmla="*/ 11999257 w 12192000"/>
              <a:gd name="connsiteY53" fmla="*/ 103010 h 3412754"/>
              <a:gd name="connsiteX54" fmla="*/ 12063855 w 12192000"/>
              <a:gd name="connsiteY54" fmla="*/ 135868 h 3412754"/>
              <a:gd name="connsiteX55" fmla="*/ 12123386 w 12192000"/>
              <a:gd name="connsiteY55" fmla="*/ 292354 h 3412754"/>
              <a:gd name="connsiteX56" fmla="*/ 12163777 w 12192000"/>
              <a:gd name="connsiteY56" fmla="*/ 305843 h 3412754"/>
              <a:gd name="connsiteX57" fmla="*/ 12192000 w 12192000"/>
              <a:gd name="connsiteY57" fmla="*/ 315108 h 3412754"/>
              <a:gd name="connsiteX58" fmla="*/ 12192000 w 12192000"/>
              <a:gd name="connsiteY58" fmla="*/ 1393774 h 3412754"/>
              <a:gd name="connsiteX59" fmla="*/ 12192000 w 12192000"/>
              <a:gd name="connsiteY59" fmla="*/ 2389853 h 3412754"/>
              <a:gd name="connsiteX60" fmla="*/ 12192000 w 12192000"/>
              <a:gd name="connsiteY60" fmla="*/ 3412754 h 3412754"/>
              <a:gd name="connsiteX61" fmla="*/ 0 w 12192000"/>
              <a:gd name="connsiteY61" fmla="*/ 3412754 h 3412754"/>
              <a:gd name="connsiteX62" fmla="*/ 0 w 12192000"/>
              <a:gd name="connsiteY62" fmla="*/ 2389853 h 3412754"/>
              <a:gd name="connsiteX63" fmla="*/ 0 w 12192000"/>
              <a:gd name="connsiteY63" fmla="*/ 1393774 h 3412754"/>
              <a:gd name="connsiteX64" fmla="*/ 0 w 12192000"/>
              <a:gd name="connsiteY64" fmla="*/ 661944 h 3412754"/>
              <a:gd name="connsiteX65" fmla="*/ 76043 w 12192000"/>
              <a:gd name="connsiteY65" fmla="*/ 657581 h 3412754"/>
              <a:gd name="connsiteX66" fmla="*/ 156777 w 12192000"/>
              <a:gd name="connsiteY66" fmla="*/ 675343 h 3412754"/>
              <a:gd name="connsiteX67" fmla="*/ 390282 w 12192000"/>
              <a:gd name="connsiteY67" fmla="*/ 682067 h 3412754"/>
              <a:gd name="connsiteX68" fmla="*/ 441283 w 12192000"/>
              <a:gd name="connsiteY68" fmla="*/ 705097 h 3412754"/>
              <a:gd name="connsiteX69" fmla="*/ 479705 w 12192000"/>
              <a:gd name="connsiteY69" fmla="*/ 716832 h 3412754"/>
              <a:gd name="connsiteX70" fmla="*/ 766623 w 12192000"/>
              <a:gd name="connsiteY70" fmla="*/ 764276 h 3412754"/>
              <a:gd name="connsiteX71" fmla="*/ 827314 w 12192000"/>
              <a:gd name="connsiteY71" fmla="*/ 773281 h 3412754"/>
              <a:gd name="connsiteX72" fmla="*/ 998405 w 12192000"/>
              <a:gd name="connsiteY72" fmla="*/ 831450 h 3412754"/>
              <a:gd name="connsiteX73" fmla="*/ 1045574 w 12192000"/>
              <a:gd name="connsiteY73" fmla="*/ 834545 h 3412754"/>
              <a:gd name="connsiteX74" fmla="*/ 1350289 w 12192000"/>
              <a:gd name="connsiteY74" fmla="*/ 847970 h 3412754"/>
              <a:gd name="connsiteX75" fmla="*/ 1493817 w 12192000"/>
              <a:gd name="connsiteY75" fmla="*/ 833171 h 3412754"/>
              <a:gd name="connsiteX76" fmla="*/ 1629709 w 12192000"/>
              <a:gd name="connsiteY76" fmla="*/ 828909 h 3412754"/>
              <a:gd name="connsiteX77" fmla="*/ 1640709 w 12192000"/>
              <a:gd name="connsiteY77" fmla="*/ 833162 h 3412754"/>
              <a:gd name="connsiteX78" fmla="*/ 1645414 w 12192000"/>
              <a:gd name="connsiteY78" fmla="*/ 830588 h 3412754"/>
              <a:gd name="connsiteX79" fmla="*/ 1676636 w 12192000"/>
              <a:gd name="connsiteY79" fmla="*/ 815549 h 3412754"/>
              <a:gd name="connsiteX80" fmla="*/ 1737817 w 12192000"/>
              <a:gd name="connsiteY80" fmla="*/ 817478 h 3412754"/>
              <a:gd name="connsiteX81" fmla="*/ 1862741 w 12192000"/>
              <a:gd name="connsiteY81" fmla="*/ 810711 h 3412754"/>
              <a:gd name="connsiteX82" fmla="*/ 2063928 w 12192000"/>
              <a:gd name="connsiteY82" fmla="*/ 779064 h 3412754"/>
              <a:gd name="connsiteX83" fmla="*/ 2380801 w 12192000"/>
              <a:gd name="connsiteY83" fmla="*/ 740885 h 3412754"/>
              <a:gd name="connsiteX84" fmla="*/ 2654560 w 12192000"/>
              <a:gd name="connsiteY84" fmla="*/ 718537 h 3412754"/>
              <a:gd name="connsiteX85" fmla="*/ 2786787 w 12192000"/>
              <a:gd name="connsiteY85" fmla="*/ 710649 h 3412754"/>
              <a:gd name="connsiteX86" fmla="*/ 2885593 w 12192000"/>
              <a:gd name="connsiteY86" fmla="*/ 653707 h 3412754"/>
              <a:gd name="connsiteX87" fmla="*/ 3039071 w 12192000"/>
              <a:gd name="connsiteY87" fmla="*/ 639474 h 3412754"/>
              <a:gd name="connsiteX88" fmla="*/ 3129193 w 12192000"/>
              <a:gd name="connsiteY88" fmla="*/ 624112 h 3412754"/>
              <a:gd name="connsiteX89" fmla="*/ 3160750 w 12192000"/>
              <a:gd name="connsiteY89" fmla="*/ 607523 h 3412754"/>
              <a:gd name="connsiteX90" fmla="*/ 3206618 w 12192000"/>
              <a:gd name="connsiteY90" fmla="*/ 591586 h 3412754"/>
              <a:gd name="connsiteX91" fmla="*/ 3285495 w 12192000"/>
              <a:gd name="connsiteY91" fmla="*/ 555138 h 3412754"/>
              <a:gd name="connsiteX92" fmla="*/ 3395074 w 12192000"/>
              <a:gd name="connsiteY92" fmla="*/ 520642 h 3412754"/>
              <a:gd name="connsiteX93" fmla="*/ 3486313 w 12192000"/>
              <a:gd name="connsiteY93" fmla="*/ 541434 h 3412754"/>
              <a:gd name="connsiteX94" fmla="*/ 3491586 w 12192000"/>
              <a:gd name="connsiteY94" fmla="*/ 532087 h 3412754"/>
              <a:gd name="connsiteX95" fmla="*/ 3548983 w 12192000"/>
              <a:gd name="connsiteY95" fmla="*/ 524043 h 3412754"/>
              <a:gd name="connsiteX96" fmla="*/ 3731729 w 12192000"/>
              <a:gd name="connsiteY96" fmla="*/ 533135 h 3412754"/>
              <a:gd name="connsiteX97" fmla="*/ 3861674 w 12192000"/>
              <a:gd name="connsiteY97" fmla="*/ 515884 h 3412754"/>
              <a:gd name="connsiteX98" fmla="*/ 3912797 w 12192000"/>
              <a:gd name="connsiteY98" fmla="*/ 518977 h 3412754"/>
              <a:gd name="connsiteX99" fmla="*/ 3975778 w 12192000"/>
              <a:gd name="connsiteY99" fmla="*/ 494300 h 3412754"/>
              <a:gd name="connsiteX100" fmla="*/ 4072288 w 12192000"/>
              <a:gd name="connsiteY100" fmla="*/ 441937 h 3412754"/>
              <a:gd name="connsiteX101" fmla="*/ 4110070 w 12192000"/>
              <a:gd name="connsiteY101" fmla="*/ 449481 h 3412754"/>
              <a:gd name="connsiteX102" fmla="*/ 4148272 w 12192000"/>
              <a:gd name="connsiteY102" fmla="*/ 445653 h 3412754"/>
              <a:gd name="connsiteX103" fmla="*/ 4233003 w 12192000"/>
              <a:gd name="connsiteY103" fmla="*/ 409186 h 3412754"/>
              <a:gd name="connsiteX104" fmla="*/ 4283653 w 12192000"/>
              <a:gd name="connsiteY104" fmla="*/ 395505 h 3412754"/>
              <a:gd name="connsiteX105" fmla="*/ 4420068 w 12192000"/>
              <a:gd name="connsiteY105" fmla="*/ 350152 h 3412754"/>
              <a:gd name="connsiteX106" fmla="*/ 4612820 w 12192000"/>
              <a:gd name="connsiteY106" fmla="*/ 239334 h 3412754"/>
              <a:gd name="connsiteX107" fmla="*/ 4620533 w 12192000"/>
              <a:gd name="connsiteY107" fmla="*/ 236305 h 3412754"/>
              <a:gd name="connsiteX108" fmla="*/ 4642602 w 12192000"/>
              <a:gd name="connsiteY108" fmla="*/ 236802 h 3412754"/>
              <a:gd name="connsiteX109" fmla="*/ 4651066 w 12192000"/>
              <a:gd name="connsiteY109" fmla="*/ 238435 h 3412754"/>
              <a:gd name="connsiteX110" fmla="*/ 4663100 w 12192000"/>
              <a:gd name="connsiteY110" fmla="*/ 237746 h 3412754"/>
              <a:gd name="connsiteX111" fmla="*/ 4663344 w 12192000"/>
              <a:gd name="connsiteY111" fmla="*/ 237269 h 3412754"/>
              <a:gd name="connsiteX112" fmla="*/ 4674721 w 12192000"/>
              <a:gd name="connsiteY112" fmla="*/ 237526 h 3412754"/>
              <a:gd name="connsiteX113" fmla="*/ 4731045 w 12192000"/>
              <a:gd name="connsiteY113" fmla="*/ 244598 h 3412754"/>
              <a:gd name="connsiteX114" fmla="*/ 4798884 w 12192000"/>
              <a:gd name="connsiteY114" fmla="*/ 196787 h 3412754"/>
              <a:gd name="connsiteX115" fmla="*/ 4828155 w 12192000"/>
              <a:gd name="connsiteY115" fmla="*/ 187556 h 3412754"/>
              <a:gd name="connsiteX116" fmla="*/ 4843504 w 12192000"/>
              <a:gd name="connsiteY116" fmla="*/ 180167 h 3412754"/>
              <a:gd name="connsiteX117" fmla="*/ 4853353 w 12192000"/>
              <a:gd name="connsiteY117" fmla="*/ 191734 h 3412754"/>
              <a:gd name="connsiteX118" fmla="*/ 4898297 w 12192000"/>
              <a:gd name="connsiteY118" fmla="*/ 185132 h 3412754"/>
              <a:gd name="connsiteX119" fmla="*/ 4905046 w 12192000"/>
              <a:gd name="connsiteY119" fmla="*/ 182359 h 3412754"/>
              <a:gd name="connsiteX120" fmla="*/ 4940803 w 12192000"/>
              <a:gd name="connsiteY120" fmla="*/ 191669 h 3412754"/>
              <a:gd name="connsiteX121" fmla="*/ 4958985 w 12192000"/>
              <a:gd name="connsiteY121" fmla="*/ 193951 h 3412754"/>
              <a:gd name="connsiteX122" fmla="*/ 4964720 w 12192000"/>
              <a:gd name="connsiteY122" fmla="*/ 199811 h 3412754"/>
              <a:gd name="connsiteX123" fmla="*/ 4991255 w 12192000"/>
              <a:gd name="connsiteY123" fmla="*/ 200532 h 3412754"/>
              <a:gd name="connsiteX124" fmla="*/ 4994077 w 12192000"/>
              <a:gd name="connsiteY124" fmla="*/ 198648 h 3412754"/>
              <a:gd name="connsiteX125" fmla="*/ 5016802 w 12192000"/>
              <a:gd name="connsiteY125" fmla="*/ 206559 h 3412754"/>
              <a:gd name="connsiteX126" fmla="*/ 5091319 w 12192000"/>
              <a:gd name="connsiteY126" fmla="*/ 222031 h 3412754"/>
              <a:gd name="connsiteX127" fmla="*/ 5259336 w 12192000"/>
              <a:gd name="connsiteY127" fmla="*/ 227696 h 3412754"/>
              <a:gd name="connsiteX128" fmla="*/ 5491971 w 12192000"/>
              <a:gd name="connsiteY128" fmla="*/ 231543 h 3412754"/>
              <a:gd name="connsiteX129" fmla="*/ 5865838 w 12192000"/>
              <a:gd name="connsiteY129" fmla="*/ 211221 h 3412754"/>
              <a:gd name="connsiteX130" fmla="*/ 5995823 w 12192000"/>
              <a:gd name="connsiteY130" fmla="*/ 189794 h 3412754"/>
              <a:gd name="connsiteX131" fmla="*/ 6052915 w 12192000"/>
              <a:gd name="connsiteY131" fmla="*/ 202514 h 3412754"/>
              <a:gd name="connsiteX132" fmla="*/ 6093124 w 12192000"/>
              <a:gd name="connsiteY132" fmla="*/ 196914 h 3412754"/>
              <a:gd name="connsiteX133" fmla="*/ 6097661 w 12192000"/>
              <a:gd name="connsiteY133" fmla="*/ 193982 h 3412754"/>
              <a:gd name="connsiteX134" fmla="*/ 6116838 w 12192000"/>
              <a:gd name="connsiteY134" fmla="*/ 190997 h 3412754"/>
              <a:gd name="connsiteX135" fmla="*/ 6120984 w 12192000"/>
              <a:gd name="connsiteY135" fmla="*/ 179214 h 3412754"/>
              <a:gd name="connsiteX136" fmla="*/ 6148942 w 12192000"/>
              <a:gd name="connsiteY136" fmla="*/ 166882 h 3412754"/>
              <a:gd name="connsiteX137" fmla="*/ 6229970 w 12192000"/>
              <a:gd name="connsiteY137" fmla="*/ 168980 h 3412754"/>
              <a:gd name="connsiteX138" fmla="*/ 6355201 w 12192000"/>
              <a:gd name="connsiteY138" fmla="*/ 165082 h 3412754"/>
              <a:gd name="connsiteX139" fmla="*/ 6456586 w 12192000"/>
              <a:gd name="connsiteY139" fmla="*/ 158487 h 3412754"/>
              <a:gd name="connsiteX140" fmla="*/ 6494018 w 12192000"/>
              <a:gd name="connsiteY140" fmla="*/ 145017 h 3412754"/>
              <a:gd name="connsiteX141" fmla="*/ 6547019 w 12192000"/>
              <a:gd name="connsiteY141" fmla="*/ 133579 h 3412754"/>
              <a:gd name="connsiteX142" fmla="*/ 6644256 w 12192000"/>
              <a:gd name="connsiteY142" fmla="*/ 118520 h 3412754"/>
              <a:gd name="connsiteX143" fmla="*/ 6755672 w 12192000"/>
              <a:gd name="connsiteY143" fmla="*/ 128394 h 3412754"/>
              <a:gd name="connsiteX144" fmla="*/ 6847031 w 12192000"/>
              <a:gd name="connsiteY144" fmla="*/ 151384 h 3412754"/>
              <a:gd name="connsiteX145" fmla="*/ 6889589 w 12192000"/>
              <a:gd name="connsiteY145" fmla="*/ 177509 h 3412754"/>
              <a:gd name="connsiteX146" fmla="*/ 6926533 w 12192000"/>
              <a:gd name="connsiteY146" fmla="*/ 192860 h 3412754"/>
              <a:gd name="connsiteX147" fmla="*/ 6977994 w 12192000"/>
              <a:gd name="connsiteY147" fmla="*/ 260666 h 3412754"/>
              <a:gd name="connsiteX0" fmla="*/ 6977994 w 12192000"/>
              <a:gd name="connsiteY0" fmla="*/ 260666 h 3412754"/>
              <a:gd name="connsiteX1" fmla="*/ 7095723 w 12192000"/>
              <a:gd name="connsiteY1" fmla="*/ 266102 h 3412754"/>
              <a:gd name="connsiteX2" fmla="*/ 7330015 w 12192000"/>
              <a:gd name="connsiteY2" fmla="*/ 284555 h 3412754"/>
              <a:gd name="connsiteX3" fmla="*/ 7689873 w 12192000"/>
              <a:gd name="connsiteY3" fmla="*/ 392421 h 3412754"/>
              <a:gd name="connsiteX4" fmla="*/ 8005538 w 12192000"/>
              <a:gd name="connsiteY4" fmla="*/ 442682 h 3412754"/>
              <a:gd name="connsiteX5" fmla="*/ 8031567 w 12192000"/>
              <a:gd name="connsiteY5" fmla="*/ 433232 h 3412754"/>
              <a:gd name="connsiteX6" fmla="*/ 8064378 w 12192000"/>
              <a:gd name="connsiteY6" fmla="*/ 433706 h 3412754"/>
              <a:gd name="connsiteX7" fmla="*/ 8349142 w 12192000"/>
              <a:gd name="connsiteY7" fmla="*/ 439471 h 3412754"/>
              <a:gd name="connsiteX8" fmla="*/ 8404103 w 12192000"/>
              <a:gd name="connsiteY8" fmla="*/ 338768 h 3412754"/>
              <a:gd name="connsiteX9" fmla="*/ 8518180 w 12192000"/>
              <a:gd name="connsiteY9" fmla="*/ 340529 h 3412754"/>
              <a:gd name="connsiteX10" fmla="*/ 8676290 w 12192000"/>
              <a:gd name="connsiteY10" fmla="*/ 312725 h 3412754"/>
              <a:gd name="connsiteX11" fmla="*/ 8695239 w 12192000"/>
              <a:gd name="connsiteY11" fmla="*/ 341179 h 3412754"/>
              <a:gd name="connsiteX12" fmla="*/ 8855611 w 12192000"/>
              <a:gd name="connsiteY12" fmla="*/ 351086 h 3412754"/>
              <a:gd name="connsiteX13" fmla="*/ 8964553 w 12192000"/>
              <a:gd name="connsiteY13" fmla="*/ 392388 h 3412754"/>
              <a:gd name="connsiteX14" fmla="*/ 9079968 w 12192000"/>
              <a:gd name="connsiteY14" fmla="*/ 497411 h 3412754"/>
              <a:gd name="connsiteX15" fmla="*/ 9120420 w 12192000"/>
              <a:gd name="connsiteY15" fmla="*/ 490088 h 3412754"/>
              <a:gd name="connsiteX16" fmla="*/ 9188229 w 12192000"/>
              <a:gd name="connsiteY16" fmla="*/ 478360 h 3412754"/>
              <a:gd name="connsiteX17" fmla="*/ 9249213 w 12192000"/>
              <a:gd name="connsiteY17" fmla="*/ 453839 h 3412754"/>
              <a:gd name="connsiteX18" fmla="*/ 9309761 w 12192000"/>
              <a:gd name="connsiteY18" fmla="*/ 474159 h 3412754"/>
              <a:gd name="connsiteX19" fmla="*/ 9390188 w 12192000"/>
              <a:gd name="connsiteY19" fmla="*/ 415801 h 3412754"/>
              <a:gd name="connsiteX20" fmla="*/ 9516107 w 12192000"/>
              <a:gd name="connsiteY20" fmla="*/ 403938 h 3412754"/>
              <a:gd name="connsiteX21" fmla="*/ 9755401 w 12192000"/>
              <a:gd name="connsiteY21" fmla="*/ 367033 h 3412754"/>
              <a:gd name="connsiteX22" fmla="*/ 9879576 w 12192000"/>
              <a:gd name="connsiteY22" fmla="*/ 356007 h 3412754"/>
              <a:gd name="connsiteX23" fmla="*/ 9917042 w 12192000"/>
              <a:gd name="connsiteY23" fmla="*/ 341643 h 3412754"/>
              <a:gd name="connsiteX24" fmla="*/ 10013409 w 12192000"/>
              <a:gd name="connsiteY24" fmla="*/ 305855 h 3412754"/>
              <a:gd name="connsiteX25" fmla="*/ 10067656 w 12192000"/>
              <a:gd name="connsiteY25" fmla="*/ 281437 h 3412754"/>
              <a:gd name="connsiteX26" fmla="*/ 10131785 w 12192000"/>
              <a:gd name="connsiteY26" fmla="*/ 254052 h 3412754"/>
              <a:gd name="connsiteX27" fmla="*/ 10207787 w 12192000"/>
              <a:gd name="connsiteY27" fmla="*/ 231119 h 3412754"/>
              <a:gd name="connsiteX28" fmla="*/ 10309934 w 12192000"/>
              <a:gd name="connsiteY28" fmla="*/ 222552 h 3412754"/>
              <a:gd name="connsiteX29" fmla="*/ 10431202 w 12192000"/>
              <a:gd name="connsiteY29" fmla="*/ 213096 h 3412754"/>
              <a:gd name="connsiteX30" fmla="*/ 10487751 w 12192000"/>
              <a:gd name="connsiteY30" fmla="*/ 206377 h 3412754"/>
              <a:gd name="connsiteX31" fmla="*/ 10557198 w 12192000"/>
              <a:gd name="connsiteY31" fmla="*/ 215273 h 3412754"/>
              <a:gd name="connsiteX32" fmla="*/ 10612454 w 12192000"/>
              <a:gd name="connsiteY32" fmla="*/ 216832 h 3412754"/>
              <a:gd name="connsiteX33" fmla="*/ 10625222 w 12192000"/>
              <a:gd name="connsiteY33" fmla="*/ 207374 h 3412754"/>
              <a:gd name="connsiteX34" fmla="*/ 10633161 w 12192000"/>
              <a:gd name="connsiteY34" fmla="*/ 206491 h 3412754"/>
              <a:gd name="connsiteX35" fmla="*/ 10645941 w 12192000"/>
              <a:gd name="connsiteY35" fmla="*/ 210773 h 3412754"/>
              <a:gd name="connsiteX36" fmla="*/ 10650422 w 12192000"/>
              <a:gd name="connsiteY36" fmla="*/ 204575 h 3412754"/>
              <a:gd name="connsiteX37" fmla="*/ 10656955 w 12192000"/>
              <a:gd name="connsiteY37" fmla="*/ 203851 h 3412754"/>
              <a:gd name="connsiteX38" fmla="*/ 10701610 w 12192000"/>
              <a:gd name="connsiteY38" fmla="*/ 199762 h 3412754"/>
              <a:gd name="connsiteX39" fmla="*/ 10770373 w 12192000"/>
              <a:gd name="connsiteY39" fmla="*/ 211095 h 3412754"/>
              <a:gd name="connsiteX40" fmla="*/ 10866744 w 12192000"/>
              <a:gd name="connsiteY40" fmla="*/ 222034 h 3412754"/>
              <a:gd name="connsiteX41" fmla="*/ 10996158 w 12192000"/>
              <a:gd name="connsiteY41" fmla="*/ 221428 h 3412754"/>
              <a:gd name="connsiteX42" fmla="*/ 11095448 w 12192000"/>
              <a:gd name="connsiteY42" fmla="*/ 220977 h 3412754"/>
              <a:gd name="connsiteX43" fmla="*/ 11189065 w 12192000"/>
              <a:gd name="connsiteY43" fmla="*/ 173683 h 3412754"/>
              <a:gd name="connsiteX44" fmla="*/ 11287301 w 12192000"/>
              <a:gd name="connsiteY44" fmla="*/ 133951 h 3412754"/>
              <a:gd name="connsiteX45" fmla="*/ 11324148 w 12192000"/>
              <a:gd name="connsiteY45" fmla="*/ 100804 h 3412754"/>
              <a:gd name="connsiteX46" fmla="*/ 11392201 w 12192000"/>
              <a:gd name="connsiteY46" fmla="*/ 93717 h 3412754"/>
              <a:gd name="connsiteX47" fmla="*/ 11453356 w 12192000"/>
              <a:gd name="connsiteY47" fmla="*/ 48124 h 3412754"/>
              <a:gd name="connsiteX48" fmla="*/ 11548919 w 12192000"/>
              <a:gd name="connsiteY48" fmla="*/ 21179 h 3412754"/>
              <a:gd name="connsiteX49" fmla="*/ 11722689 w 12192000"/>
              <a:gd name="connsiteY49" fmla="*/ 0 h 3412754"/>
              <a:gd name="connsiteX50" fmla="*/ 11822950 w 12192000"/>
              <a:gd name="connsiteY50" fmla="*/ 642 h 3412754"/>
              <a:gd name="connsiteX51" fmla="*/ 11883216 w 12192000"/>
              <a:gd name="connsiteY51" fmla="*/ 46151 h 3412754"/>
              <a:gd name="connsiteX52" fmla="*/ 11945987 w 12192000"/>
              <a:gd name="connsiteY52" fmla="*/ 80077 h 3412754"/>
              <a:gd name="connsiteX53" fmla="*/ 11999257 w 12192000"/>
              <a:gd name="connsiteY53" fmla="*/ 103010 h 3412754"/>
              <a:gd name="connsiteX54" fmla="*/ 12063855 w 12192000"/>
              <a:gd name="connsiteY54" fmla="*/ 135868 h 3412754"/>
              <a:gd name="connsiteX55" fmla="*/ 12123386 w 12192000"/>
              <a:gd name="connsiteY55" fmla="*/ 292354 h 3412754"/>
              <a:gd name="connsiteX56" fmla="*/ 12163777 w 12192000"/>
              <a:gd name="connsiteY56" fmla="*/ 305843 h 3412754"/>
              <a:gd name="connsiteX57" fmla="*/ 12192000 w 12192000"/>
              <a:gd name="connsiteY57" fmla="*/ 315108 h 3412754"/>
              <a:gd name="connsiteX58" fmla="*/ 12192000 w 12192000"/>
              <a:gd name="connsiteY58" fmla="*/ 1393774 h 3412754"/>
              <a:gd name="connsiteX59" fmla="*/ 12192000 w 12192000"/>
              <a:gd name="connsiteY59" fmla="*/ 2389853 h 3412754"/>
              <a:gd name="connsiteX60" fmla="*/ 12192000 w 12192000"/>
              <a:gd name="connsiteY60" fmla="*/ 3412754 h 3412754"/>
              <a:gd name="connsiteX61" fmla="*/ 0 w 12192000"/>
              <a:gd name="connsiteY61" fmla="*/ 3412754 h 3412754"/>
              <a:gd name="connsiteX62" fmla="*/ 0 w 12192000"/>
              <a:gd name="connsiteY62" fmla="*/ 2389853 h 3412754"/>
              <a:gd name="connsiteX63" fmla="*/ 0 w 12192000"/>
              <a:gd name="connsiteY63" fmla="*/ 1393774 h 3412754"/>
              <a:gd name="connsiteX64" fmla="*/ 0 w 12192000"/>
              <a:gd name="connsiteY64" fmla="*/ 661944 h 3412754"/>
              <a:gd name="connsiteX65" fmla="*/ 76043 w 12192000"/>
              <a:gd name="connsiteY65" fmla="*/ 657581 h 3412754"/>
              <a:gd name="connsiteX66" fmla="*/ 156777 w 12192000"/>
              <a:gd name="connsiteY66" fmla="*/ 675343 h 3412754"/>
              <a:gd name="connsiteX67" fmla="*/ 390282 w 12192000"/>
              <a:gd name="connsiteY67" fmla="*/ 682067 h 3412754"/>
              <a:gd name="connsiteX68" fmla="*/ 441283 w 12192000"/>
              <a:gd name="connsiteY68" fmla="*/ 705097 h 3412754"/>
              <a:gd name="connsiteX69" fmla="*/ 479705 w 12192000"/>
              <a:gd name="connsiteY69" fmla="*/ 716832 h 3412754"/>
              <a:gd name="connsiteX70" fmla="*/ 766623 w 12192000"/>
              <a:gd name="connsiteY70" fmla="*/ 764276 h 3412754"/>
              <a:gd name="connsiteX71" fmla="*/ 827314 w 12192000"/>
              <a:gd name="connsiteY71" fmla="*/ 773281 h 3412754"/>
              <a:gd name="connsiteX72" fmla="*/ 998405 w 12192000"/>
              <a:gd name="connsiteY72" fmla="*/ 831450 h 3412754"/>
              <a:gd name="connsiteX73" fmla="*/ 1045574 w 12192000"/>
              <a:gd name="connsiteY73" fmla="*/ 834545 h 3412754"/>
              <a:gd name="connsiteX74" fmla="*/ 1350289 w 12192000"/>
              <a:gd name="connsiteY74" fmla="*/ 847970 h 3412754"/>
              <a:gd name="connsiteX75" fmla="*/ 1493817 w 12192000"/>
              <a:gd name="connsiteY75" fmla="*/ 833171 h 3412754"/>
              <a:gd name="connsiteX76" fmla="*/ 1629709 w 12192000"/>
              <a:gd name="connsiteY76" fmla="*/ 828909 h 3412754"/>
              <a:gd name="connsiteX77" fmla="*/ 1640709 w 12192000"/>
              <a:gd name="connsiteY77" fmla="*/ 833162 h 3412754"/>
              <a:gd name="connsiteX78" fmla="*/ 1645414 w 12192000"/>
              <a:gd name="connsiteY78" fmla="*/ 830588 h 3412754"/>
              <a:gd name="connsiteX79" fmla="*/ 1676636 w 12192000"/>
              <a:gd name="connsiteY79" fmla="*/ 815549 h 3412754"/>
              <a:gd name="connsiteX80" fmla="*/ 1737817 w 12192000"/>
              <a:gd name="connsiteY80" fmla="*/ 817478 h 3412754"/>
              <a:gd name="connsiteX81" fmla="*/ 1862741 w 12192000"/>
              <a:gd name="connsiteY81" fmla="*/ 810711 h 3412754"/>
              <a:gd name="connsiteX82" fmla="*/ 2063928 w 12192000"/>
              <a:gd name="connsiteY82" fmla="*/ 779064 h 3412754"/>
              <a:gd name="connsiteX83" fmla="*/ 2380801 w 12192000"/>
              <a:gd name="connsiteY83" fmla="*/ 740885 h 3412754"/>
              <a:gd name="connsiteX84" fmla="*/ 2654560 w 12192000"/>
              <a:gd name="connsiteY84" fmla="*/ 718537 h 3412754"/>
              <a:gd name="connsiteX85" fmla="*/ 2786787 w 12192000"/>
              <a:gd name="connsiteY85" fmla="*/ 710649 h 3412754"/>
              <a:gd name="connsiteX86" fmla="*/ 2885593 w 12192000"/>
              <a:gd name="connsiteY86" fmla="*/ 653707 h 3412754"/>
              <a:gd name="connsiteX87" fmla="*/ 3039071 w 12192000"/>
              <a:gd name="connsiteY87" fmla="*/ 639474 h 3412754"/>
              <a:gd name="connsiteX88" fmla="*/ 3129193 w 12192000"/>
              <a:gd name="connsiteY88" fmla="*/ 624112 h 3412754"/>
              <a:gd name="connsiteX89" fmla="*/ 3160750 w 12192000"/>
              <a:gd name="connsiteY89" fmla="*/ 607523 h 3412754"/>
              <a:gd name="connsiteX90" fmla="*/ 3206618 w 12192000"/>
              <a:gd name="connsiteY90" fmla="*/ 591586 h 3412754"/>
              <a:gd name="connsiteX91" fmla="*/ 3285495 w 12192000"/>
              <a:gd name="connsiteY91" fmla="*/ 555138 h 3412754"/>
              <a:gd name="connsiteX92" fmla="*/ 3395074 w 12192000"/>
              <a:gd name="connsiteY92" fmla="*/ 520642 h 3412754"/>
              <a:gd name="connsiteX93" fmla="*/ 3486313 w 12192000"/>
              <a:gd name="connsiteY93" fmla="*/ 541434 h 3412754"/>
              <a:gd name="connsiteX94" fmla="*/ 3491586 w 12192000"/>
              <a:gd name="connsiteY94" fmla="*/ 532087 h 3412754"/>
              <a:gd name="connsiteX95" fmla="*/ 3548983 w 12192000"/>
              <a:gd name="connsiteY95" fmla="*/ 524043 h 3412754"/>
              <a:gd name="connsiteX96" fmla="*/ 3731729 w 12192000"/>
              <a:gd name="connsiteY96" fmla="*/ 533135 h 3412754"/>
              <a:gd name="connsiteX97" fmla="*/ 3861674 w 12192000"/>
              <a:gd name="connsiteY97" fmla="*/ 515884 h 3412754"/>
              <a:gd name="connsiteX98" fmla="*/ 3912797 w 12192000"/>
              <a:gd name="connsiteY98" fmla="*/ 518977 h 3412754"/>
              <a:gd name="connsiteX99" fmla="*/ 3975778 w 12192000"/>
              <a:gd name="connsiteY99" fmla="*/ 494300 h 3412754"/>
              <a:gd name="connsiteX100" fmla="*/ 4072288 w 12192000"/>
              <a:gd name="connsiteY100" fmla="*/ 441937 h 3412754"/>
              <a:gd name="connsiteX101" fmla="*/ 4110070 w 12192000"/>
              <a:gd name="connsiteY101" fmla="*/ 449481 h 3412754"/>
              <a:gd name="connsiteX102" fmla="*/ 4148272 w 12192000"/>
              <a:gd name="connsiteY102" fmla="*/ 445653 h 3412754"/>
              <a:gd name="connsiteX103" fmla="*/ 4233003 w 12192000"/>
              <a:gd name="connsiteY103" fmla="*/ 409186 h 3412754"/>
              <a:gd name="connsiteX104" fmla="*/ 4283653 w 12192000"/>
              <a:gd name="connsiteY104" fmla="*/ 395505 h 3412754"/>
              <a:gd name="connsiteX105" fmla="*/ 4420068 w 12192000"/>
              <a:gd name="connsiteY105" fmla="*/ 350152 h 3412754"/>
              <a:gd name="connsiteX106" fmla="*/ 4612820 w 12192000"/>
              <a:gd name="connsiteY106" fmla="*/ 239334 h 3412754"/>
              <a:gd name="connsiteX107" fmla="*/ 4620533 w 12192000"/>
              <a:gd name="connsiteY107" fmla="*/ 236305 h 3412754"/>
              <a:gd name="connsiteX108" fmla="*/ 4642602 w 12192000"/>
              <a:gd name="connsiteY108" fmla="*/ 236802 h 3412754"/>
              <a:gd name="connsiteX109" fmla="*/ 4651066 w 12192000"/>
              <a:gd name="connsiteY109" fmla="*/ 238435 h 3412754"/>
              <a:gd name="connsiteX110" fmla="*/ 4663100 w 12192000"/>
              <a:gd name="connsiteY110" fmla="*/ 237746 h 3412754"/>
              <a:gd name="connsiteX111" fmla="*/ 4663344 w 12192000"/>
              <a:gd name="connsiteY111" fmla="*/ 237269 h 3412754"/>
              <a:gd name="connsiteX112" fmla="*/ 4674721 w 12192000"/>
              <a:gd name="connsiteY112" fmla="*/ 237526 h 3412754"/>
              <a:gd name="connsiteX113" fmla="*/ 4731045 w 12192000"/>
              <a:gd name="connsiteY113" fmla="*/ 244598 h 3412754"/>
              <a:gd name="connsiteX114" fmla="*/ 4798884 w 12192000"/>
              <a:gd name="connsiteY114" fmla="*/ 196787 h 3412754"/>
              <a:gd name="connsiteX115" fmla="*/ 4828155 w 12192000"/>
              <a:gd name="connsiteY115" fmla="*/ 187556 h 3412754"/>
              <a:gd name="connsiteX116" fmla="*/ 4843504 w 12192000"/>
              <a:gd name="connsiteY116" fmla="*/ 180167 h 3412754"/>
              <a:gd name="connsiteX117" fmla="*/ 4853353 w 12192000"/>
              <a:gd name="connsiteY117" fmla="*/ 191734 h 3412754"/>
              <a:gd name="connsiteX118" fmla="*/ 4898297 w 12192000"/>
              <a:gd name="connsiteY118" fmla="*/ 185132 h 3412754"/>
              <a:gd name="connsiteX119" fmla="*/ 4905046 w 12192000"/>
              <a:gd name="connsiteY119" fmla="*/ 182359 h 3412754"/>
              <a:gd name="connsiteX120" fmla="*/ 4940803 w 12192000"/>
              <a:gd name="connsiteY120" fmla="*/ 191669 h 3412754"/>
              <a:gd name="connsiteX121" fmla="*/ 4958985 w 12192000"/>
              <a:gd name="connsiteY121" fmla="*/ 193951 h 3412754"/>
              <a:gd name="connsiteX122" fmla="*/ 4964720 w 12192000"/>
              <a:gd name="connsiteY122" fmla="*/ 199811 h 3412754"/>
              <a:gd name="connsiteX123" fmla="*/ 4991255 w 12192000"/>
              <a:gd name="connsiteY123" fmla="*/ 200532 h 3412754"/>
              <a:gd name="connsiteX124" fmla="*/ 4994077 w 12192000"/>
              <a:gd name="connsiteY124" fmla="*/ 198648 h 3412754"/>
              <a:gd name="connsiteX125" fmla="*/ 5016802 w 12192000"/>
              <a:gd name="connsiteY125" fmla="*/ 206559 h 3412754"/>
              <a:gd name="connsiteX126" fmla="*/ 5091319 w 12192000"/>
              <a:gd name="connsiteY126" fmla="*/ 222031 h 3412754"/>
              <a:gd name="connsiteX127" fmla="*/ 5259336 w 12192000"/>
              <a:gd name="connsiteY127" fmla="*/ 227696 h 3412754"/>
              <a:gd name="connsiteX128" fmla="*/ 5491971 w 12192000"/>
              <a:gd name="connsiteY128" fmla="*/ 231543 h 3412754"/>
              <a:gd name="connsiteX129" fmla="*/ 5865838 w 12192000"/>
              <a:gd name="connsiteY129" fmla="*/ 211221 h 3412754"/>
              <a:gd name="connsiteX130" fmla="*/ 5995823 w 12192000"/>
              <a:gd name="connsiteY130" fmla="*/ 189794 h 3412754"/>
              <a:gd name="connsiteX131" fmla="*/ 6052915 w 12192000"/>
              <a:gd name="connsiteY131" fmla="*/ 202514 h 3412754"/>
              <a:gd name="connsiteX132" fmla="*/ 6093124 w 12192000"/>
              <a:gd name="connsiteY132" fmla="*/ 196914 h 3412754"/>
              <a:gd name="connsiteX133" fmla="*/ 6097661 w 12192000"/>
              <a:gd name="connsiteY133" fmla="*/ 193982 h 3412754"/>
              <a:gd name="connsiteX134" fmla="*/ 6116838 w 12192000"/>
              <a:gd name="connsiteY134" fmla="*/ 190997 h 3412754"/>
              <a:gd name="connsiteX135" fmla="*/ 6120984 w 12192000"/>
              <a:gd name="connsiteY135" fmla="*/ 179214 h 3412754"/>
              <a:gd name="connsiteX136" fmla="*/ 6148942 w 12192000"/>
              <a:gd name="connsiteY136" fmla="*/ 166882 h 3412754"/>
              <a:gd name="connsiteX137" fmla="*/ 6229970 w 12192000"/>
              <a:gd name="connsiteY137" fmla="*/ 168980 h 3412754"/>
              <a:gd name="connsiteX138" fmla="*/ 6355201 w 12192000"/>
              <a:gd name="connsiteY138" fmla="*/ 165082 h 3412754"/>
              <a:gd name="connsiteX139" fmla="*/ 6456586 w 12192000"/>
              <a:gd name="connsiteY139" fmla="*/ 158487 h 3412754"/>
              <a:gd name="connsiteX140" fmla="*/ 6494018 w 12192000"/>
              <a:gd name="connsiteY140" fmla="*/ 145017 h 3412754"/>
              <a:gd name="connsiteX141" fmla="*/ 6547019 w 12192000"/>
              <a:gd name="connsiteY141" fmla="*/ 133579 h 3412754"/>
              <a:gd name="connsiteX142" fmla="*/ 6644256 w 12192000"/>
              <a:gd name="connsiteY142" fmla="*/ 118520 h 3412754"/>
              <a:gd name="connsiteX143" fmla="*/ 6755672 w 12192000"/>
              <a:gd name="connsiteY143" fmla="*/ 128394 h 3412754"/>
              <a:gd name="connsiteX144" fmla="*/ 6847031 w 12192000"/>
              <a:gd name="connsiteY144" fmla="*/ 151384 h 3412754"/>
              <a:gd name="connsiteX145" fmla="*/ 6889589 w 12192000"/>
              <a:gd name="connsiteY145" fmla="*/ 177509 h 3412754"/>
              <a:gd name="connsiteX146" fmla="*/ 6926533 w 12192000"/>
              <a:gd name="connsiteY146" fmla="*/ 192860 h 3412754"/>
              <a:gd name="connsiteX147" fmla="*/ 6977994 w 12192000"/>
              <a:gd name="connsiteY147" fmla="*/ 260666 h 3412754"/>
              <a:gd name="connsiteX0" fmla="*/ 6977994 w 12192000"/>
              <a:gd name="connsiteY0" fmla="*/ 260666 h 3412754"/>
              <a:gd name="connsiteX1" fmla="*/ 7095723 w 12192000"/>
              <a:gd name="connsiteY1" fmla="*/ 266102 h 3412754"/>
              <a:gd name="connsiteX2" fmla="*/ 7330015 w 12192000"/>
              <a:gd name="connsiteY2" fmla="*/ 284555 h 3412754"/>
              <a:gd name="connsiteX3" fmla="*/ 7689873 w 12192000"/>
              <a:gd name="connsiteY3" fmla="*/ 392421 h 3412754"/>
              <a:gd name="connsiteX4" fmla="*/ 8005538 w 12192000"/>
              <a:gd name="connsiteY4" fmla="*/ 442682 h 3412754"/>
              <a:gd name="connsiteX5" fmla="*/ 8031567 w 12192000"/>
              <a:gd name="connsiteY5" fmla="*/ 433232 h 3412754"/>
              <a:gd name="connsiteX6" fmla="*/ 8064378 w 12192000"/>
              <a:gd name="connsiteY6" fmla="*/ 433706 h 3412754"/>
              <a:gd name="connsiteX7" fmla="*/ 8343185 w 12192000"/>
              <a:gd name="connsiteY7" fmla="*/ 345426 h 3412754"/>
              <a:gd name="connsiteX8" fmla="*/ 8404103 w 12192000"/>
              <a:gd name="connsiteY8" fmla="*/ 338768 h 3412754"/>
              <a:gd name="connsiteX9" fmla="*/ 8518180 w 12192000"/>
              <a:gd name="connsiteY9" fmla="*/ 340529 h 3412754"/>
              <a:gd name="connsiteX10" fmla="*/ 8676290 w 12192000"/>
              <a:gd name="connsiteY10" fmla="*/ 312725 h 3412754"/>
              <a:gd name="connsiteX11" fmla="*/ 8695239 w 12192000"/>
              <a:gd name="connsiteY11" fmla="*/ 341179 h 3412754"/>
              <a:gd name="connsiteX12" fmla="*/ 8855611 w 12192000"/>
              <a:gd name="connsiteY12" fmla="*/ 351086 h 3412754"/>
              <a:gd name="connsiteX13" fmla="*/ 8964553 w 12192000"/>
              <a:gd name="connsiteY13" fmla="*/ 392388 h 3412754"/>
              <a:gd name="connsiteX14" fmla="*/ 9079968 w 12192000"/>
              <a:gd name="connsiteY14" fmla="*/ 497411 h 3412754"/>
              <a:gd name="connsiteX15" fmla="*/ 9120420 w 12192000"/>
              <a:gd name="connsiteY15" fmla="*/ 490088 h 3412754"/>
              <a:gd name="connsiteX16" fmla="*/ 9188229 w 12192000"/>
              <a:gd name="connsiteY16" fmla="*/ 478360 h 3412754"/>
              <a:gd name="connsiteX17" fmla="*/ 9249213 w 12192000"/>
              <a:gd name="connsiteY17" fmla="*/ 453839 h 3412754"/>
              <a:gd name="connsiteX18" fmla="*/ 9309761 w 12192000"/>
              <a:gd name="connsiteY18" fmla="*/ 474159 h 3412754"/>
              <a:gd name="connsiteX19" fmla="*/ 9390188 w 12192000"/>
              <a:gd name="connsiteY19" fmla="*/ 415801 h 3412754"/>
              <a:gd name="connsiteX20" fmla="*/ 9516107 w 12192000"/>
              <a:gd name="connsiteY20" fmla="*/ 403938 h 3412754"/>
              <a:gd name="connsiteX21" fmla="*/ 9755401 w 12192000"/>
              <a:gd name="connsiteY21" fmla="*/ 367033 h 3412754"/>
              <a:gd name="connsiteX22" fmla="*/ 9879576 w 12192000"/>
              <a:gd name="connsiteY22" fmla="*/ 356007 h 3412754"/>
              <a:gd name="connsiteX23" fmla="*/ 9917042 w 12192000"/>
              <a:gd name="connsiteY23" fmla="*/ 341643 h 3412754"/>
              <a:gd name="connsiteX24" fmla="*/ 10013409 w 12192000"/>
              <a:gd name="connsiteY24" fmla="*/ 305855 h 3412754"/>
              <a:gd name="connsiteX25" fmla="*/ 10067656 w 12192000"/>
              <a:gd name="connsiteY25" fmla="*/ 281437 h 3412754"/>
              <a:gd name="connsiteX26" fmla="*/ 10131785 w 12192000"/>
              <a:gd name="connsiteY26" fmla="*/ 254052 h 3412754"/>
              <a:gd name="connsiteX27" fmla="*/ 10207787 w 12192000"/>
              <a:gd name="connsiteY27" fmla="*/ 231119 h 3412754"/>
              <a:gd name="connsiteX28" fmla="*/ 10309934 w 12192000"/>
              <a:gd name="connsiteY28" fmla="*/ 222552 h 3412754"/>
              <a:gd name="connsiteX29" fmla="*/ 10431202 w 12192000"/>
              <a:gd name="connsiteY29" fmla="*/ 213096 h 3412754"/>
              <a:gd name="connsiteX30" fmla="*/ 10487751 w 12192000"/>
              <a:gd name="connsiteY30" fmla="*/ 206377 h 3412754"/>
              <a:gd name="connsiteX31" fmla="*/ 10557198 w 12192000"/>
              <a:gd name="connsiteY31" fmla="*/ 215273 h 3412754"/>
              <a:gd name="connsiteX32" fmla="*/ 10612454 w 12192000"/>
              <a:gd name="connsiteY32" fmla="*/ 216832 h 3412754"/>
              <a:gd name="connsiteX33" fmla="*/ 10625222 w 12192000"/>
              <a:gd name="connsiteY33" fmla="*/ 207374 h 3412754"/>
              <a:gd name="connsiteX34" fmla="*/ 10633161 w 12192000"/>
              <a:gd name="connsiteY34" fmla="*/ 206491 h 3412754"/>
              <a:gd name="connsiteX35" fmla="*/ 10645941 w 12192000"/>
              <a:gd name="connsiteY35" fmla="*/ 210773 h 3412754"/>
              <a:gd name="connsiteX36" fmla="*/ 10650422 w 12192000"/>
              <a:gd name="connsiteY36" fmla="*/ 204575 h 3412754"/>
              <a:gd name="connsiteX37" fmla="*/ 10656955 w 12192000"/>
              <a:gd name="connsiteY37" fmla="*/ 203851 h 3412754"/>
              <a:gd name="connsiteX38" fmla="*/ 10701610 w 12192000"/>
              <a:gd name="connsiteY38" fmla="*/ 199762 h 3412754"/>
              <a:gd name="connsiteX39" fmla="*/ 10770373 w 12192000"/>
              <a:gd name="connsiteY39" fmla="*/ 211095 h 3412754"/>
              <a:gd name="connsiteX40" fmla="*/ 10866744 w 12192000"/>
              <a:gd name="connsiteY40" fmla="*/ 222034 h 3412754"/>
              <a:gd name="connsiteX41" fmla="*/ 10996158 w 12192000"/>
              <a:gd name="connsiteY41" fmla="*/ 221428 h 3412754"/>
              <a:gd name="connsiteX42" fmla="*/ 11095448 w 12192000"/>
              <a:gd name="connsiteY42" fmla="*/ 220977 h 3412754"/>
              <a:gd name="connsiteX43" fmla="*/ 11189065 w 12192000"/>
              <a:gd name="connsiteY43" fmla="*/ 173683 h 3412754"/>
              <a:gd name="connsiteX44" fmla="*/ 11287301 w 12192000"/>
              <a:gd name="connsiteY44" fmla="*/ 133951 h 3412754"/>
              <a:gd name="connsiteX45" fmla="*/ 11324148 w 12192000"/>
              <a:gd name="connsiteY45" fmla="*/ 100804 h 3412754"/>
              <a:gd name="connsiteX46" fmla="*/ 11392201 w 12192000"/>
              <a:gd name="connsiteY46" fmla="*/ 93717 h 3412754"/>
              <a:gd name="connsiteX47" fmla="*/ 11453356 w 12192000"/>
              <a:gd name="connsiteY47" fmla="*/ 48124 h 3412754"/>
              <a:gd name="connsiteX48" fmla="*/ 11548919 w 12192000"/>
              <a:gd name="connsiteY48" fmla="*/ 21179 h 3412754"/>
              <a:gd name="connsiteX49" fmla="*/ 11722689 w 12192000"/>
              <a:gd name="connsiteY49" fmla="*/ 0 h 3412754"/>
              <a:gd name="connsiteX50" fmla="*/ 11822950 w 12192000"/>
              <a:gd name="connsiteY50" fmla="*/ 642 h 3412754"/>
              <a:gd name="connsiteX51" fmla="*/ 11883216 w 12192000"/>
              <a:gd name="connsiteY51" fmla="*/ 46151 h 3412754"/>
              <a:gd name="connsiteX52" fmla="*/ 11945987 w 12192000"/>
              <a:gd name="connsiteY52" fmla="*/ 80077 h 3412754"/>
              <a:gd name="connsiteX53" fmla="*/ 11999257 w 12192000"/>
              <a:gd name="connsiteY53" fmla="*/ 103010 h 3412754"/>
              <a:gd name="connsiteX54" fmla="*/ 12063855 w 12192000"/>
              <a:gd name="connsiteY54" fmla="*/ 135868 h 3412754"/>
              <a:gd name="connsiteX55" fmla="*/ 12123386 w 12192000"/>
              <a:gd name="connsiteY55" fmla="*/ 292354 h 3412754"/>
              <a:gd name="connsiteX56" fmla="*/ 12163777 w 12192000"/>
              <a:gd name="connsiteY56" fmla="*/ 305843 h 3412754"/>
              <a:gd name="connsiteX57" fmla="*/ 12192000 w 12192000"/>
              <a:gd name="connsiteY57" fmla="*/ 315108 h 3412754"/>
              <a:gd name="connsiteX58" fmla="*/ 12192000 w 12192000"/>
              <a:gd name="connsiteY58" fmla="*/ 1393774 h 3412754"/>
              <a:gd name="connsiteX59" fmla="*/ 12192000 w 12192000"/>
              <a:gd name="connsiteY59" fmla="*/ 2389853 h 3412754"/>
              <a:gd name="connsiteX60" fmla="*/ 12192000 w 12192000"/>
              <a:gd name="connsiteY60" fmla="*/ 3412754 h 3412754"/>
              <a:gd name="connsiteX61" fmla="*/ 0 w 12192000"/>
              <a:gd name="connsiteY61" fmla="*/ 3412754 h 3412754"/>
              <a:gd name="connsiteX62" fmla="*/ 0 w 12192000"/>
              <a:gd name="connsiteY62" fmla="*/ 2389853 h 3412754"/>
              <a:gd name="connsiteX63" fmla="*/ 0 w 12192000"/>
              <a:gd name="connsiteY63" fmla="*/ 1393774 h 3412754"/>
              <a:gd name="connsiteX64" fmla="*/ 0 w 12192000"/>
              <a:gd name="connsiteY64" fmla="*/ 661944 h 3412754"/>
              <a:gd name="connsiteX65" fmla="*/ 76043 w 12192000"/>
              <a:gd name="connsiteY65" fmla="*/ 657581 h 3412754"/>
              <a:gd name="connsiteX66" fmla="*/ 156777 w 12192000"/>
              <a:gd name="connsiteY66" fmla="*/ 675343 h 3412754"/>
              <a:gd name="connsiteX67" fmla="*/ 390282 w 12192000"/>
              <a:gd name="connsiteY67" fmla="*/ 682067 h 3412754"/>
              <a:gd name="connsiteX68" fmla="*/ 441283 w 12192000"/>
              <a:gd name="connsiteY68" fmla="*/ 705097 h 3412754"/>
              <a:gd name="connsiteX69" fmla="*/ 479705 w 12192000"/>
              <a:gd name="connsiteY69" fmla="*/ 716832 h 3412754"/>
              <a:gd name="connsiteX70" fmla="*/ 766623 w 12192000"/>
              <a:gd name="connsiteY70" fmla="*/ 764276 h 3412754"/>
              <a:gd name="connsiteX71" fmla="*/ 827314 w 12192000"/>
              <a:gd name="connsiteY71" fmla="*/ 773281 h 3412754"/>
              <a:gd name="connsiteX72" fmla="*/ 998405 w 12192000"/>
              <a:gd name="connsiteY72" fmla="*/ 831450 h 3412754"/>
              <a:gd name="connsiteX73" fmla="*/ 1045574 w 12192000"/>
              <a:gd name="connsiteY73" fmla="*/ 834545 h 3412754"/>
              <a:gd name="connsiteX74" fmla="*/ 1350289 w 12192000"/>
              <a:gd name="connsiteY74" fmla="*/ 847970 h 3412754"/>
              <a:gd name="connsiteX75" fmla="*/ 1493817 w 12192000"/>
              <a:gd name="connsiteY75" fmla="*/ 833171 h 3412754"/>
              <a:gd name="connsiteX76" fmla="*/ 1629709 w 12192000"/>
              <a:gd name="connsiteY76" fmla="*/ 828909 h 3412754"/>
              <a:gd name="connsiteX77" fmla="*/ 1640709 w 12192000"/>
              <a:gd name="connsiteY77" fmla="*/ 833162 h 3412754"/>
              <a:gd name="connsiteX78" fmla="*/ 1645414 w 12192000"/>
              <a:gd name="connsiteY78" fmla="*/ 830588 h 3412754"/>
              <a:gd name="connsiteX79" fmla="*/ 1676636 w 12192000"/>
              <a:gd name="connsiteY79" fmla="*/ 815549 h 3412754"/>
              <a:gd name="connsiteX80" fmla="*/ 1737817 w 12192000"/>
              <a:gd name="connsiteY80" fmla="*/ 817478 h 3412754"/>
              <a:gd name="connsiteX81" fmla="*/ 1862741 w 12192000"/>
              <a:gd name="connsiteY81" fmla="*/ 810711 h 3412754"/>
              <a:gd name="connsiteX82" fmla="*/ 2063928 w 12192000"/>
              <a:gd name="connsiteY82" fmla="*/ 779064 h 3412754"/>
              <a:gd name="connsiteX83" fmla="*/ 2380801 w 12192000"/>
              <a:gd name="connsiteY83" fmla="*/ 740885 h 3412754"/>
              <a:gd name="connsiteX84" fmla="*/ 2654560 w 12192000"/>
              <a:gd name="connsiteY84" fmla="*/ 718537 h 3412754"/>
              <a:gd name="connsiteX85" fmla="*/ 2786787 w 12192000"/>
              <a:gd name="connsiteY85" fmla="*/ 710649 h 3412754"/>
              <a:gd name="connsiteX86" fmla="*/ 2885593 w 12192000"/>
              <a:gd name="connsiteY86" fmla="*/ 653707 h 3412754"/>
              <a:gd name="connsiteX87" fmla="*/ 3039071 w 12192000"/>
              <a:gd name="connsiteY87" fmla="*/ 639474 h 3412754"/>
              <a:gd name="connsiteX88" fmla="*/ 3129193 w 12192000"/>
              <a:gd name="connsiteY88" fmla="*/ 624112 h 3412754"/>
              <a:gd name="connsiteX89" fmla="*/ 3160750 w 12192000"/>
              <a:gd name="connsiteY89" fmla="*/ 607523 h 3412754"/>
              <a:gd name="connsiteX90" fmla="*/ 3206618 w 12192000"/>
              <a:gd name="connsiteY90" fmla="*/ 591586 h 3412754"/>
              <a:gd name="connsiteX91" fmla="*/ 3285495 w 12192000"/>
              <a:gd name="connsiteY91" fmla="*/ 555138 h 3412754"/>
              <a:gd name="connsiteX92" fmla="*/ 3395074 w 12192000"/>
              <a:gd name="connsiteY92" fmla="*/ 520642 h 3412754"/>
              <a:gd name="connsiteX93" fmla="*/ 3486313 w 12192000"/>
              <a:gd name="connsiteY93" fmla="*/ 541434 h 3412754"/>
              <a:gd name="connsiteX94" fmla="*/ 3491586 w 12192000"/>
              <a:gd name="connsiteY94" fmla="*/ 532087 h 3412754"/>
              <a:gd name="connsiteX95" fmla="*/ 3548983 w 12192000"/>
              <a:gd name="connsiteY95" fmla="*/ 524043 h 3412754"/>
              <a:gd name="connsiteX96" fmla="*/ 3731729 w 12192000"/>
              <a:gd name="connsiteY96" fmla="*/ 533135 h 3412754"/>
              <a:gd name="connsiteX97" fmla="*/ 3861674 w 12192000"/>
              <a:gd name="connsiteY97" fmla="*/ 515884 h 3412754"/>
              <a:gd name="connsiteX98" fmla="*/ 3912797 w 12192000"/>
              <a:gd name="connsiteY98" fmla="*/ 518977 h 3412754"/>
              <a:gd name="connsiteX99" fmla="*/ 3975778 w 12192000"/>
              <a:gd name="connsiteY99" fmla="*/ 494300 h 3412754"/>
              <a:gd name="connsiteX100" fmla="*/ 4072288 w 12192000"/>
              <a:gd name="connsiteY100" fmla="*/ 441937 h 3412754"/>
              <a:gd name="connsiteX101" fmla="*/ 4110070 w 12192000"/>
              <a:gd name="connsiteY101" fmla="*/ 449481 h 3412754"/>
              <a:gd name="connsiteX102" fmla="*/ 4148272 w 12192000"/>
              <a:gd name="connsiteY102" fmla="*/ 445653 h 3412754"/>
              <a:gd name="connsiteX103" fmla="*/ 4233003 w 12192000"/>
              <a:gd name="connsiteY103" fmla="*/ 409186 h 3412754"/>
              <a:gd name="connsiteX104" fmla="*/ 4283653 w 12192000"/>
              <a:gd name="connsiteY104" fmla="*/ 395505 h 3412754"/>
              <a:gd name="connsiteX105" fmla="*/ 4420068 w 12192000"/>
              <a:gd name="connsiteY105" fmla="*/ 350152 h 3412754"/>
              <a:gd name="connsiteX106" fmla="*/ 4612820 w 12192000"/>
              <a:gd name="connsiteY106" fmla="*/ 239334 h 3412754"/>
              <a:gd name="connsiteX107" fmla="*/ 4620533 w 12192000"/>
              <a:gd name="connsiteY107" fmla="*/ 236305 h 3412754"/>
              <a:gd name="connsiteX108" fmla="*/ 4642602 w 12192000"/>
              <a:gd name="connsiteY108" fmla="*/ 236802 h 3412754"/>
              <a:gd name="connsiteX109" fmla="*/ 4651066 w 12192000"/>
              <a:gd name="connsiteY109" fmla="*/ 238435 h 3412754"/>
              <a:gd name="connsiteX110" fmla="*/ 4663100 w 12192000"/>
              <a:gd name="connsiteY110" fmla="*/ 237746 h 3412754"/>
              <a:gd name="connsiteX111" fmla="*/ 4663344 w 12192000"/>
              <a:gd name="connsiteY111" fmla="*/ 237269 h 3412754"/>
              <a:gd name="connsiteX112" fmla="*/ 4674721 w 12192000"/>
              <a:gd name="connsiteY112" fmla="*/ 237526 h 3412754"/>
              <a:gd name="connsiteX113" fmla="*/ 4731045 w 12192000"/>
              <a:gd name="connsiteY113" fmla="*/ 244598 h 3412754"/>
              <a:gd name="connsiteX114" fmla="*/ 4798884 w 12192000"/>
              <a:gd name="connsiteY114" fmla="*/ 196787 h 3412754"/>
              <a:gd name="connsiteX115" fmla="*/ 4828155 w 12192000"/>
              <a:gd name="connsiteY115" fmla="*/ 187556 h 3412754"/>
              <a:gd name="connsiteX116" fmla="*/ 4843504 w 12192000"/>
              <a:gd name="connsiteY116" fmla="*/ 180167 h 3412754"/>
              <a:gd name="connsiteX117" fmla="*/ 4853353 w 12192000"/>
              <a:gd name="connsiteY117" fmla="*/ 191734 h 3412754"/>
              <a:gd name="connsiteX118" fmla="*/ 4898297 w 12192000"/>
              <a:gd name="connsiteY118" fmla="*/ 185132 h 3412754"/>
              <a:gd name="connsiteX119" fmla="*/ 4905046 w 12192000"/>
              <a:gd name="connsiteY119" fmla="*/ 182359 h 3412754"/>
              <a:gd name="connsiteX120" fmla="*/ 4940803 w 12192000"/>
              <a:gd name="connsiteY120" fmla="*/ 191669 h 3412754"/>
              <a:gd name="connsiteX121" fmla="*/ 4958985 w 12192000"/>
              <a:gd name="connsiteY121" fmla="*/ 193951 h 3412754"/>
              <a:gd name="connsiteX122" fmla="*/ 4964720 w 12192000"/>
              <a:gd name="connsiteY122" fmla="*/ 199811 h 3412754"/>
              <a:gd name="connsiteX123" fmla="*/ 4991255 w 12192000"/>
              <a:gd name="connsiteY123" fmla="*/ 200532 h 3412754"/>
              <a:gd name="connsiteX124" fmla="*/ 4994077 w 12192000"/>
              <a:gd name="connsiteY124" fmla="*/ 198648 h 3412754"/>
              <a:gd name="connsiteX125" fmla="*/ 5016802 w 12192000"/>
              <a:gd name="connsiteY125" fmla="*/ 206559 h 3412754"/>
              <a:gd name="connsiteX126" fmla="*/ 5091319 w 12192000"/>
              <a:gd name="connsiteY126" fmla="*/ 222031 h 3412754"/>
              <a:gd name="connsiteX127" fmla="*/ 5259336 w 12192000"/>
              <a:gd name="connsiteY127" fmla="*/ 227696 h 3412754"/>
              <a:gd name="connsiteX128" fmla="*/ 5491971 w 12192000"/>
              <a:gd name="connsiteY128" fmla="*/ 231543 h 3412754"/>
              <a:gd name="connsiteX129" fmla="*/ 5865838 w 12192000"/>
              <a:gd name="connsiteY129" fmla="*/ 211221 h 3412754"/>
              <a:gd name="connsiteX130" fmla="*/ 5995823 w 12192000"/>
              <a:gd name="connsiteY130" fmla="*/ 189794 h 3412754"/>
              <a:gd name="connsiteX131" fmla="*/ 6052915 w 12192000"/>
              <a:gd name="connsiteY131" fmla="*/ 202514 h 3412754"/>
              <a:gd name="connsiteX132" fmla="*/ 6093124 w 12192000"/>
              <a:gd name="connsiteY132" fmla="*/ 196914 h 3412754"/>
              <a:gd name="connsiteX133" fmla="*/ 6097661 w 12192000"/>
              <a:gd name="connsiteY133" fmla="*/ 193982 h 3412754"/>
              <a:gd name="connsiteX134" fmla="*/ 6116838 w 12192000"/>
              <a:gd name="connsiteY134" fmla="*/ 190997 h 3412754"/>
              <a:gd name="connsiteX135" fmla="*/ 6120984 w 12192000"/>
              <a:gd name="connsiteY135" fmla="*/ 179214 h 3412754"/>
              <a:gd name="connsiteX136" fmla="*/ 6148942 w 12192000"/>
              <a:gd name="connsiteY136" fmla="*/ 166882 h 3412754"/>
              <a:gd name="connsiteX137" fmla="*/ 6229970 w 12192000"/>
              <a:gd name="connsiteY137" fmla="*/ 168980 h 3412754"/>
              <a:gd name="connsiteX138" fmla="*/ 6355201 w 12192000"/>
              <a:gd name="connsiteY138" fmla="*/ 165082 h 3412754"/>
              <a:gd name="connsiteX139" fmla="*/ 6456586 w 12192000"/>
              <a:gd name="connsiteY139" fmla="*/ 158487 h 3412754"/>
              <a:gd name="connsiteX140" fmla="*/ 6494018 w 12192000"/>
              <a:gd name="connsiteY140" fmla="*/ 145017 h 3412754"/>
              <a:gd name="connsiteX141" fmla="*/ 6547019 w 12192000"/>
              <a:gd name="connsiteY141" fmla="*/ 133579 h 3412754"/>
              <a:gd name="connsiteX142" fmla="*/ 6644256 w 12192000"/>
              <a:gd name="connsiteY142" fmla="*/ 118520 h 3412754"/>
              <a:gd name="connsiteX143" fmla="*/ 6755672 w 12192000"/>
              <a:gd name="connsiteY143" fmla="*/ 128394 h 3412754"/>
              <a:gd name="connsiteX144" fmla="*/ 6847031 w 12192000"/>
              <a:gd name="connsiteY144" fmla="*/ 151384 h 3412754"/>
              <a:gd name="connsiteX145" fmla="*/ 6889589 w 12192000"/>
              <a:gd name="connsiteY145" fmla="*/ 177509 h 3412754"/>
              <a:gd name="connsiteX146" fmla="*/ 6926533 w 12192000"/>
              <a:gd name="connsiteY146" fmla="*/ 192860 h 3412754"/>
              <a:gd name="connsiteX147" fmla="*/ 6977994 w 12192000"/>
              <a:gd name="connsiteY147" fmla="*/ 260666 h 3412754"/>
              <a:gd name="connsiteX0" fmla="*/ 6977994 w 12192000"/>
              <a:gd name="connsiteY0" fmla="*/ 260666 h 3412754"/>
              <a:gd name="connsiteX1" fmla="*/ 7095723 w 12192000"/>
              <a:gd name="connsiteY1" fmla="*/ 266102 h 3412754"/>
              <a:gd name="connsiteX2" fmla="*/ 7330015 w 12192000"/>
              <a:gd name="connsiteY2" fmla="*/ 284555 h 3412754"/>
              <a:gd name="connsiteX3" fmla="*/ 7689873 w 12192000"/>
              <a:gd name="connsiteY3" fmla="*/ 370718 h 3412754"/>
              <a:gd name="connsiteX4" fmla="*/ 8005538 w 12192000"/>
              <a:gd name="connsiteY4" fmla="*/ 442682 h 3412754"/>
              <a:gd name="connsiteX5" fmla="*/ 8031567 w 12192000"/>
              <a:gd name="connsiteY5" fmla="*/ 433232 h 3412754"/>
              <a:gd name="connsiteX6" fmla="*/ 8064378 w 12192000"/>
              <a:gd name="connsiteY6" fmla="*/ 433706 h 3412754"/>
              <a:gd name="connsiteX7" fmla="*/ 8343185 w 12192000"/>
              <a:gd name="connsiteY7" fmla="*/ 345426 h 3412754"/>
              <a:gd name="connsiteX8" fmla="*/ 8404103 w 12192000"/>
              <a:gd name="connsiteY8" fmla="*/ 338768 h 3412754"/>
              <a:gd name="connsiteX9" fmla="*/ 8518180 w 12192000"/>
              <a:gd name="connsiteY9" fmla="*/ 340529 h 3412754"/>
              <a:gd name="connsiteX10" fmla="*/ 8676290 w 12192000"/>
              <a:gd name="connsiteY10" fmla="*/ 312725 h 3412754"/>
              <a:gd name="connsiteX11" fmla="*/ 8695239 w 12192000"/>
              <a:gd name="connsiteY11" fmla="*/ 341179 h 3412754"/>
              <a:gd name="connsiteX12" fmla="*/ 8855611 w 12192000"/>
              <a:gd name="connsiteY12" fmla="*/ 351086 h 3412754"/>
              <a:gd name="connsiteX13" fmla="*/ 8964553 w 12192000"/>
              <a:gd name="connsiteY13" fmla="*/ 392388 h 3412754"/>
              <a:gd name="connsiteX14" fmla="*/ 9079968 w 12192000"/>
              <a:gd name="connsiteY14" fmla="*/ 497411 h 3412754"/>
              <a:gd name="connsiteX15" fmla="*/ 9120420 w 12192000"/>
              <a:gd name="connsiteY15" fmla="*/ 490088 h 3412754"/>
              <a:gd name="connsiteX16" fmla="*/ 9188229 w 12192000"/>
              <a:gd name="connsiteY16" fmla="*/ 478360 h 3412754"/>
              <a:gd name="connsiteX17" fmla="*/ 9249213 w 12192000"/>
              <a:gd name="connsiteY17" fmla="*/ 453839 h 3412754"/>
              <a:gd name="connsiteX18" fmla="*/ 9309761 w 12192000"/>
              <a:gd name="connsiteY18" fmla="*/ 474159 h 3412754"/>
              <a:gd name="connsiteX19" fmla="*/ 9390188 w 12192000"/>
              <a:gd name="connsiteY19" fmla="*/ 415801 h 3412754"/>
              <a:gd name="connsiteX20" fmla="*/ 9516107 w 12192000"/>
              <a:gd name="connsiteY20" fmla="*/ 403938 h 3412754"/>
              <a:gd name="connsiteX21" fmla="*/ 9755401 w 12192000"/>
              <a:gd name="connsiteY21" fmla="*/ 367033 h 3412754"/>
              <a:gd name="connsiteX22" fmla="*/ 9879576 w 12192000"/>
              <a:gd name="connsiteY22" fmla="*/ 356007 h 3412754"/>
              <a:gd name="connsiteX23" fmla="*/ 9917042 w 12192000"/>
              <a:gd name="connsiteY23" fmla="*/ 341643 h 3412754"/>
              <a:gd name="connsiteX24" fmla="*/ 10013409 w 12192000"/>
              <a:gd name="connsiteY24" fmla="*/ 305855 h 3412754"/>
              <a:gd name="connsiteX25" fmla="*/ 10067656 w 12192000"/>
              <a:gd name="connsiteY25" fmla="*/ 281437 h 3412754"/>
              <a:gd name="connsiteX26" fmla="*/ 10131785 w 12192000"/>
              <a:gd name="connsiteY26" fmla="*/ 254052 h 3412754"/>
              <a:gd name="connsiteX27" fmla="*/ 10207787 w 12192000"/>
              <a:gd name="connsiteY27" fmla="*/ 231119 h 3412754"/>
              <a:gd name="connsiteX28" fmla="*/ 10309934 w 12192000"/>
              <a:gd name="connsiteY28" fmla="*/ 222552 h 3412754"/>
              <a:gd name="connsiteX29" fmla="*/ 10431202 w 12192000"/>
              <a:gd name="connsiteY29" fmla="*/ 213096 h 3412754"/>
              <a:gd name="connsiteX30" fmla="*/ 10487751 w 12192000"/>
              <a:gd name="connsiteY30" fmla="*/ 206377 h 3412754"/>
              <a:gd name="connsiteX31" fmla="*/ 10557198 w 12192000"/>
              <a:gd name="connsiteY31" fmla="*/ 215273 h 3412754"/>
              <a:gd name="connsiteX32" fmla="*/ 10612454 w 12192000"/>
              <a:gd name="connsiteY32" fmla="*/ 216832 h 3412754"/>
              <a:gd name="connsiteX33" fmla="*/ 10625222 w 12192000"/>
              <a:gd name="connsiteY33" fmla="*/ 207374 h 3412754"/>
              <a:gd name="connsiteX34" fmla="*/ 10633161 w 12192000"/>
              <a:gd name="connsiteY34" fmla="*/ 206491 h 3412754"/>
              <a:gd name="connsiteX35" fmla="*/ 10645941 w 12192000"/>
              <a:gd name="connsiteY35" fmla="*/ 210773 h 3412754"/>
              <a:gd name="connsiteX36" fmla="*/ 10650422 w 12192000"/>
              <a:gd name="connsiteY36" fmla="*/ 204575 h 3412754"/>
              <a:gd name="connsiteX37" fmla="*/ 10656955 w 12192000"/>
              <a:gd name="connsiteY37" fmla="*/ 203851 h 3412754"/>
              <a:gd name="connsiteX38" fmla="*/ 10701610 w 12192000"/>
              <a:gd name="connsiteY38" fmla="*/ 199762 h 3412754"/>
              <a:gd name="connsiteX39" fmla="*/ 10770373 w 12192000"/>
              <a:gd name="connsiteY39" fmla="*/ 211095 h 3412754"/>
              <a:gd name="connsiteX40" fmla="*/ 10866744 w 12192000"/>
              <a:gd name="connsiteY40" fmla="*/ 222034 h 3412754"/>
              <a:gd name="connsiteX41" fmla="*/ 10996158 w 12192000"/>
              <a:gd name="connsiteY41" fmla="*/ 221428 h 3412754"/>
              <a:gd name="connsiteX42" fmla="*/ 11095448 w 12192000"/>
              <a:gd name="connsiteY42" fmla="*/ 220977 h 3412754"/>
              <a:gd name="connsiteX43" fmla="*/ 11189065 w 12192000"/>
              <a:gd name="connsiteY43" fmla="*/ 173683 h 3412754"/>
              <a:gd name="connsiteX44" fmla="*/ 11287301 w 12192000"/>
              <a:gd name="connsiteY44" fmla="*/ 133951 h 3412754"/>
              <a:gd name="connsiteX45" fmla="*/ 11324148 w 12192000"/>
              <a:gd name="connsiteY45" fmla="*/ 100804 h 3412754"/>
              <a:gd name="connsiteX46" fmla="*/ 11392201 w 12192000"/>
              <a:gd name="connsiteY46" fmla="*/ 93717 h 3412754"/>
              <a:gd name="connsiteX47" fmla="*/ 11453356 w 12192000"/>
              <a:gd name="connsiteY47" fmla="*/ 48124 h 3412754"/>
              <a:gd name="connsiteX48" fmla="*/ 11548919 w 12192000"/>
              <a:gd name="connsiteY48" fmla="*/ 21179 h 3412754"/>
              <a:gd name="connsiteX49" fmla="*/ 11722689 w 12192000"/>
              <a:gd name="connsiteY49" fmla="*/ 0 h 3412754"/>
              <a:gd name="connsiteX50" fmla="*/ 11822950 w 12192000"/>
              <a:gd name="connsiteY50" fmla="*/ 642 h 3412754"/>
              <a:gd name="connsiteX51" fmla="*/ 11883216 w 12192000"/>
              <a:gd name="connsiteY51" fmla="*/ 46151 h 3412754"/>
              <a:gd name="connsiteX52" fmla="*/ 11945987 w 12192000"/>
              <a:gd name="connsiteY52" fmla="*/ 80077 h 3412754"/>
              <a:gd name="connsiteX53" fmla="*/ 11999257 w 12192000"/>
              <a:gd name="connsiteY53" fmla="*/ 103010 h 3412754"/>
              <a:gd name="connsiteX54" fmla="*/ 12063855 w 12192000"/>
              <a:gd name="connsiteY54" fmla="*/ 135868 h 3412754"/>
              <a:gd name="connsiteX55" fmla="*/ 12123386 w 12192000"/>
              <a:gd name="connsiteY55" fmla="*/ 292354 h 3412754"/>
              <a:gd name="connsiteX56" fmla="*/ 12163777 w 12192000"/>
              <a:gd name="connsiteY56" fmla="*/ 305843 h 3412754"/>
              <a:gd name="connsiteX57" fmla="*/ 12192000 w 12192000"/>
              <a:gd name="connsiteY57" fmla="*/ 315108 h 3412754"/>
              <a:gd name="connsiteX58" fmla="*/ 12192000 w 12192000"/>
              <a:gd name="connsiteY58" fmla="*/ 1393774 h 3412754"/>
              <a:gd name="connsiteX59" fmla="*/ 12192000 w 12192000"/>
              <a:gd name="connsiteY59" fmla="*/ 2389853 h 3412754"/>
              <a:gd name="connsiteX60" fmla="*/ 12192000 w 12192000"/>
              <a:gd name="connsiteY60" fmla="*/ 3412754 h 3412754"/>
              <a:gd name="connsiteX61" fmla="*/ 0 w 12192000"/>
              <a:gd name="connsiteY61" fmla="*/ 3412754 h 3412754"/>
              <a:gd name="connsiteX62" fmla="*/ 0 w 12192000"/>
              <a:gd name="connsiteY62" fmla="*/ 2389853 h 3412754"/>
              <a:gd name="connsiteX63" fmla="*/ 0 w 12192000"/>
              <a:gd name="connsiteY63" fmla="*/ 1393774 h 3412754"/>
              <a:gd name="connsiteX64" fmla="*/ 0 w 12192000"/>
              <a:gd name="connsiteY64" fmla="*/ 661944 h 3412754"/>
              <a:gd name="connsiteX65" fmla="*/ 76043 w 12192000"/>
              <a:gd name="connsiteY65" fmla="*/ 657581 h 3412754"/>
              <a:gd name="connsiteX66" fmla="*/ 156777 w 12192000"/>
              <a:gd name="connsiteY66" fmla="*/ 675343 h 3412754"/>
              <a:gd name="connsiteX67" fmla="*/ 390282 w 12192000"/>
              <a:gd name="connsiteY67" fmla="*/ 682067 h 3412754"/>
              <a:gd name="connsiteX68" fmla="*/ 441283 w 12192000"/>
              <a:gd name="connsiteY68" fmla="*/ 705097 h 3412754"/>
              <a:gd name="connsiteX69" fmla="*/ 479705 w 12192000"/>
              <a:gd name="connsiteY69" fmla="*/ 716832 h 3412754"/>
              <a:gd name="connsiteX70" fmla="*/ 766623 w 12192000"/>
              <a:gd name="connsiteY70" fmla="*/ 764276 h 3412754"/>
              <a:gd name="connsiteX71" fmla="*/ 827314 w 12192000"/>
              <a:gd name="connsiteY71" fmla="*/ 773281 h 3412754"/>
              <a:gd name="connsiteX72" fmla="*/ 998405 w 12192000"/>
              <a:gd name="connsiteY72" fmla="*/ 831450 h 3412754"/>
              <a:gd name="connsiteX73" fmla="*/ 1045574 w 12192000"/>
              <a:gd name="connsiteY73" fmla="*/ 834545 h 3412754"/>
              <a:gd name="connsiteX74" fmla="*/ 1350289 w 12192000"/>
              <a:gd name="connsiteY74" fmla="*/ 847970 h 3412754"/>
              <a:gd name="connsiteX75" fmla="*/ 1493817 w 12192000"/>
              <a:gd name="connsiteY75" fmla="*/ 833171 h 3412754"/>
              <a:gd name="connsiteX76" fmla="*/ 1629709 w 12192000"/>
              <a:gd name="connsiteY76" fmla="*/ 828909 h 3412754"/>
              <a:gd name="connsiteX77" fmla="*/ 1640709 w 12192000"/>
              <a:gd name="connsiteY77" fmla="*/ 833162 h 3412754"/>
              <a:gd name="connsiteX78" fmla="*/ 1645414 w 12192000"/>
              <a:gd name="connsiteY78" fmla="*/ 830588 h 3412754"/>
              <a:gd name="connsiteX79" fmla="*/ 1676636 w 12192000"/>
              <a:gd name="connsiteY79" fmla="*/ 815549 h 3412754"/>
              <a:gd name="connsiteX80" fmla="*/ 1737817 w 12192000"/>
              <a:gd name="connsiteY80" fmla="*/ 817478 h 3412754"/>
              <a:gd name="connsiteX81" fmla="*/ 1862741 w 12192000"/>
              <a:gd name="connsiteY81" fmla="*/ 810711 h 3412754"/>
              <a:gd name="connsiteX82" fmla="*/ 2063928 w 12192000"/>
              <a:gd name="connsiteY82" fmla="*/ 779064 h 3412754"/>
              <a:gd name="connsiteX83" fmla="*/ 2380801 w 12192000"/>
              <a:gd name="connsiteY83" fmla="*/ 740885 h 3412754"/>
              <a:gd name="connsiteX84" fmla="*/ 2654560 w 12192000"/>
              <a:gd name="connsiteY84" fmla="*/ 718537 h 3412754"/>
              <a:gd name="connsiteX85" fmla="*/ 2786787 w 12192000"/>
              <a:gd name="connsiteY85" fmla="*/ 710649 h 3412754"/>
              <a:gd name="connsiteX86" fmla="*/ 2885593 w 12192000"/>
              <a:gd name="connsiteY86" fmla="*/ 653707 h 3412754"/>
              <a:gd name="connsiteX87" fmla="*/ 3039071 w 12192000"/>
              <a:gd name="connsiteY87" fmla="*/ 639474 h 3412754"/>
              <a:gd name="connsiteX88" fmla="*/ 3129193 w 12192000"/>
              <a:gd name="connsiteY88" fmla="*/ 624112 h 3412754"/>
              <a:gd name="connsiteX89" fmla="*/ 3160750 w 12192000"/>
              <a:gd name="connsiteY89" fmla="*/ 607523 h 3412754"/>
              <a:gd name="connsiteX90" fmla="*/ 3206618 w 12192000"/>
              <a:gd name="connsiteY90" fmla="*/ 591586 h 3412754"/>
              <a:gd name="connsiteX91" fmla="*/ 3285495 w 12192000"/>
              <a:gd name="connsiteY91" fmla="*/ 555138 h 3412754"/>
              <a:gd name="connsiteX92" fmla="*/ 3395074 w 12192000"/>
              <a:gd name="connsiteY92" fmla="*/ 520642 h 3412754"/>
              <a:gd name="connsiteX93" fmla="*/ 3486313 w 12192000"/>
              <a:gd name="connsiteY93" fmla="*/ 541434 h 3412754"/>
              <a:gd name="connsiteX94" fmla="*/ 3491586 w 12192000"/>
              <a:gd name="connsiteY94" fmla="*/ 532087 h 3412754"/>
              <a:gd name="connsiteX95" fmla="*/ 3548983 w 12192000"/>
              <a:gd name="connsiteY95" fmla="*/ 524043 h 3412754"/>
              <a:gd name="connsiteX96" fmla="*/ 3731729 w 12192000"/>
              <a:gd name="connsiteY96" fmla="*/ 533135 h 3412754"/>
              <a:gd name="connsiteX97" fmla="*/ 3861674 w 12192000"/>
              <a:gd name="connsiteY97" fmla="*/ 515884 h 3412754"/>
              <a:gd name="connsiteX98" fmla="*/ 3912797 w 12192000"/>
              <a:gd name="connsiteY98" fmla="*/ 518977 h 3412754"/>
              <a:gd name="connsiteX99" fmla="*/ 3975778 w 12192000"/>
              <a:gd name="connsiteY99" fmla="*/ 494300 h 3412754"/>
              <a:gd name="connsiteX100" fmla="*/ 4072288 w 12192000"/>
              <a:gd name="connsiteY100" fmla="*/ 441937 h 3412754"/>
              <a:gd name="connsiteX101" fmla="*/ 4110070 w 12192000"/>
              <a:gd name="connsiteY101" fmla="*/ 449481 h 3412754"/>
              <a:gd name="connsiteX102" fmla="*/ 4148272 w 12192000"/>
              <a:gd name="connsiteY102" fmla="*/ 445653 h 3412754"/>
              <a:gd name="connsiteX103" fmla="*/ 4233003 w 12192000"/>
              <a:gd name="connsiteY103" fmla="*/ 409186 h 3412754"/>
              <a:gd name="connsiteX104" fmla="*/ 4283653 w 12192000"/>
              <a:gd name="connsiteY104" fmla="*/ 395505 h 3412754"/>
              <a:gd name="connsiteX105" fmla="*/ 4420068 w 12192000"/>
              <a:gd name="connsiteY105" fmla="*/ 350152 h 3412754"/>
              <a:gd name="connsiteX106" fmla="*/ 4612820 w 12192000"/>
              <a:gd name="connsiteY106" fmla="*/ 239334 h 3412754"/>
              <a:gd name="connsiteX107" fmla="*/ 4620533 w 12192000"/>
              <a:gd name="connsiteY107" fmla="*/ 236305 h 3412754"/>
              <a:gd name="connsiteX108" fmla="*/ 4642602 w 12192000"/>
              <a:gd name="connsiteY108" fmla="*/ 236802 h 3412754"/>
              <a:gd name="connsiteX109" fmla="*/ 4651066 w 12192000"/>
              <a:gd name="connsiteY109" fmla="*/ 238435 h 3412754"/>
              <a:gd name="connsiteX110" fmla="*/ 4663100 w 12192000"/>
              <a:gd name="connsiteY110" fmla="*/ 237746 h 3412754"/>
              <a:gd name="connsiteX111" fmla="*/ 4663344 w 12192000"/>
              <a:gd name="connsiteY111" fmla="*/ 237269 h 3412754"/>
              <a:gd name="connsiteX112" fmla="*/ 4674721 w 12192000"/>
              <a:gd name="connsiteY112" fmla="*/ 237526 h 3412754"/>
              <a:gd name="connsiteX113" fmla="*/ 4731045 w 12192000"/>
              <a:gd name="connsiteY113" fmla="*/ 244598 h 3412754"/>
              <a:gd name="connsiteX114" fmla="*/ 4798884 w 12192000"/>
              <a:gd name="connsiteY114" fmla="*/ 196787 h 3412754"/>
              <a:gd name="connsiteX115" fmla="*/ 4828155 w 12192000"/>
              <a:gd name="connsiteY115" fmla="*/ 187556 h 3412754"/>
              <a:gd name="connsiteX116" fmla="*/ 4843504 w 12192000"/>
              <a:gd name="connsiteY116" fmla="*/ 180167 h 3412754"/>
              <a:gd name="connsiteX117" fmla="*/ 4853353 w 12192000"/>
              <a:gd name="connsiteY117" fmla="*/ 191734 h 3412754"/>
              <a:gd name="connsiteX118" fmla="*/ 4898297 w 12192000"/>
              <a:gd name="connsiteY118" fmla="*/ 185132 h 3412754"/>
              <a:gd name="connsiteX119" fmla="*/ 4905046 w 12192000"/>
              <a:gd name="connsiteY119" fmla="*/ 182359 h 3412754"/>
              <a:gd name="connsiteX120" fmla="*/ 4940803 w 12192000"/>
              <a:gd name="connsiteY120" fmla="*/ 191669 h 3412754"/>
              <a:gd name="connsiteX121" fmla="*/ 4958985 w 12192000"/>
              <a:gd name="connsiteY121" fmla="*/ 193951 h 3412754"/>
              <a:gd name="connsiteX122" fmla="*/ 4964720 w 12192000"/>
              <a:gd name="connsiteY122" fmla="*/ 199811 h 3412754"/>
              <a:gd name="connsiteX123" fmla="*/ 4991255 w 12192000"/>
              <a:gd name="connsiteY123" fmla="*/ 200532 h 3412754"/>
              <a:gd name="connsiteX124" fmla="*/ 4994077 w 12192000"/>
              <a:gd name="connsiteY124" fmla="*/ 198648 h 3412754"/>
              <a:gd name="connsiteX125" fmla="*/ 5016802 w 12192000"/>
              <a:gd name="connsiteY125" fmla="*/ 206559 h 3412754"/>
              <a:gd name="connsiteX126" fmla="*/ 5091319 w 12192000"/>
              <a:gd name="connsiteY126" fmla="*/ 222031 h 3412754"/>
              <a:gd name="connsiteX127" fmla="*/ 5259336 w 12192000"/>
              <a:gd name="connsiteY127" fmla="*/ 227696 h 3412754"/>
              <a:gd name="connsiteX128" fmla="*/ 5491971 w 12192000"/>
              <a:gd name="connsiteY128" fmla="*/ 231543 h 3412754"/>
              <a:gd name="connsiteX129" fmla="*/ 5865838 w 12192000"/>
              <a:gd name="connsiteY129" fmla="*/ 211221 h 3412754"/>
              <a:gd name="connsiteX130" fmla="*/ 5995823 w 12192000"/>
              <a:gd name="connsiteY130" fmla="*/ 189794 h 3412754"/>
              <a:gd name="connsiteX131" fmla="*/ 6052915 w 12192000"/>
              <a:gd name="connsiteY131" fmla="*/ 202514 h 3412754"/>
              <a:gd name="connsiteX132" fmla="*/ 6093124 w 12192000"/>
              <a:gd name="connsiteY132" fmla="*/ 196914 h 3412754"/>
              <a:gd name="connsiteX133" fmla="*/ 6097661 w 12192000"/>
              <a:gd name="connsiteY133" fmla="*/ 193982 h 3412754"/>
              <a:gd name="connsiteX134" fmla="*/ 6116838 w 12192000"/>
              <a:gd name="connsiteY134" fmla="*/ 190997 h 3412754"/>
              <a:gd name="connsiteX135" fmla="*/ 6120984 w 12192000"/>
              <a:gd name="connsiteY135" fmla="*/ 179214 h 3412754"/>
              <a:gd name="connsiteX136" fmla="*/ 6148942 w 12192000"/>
              <a:gd name="connsiteY136" fmla="*/ 166882 h 3412754"/>
              <a:gd name="connsiteX137" fmla="*/ 6229970 w 12192000"/>
              <a:gd name="connsiteY137" fmla="*/ 168980 h 3412754"/>
              <a:gd name="connsiteX138" fmla="*/ 6355201 w 12192000"/>
              <a:gd name="connsiteY138" fmla="*/ 165082 h 3412754"/>
              <a:gd name="connsiteX139" fmla="*/ 6456586 w 12192000"/>
              <a:gd name="connsiteY139" fmla="*/ 158487 h 3412754"/>
              <a:gd name="connsiteX140" fmla="*/ 6494018 w 12192000"/>
              <a:gd name="connsiteY140" fmla="*/ 145017 h 3412754"/>
              <a:gd name="connsiteX141" fmla="*/ 6547019 w 12192000"/>
              <a:gd name="connsiteY141" fmla="*/ 133579 h 3412754"/>
              <a:gd name="connsiteX142" fmla="*/ 6644256 w 12192000"/>
              <a:gd name="connsiteY142" fmla="*/ 118520 h 3412754"/>
              <a:gd name="connsiteX143" fmla="*/ 6755672 w 12192000"/>
              <a:gd name="connsiteY143" fmla="*/ 128394 h 3412754"/>
              <a:gd name="connsiteX144" fmla="*/ 6847031 w 12192000"/>
              <a:gd name="connsiteY144" fmla="*/ 151384 h 3412754"/>
              <a:gd name="connsiteX145" fmla="*/ 6889589 w 12192000"/>
              <a:gd name="connsiteY145" fmla="*/ 177509 h 3412754"/>
              <a:gd name="connsiteX146" fmla="*/ 6926533 w 12192000"/>
              <a:gd name="connsiteY146" fmla="*/ 192860 h 3412754"/>
              <a:gd name="connsiteX147" fmla="*/ 6977994 w 12192000"/>
              <a:gd name="connsiteY147" fmla="*/ 260666 h 3412754"/>
              <a:gd name="connsiteX0" fmla="*/ 6977994 w 12192000"/>
              <a:gd name="connsiteY0" fmla="*/ 260666 h 3412754"/>
              <a:gd name="connsiteX1" fmla="*/ 7095723 w 12192000"/>
              <a:gd name="connsiteY1" fmla="*/ 266102 h 3412754"/>
              <a:gd name="connsiteX2" fmla="*/ 7330015 w 12192000"/>
              <a:gd name="connsiteY2" fmla="*/ 284555 h 3412754"/>
              <a:gd name="connsiteX3" fmla="*/ 7689873 w 12192000"/>
              <a:gd name="connsiteY3" fmla="*/ 370718 h 3412754"/>
              <a:gd name="connsiteX4" fmla="*/ 8005538 w 12192000"/>
              <a:gd name="connsiteY4" fmla="*/ 442682 h 3412754"/>
              <a:gd name="connsiteX5" fmla="*/ 8031567 w 12192000"/>
              <a:gd name="connsiteY5" fmla="*/ 433232 h 3412754"/>
              <a:gd name="connsiteX6" fmla="*/ 8064378 w 12192000"/>
              <a:gd name="connsiteY6" fmla="*/ 433706 h 3412754"/>
              <a:gd name="connsiteX7" fmla="*/ 8343185 w 12192000"/>
              <a:gd name="connsiteY7" fmla="*/ 345426 h 3412754"/>
              <a:gd name="connsiteX8" fmla="*/ 8404103 w 12192000"/>
              <a:gd name="connsiteY8" fmla="*/ 338768 h 3412754"/>
              <a:gd name="connsiteX9" fmla="*/ 8518180 w 12192000"/>
              <a:gd name="connsiteY9" fmla="*/ 340529 h 3412754"/>
              <a:gd name="connsiteX10" fmla="*/ 8676290 w 12192000"/>
              <a:gd name="connsiteY10" fmla="*/ 312725 h 3412754"/>
              <a:gd name="connsiteX11" fmla="*/ 8695239 w 12192000"/>
              <a:gd name="connsiteY11" fmla="*/ 341179 h 3412754"/>
              <a:gd name="connsiteX12" fmla="*/ 8855611 w 12192000"/>
              <a:gd name="connsiteY12" fmla="*/ 351086 h 3412754"/>
              <a:gd name="connsiteX13" fmla="*/ 8964553 w 12192000"/>
              <a:gd name="connsiteY13" fmla="*/ 392388 h 3412754"/>
              <a:gd name="connsiteX14" fmla="*/ 9079968 w 12192000"/>
              <a:gd name="connsiteY14" fmla="*/ 410600 h 3412754"/>
              <a:gd name="connsiteX15" fmla="*/ 9120420 w 12192000"/>
              <a:gd name="connsiteY15" fmla="*/ 490088 h 3412754"/>
              <a:gd name="connsiteX16" fmla="*/ 9188229 w 12192000"/>
              <a:gd name="connsiteY16" fmla="*/ 478360 h 3412754"/>
              <a:gd name="connsiteX17" fmla="*/ 9249213 w 12192000"/>
              <a:gd name="connsiteY17" fmla="*/ 453839 h 3412754"/>
              <a:gd name="connsiteX18" fmla="*/ 9309761 w 12192000"/>
              <a:gd name="connsiteY18" fmla="*/ 474159 h 3412754"/>
              <a:gd name="connsiteX19" fmla="*/ 9390188 w 12192000"/>
              <a:gd name="connsiteY19" fmla="*/ 415801 h 3412754"/>
              <a:gd name="connsiteX20" fmla="*/ 9516107 w 12192000"/>
              <a:gd name="connsiteY20" fmla="*/ 403938 h 3412754"/>
              <a:gd name="connsiteX21" fmla="*/ 9755401 w 12192000"/>
              <a:gd name="connsiteY21" fmla="*/ 367033 h 3412754"/>
              <a:gd name="connsiteX22" fmla="*/ 9879576 w 12192000"/>
              <a:gd name="connsiteY22" fmla="*/ 356007 h 3412754"/>
              <a:gd name="connsiteX23" fmla="*/ 9917042 w 12192000"/>
              <a:gd name="connsiteY23" fmla="*/ 341643 h 3412754"/>
              <a:gd name="connsiteX24" fmla="*/ 10013409 w 12192000"/>
              <a:gd name="connsiteY24" fmla="*/ 305855 h 3412754"/>
              <a:gd name="connsiteX25" fmla="*/ 10067656 w 12192000"/>
              <a:gd name="connsiteY25" fmla="*/ 281437 h 3412754"/>
              <a:gd name="connsiteX26" fmla="*/ 10131785 w 12192000"/>
              <a:gd name="connsiteY26" fmla="*/ 254052 h 3412754"/>
              <a:gd name="connsiteX27" fmla="*/ 10207787 w 12192000"/>
              <a:gd name="connsiteY27" fmla="*/ 231119 h 3412754"/>
              <a:gd name="connsiteX28" fmla="*/ 10309934 w 12192000"/>
              <a:gd name="connsiteY28" fmla="*/ 222552 h 3412754"/>
              <a:gd name="connsiteX29" fmla="*/ 10431202 w 12192000"/>
              <a:gd name="connsiteY29" fmla="*/ 213096 h 3412754"/>
              <a:gd name="connsiteX30" fmla="*/ 10487751 w 12192000"/>
              <a:gd name="connsiteY30" fmla="*/ 206377 h 3412754"/>
              <a:gd name="connsiteX31" fmla="*/ 10557198 w 12192000"/>
              <a:gd name="connsiteY31" fmla="*/ 215273 h 3412754"/>
              <a:gd name="connsiteX32" fmla="*/ 10612454 w 12192000"/>
              <a:gd name="connsiteY32" fmla="*/ 216832 h 3412754"/>
              <a:gd name="connsiteX33" fmla="*/ 10625222 w 12192000"/>
              <a:gd name="connsiteY33" fmla="*/ 207374 h 3412754"/>
              <a:gd name="connsiteX34" fmla="*/ 10633161 w 12192000"/>
              <a:gd name="connsiteY34" fmla="*/ 206491 h 3412754"/>
              <a:gd name="connsiteX35" fmla="*/ 10645941 w 12192000"/>
              <a:gd name="connsiteY35" fmla="*/ 210773 h 3412754"/>
              <a:gd name="connsiteX36" fmla="*/ 10650422 w 12192000"/>
              <a:gd name="connsiteY36" fmla="*/ 204575 h 3412754"/>
              <a:gd name="connsiteX37" fmla="*/ 10656955 w 12192000"/>
              <a:gd name="connsiteY37" fmla="*/ 203851 h 3412754"/>
              <a:gd name="connsiteX38" fmla="*/ 10701610 w 12192000"/>
              <a:gd name="connsiteY38" fmla="*/ 199762 h 3412754"/>
              <a:gd name="connsiteX39" fmla="*/ 10770373 w 12192000"/>
              <a:gd name="connsiteY39" fmla="*/ 211095 h 3412754"/>
              <a:gd name="connsiteX40" fmla="*/ 10866744 w 12192000"/>
              <a:gd name="connsiteY40" fmla="*/ 222034 h 3412754"/>
              <a:gd name="connsiteX41" fmla="*/ 10996158 w 12192000"/>
              <a:gd name="connsiteY41" fmla="*/ 221428 h 3412754"/>
              <a:gd name="connsiteX42" fmla="*/ 11095448 w 12192000"/>
              <a:gd name="connsiteY42" fmla="*/ 220977 h 3412754"/>
              <a:gd name="connsiteX43" fmla="*/ 11189065 w 12192000"/>
              <a:gd name="connsiteY43" fmla="*/ 173683 h 3412754"/>
              <a:gd name="connsiteX44" fmla="*/ 11287301 w 12192000"/>
              <a:gd name="connsiteY44" fmla="*/ 133951 h 3412754"/>
              <a:gd name="connsiteX45" fmla="*/ 11324148 w 12192000"/>
              <a:gd name="connsiteY45" fmla="*/ 100804 h 3412754"/>
              <a:gd name="connsiteX46" fmla="*/ 11392201 w 12192000"/>
              <a:gd name="connsiteY46" fmla="*/ 93717 h 3412754"/>
              <a:gd name="connsiteX47" fmla="*/ 11453356 w 12192000"/>
              <a:gd name="connsiteY47" fmla="*/ 48124 h 3412754"/>
              <a:gd name="connsiteX48" fmla="*/ 11548919 w 12192000"/>
              <a:gd name="connsiteY48" fmla="*/ 21179 h 3412754"/>
              <a:gd name="connsiteX49" fmla="*/ 11722689 w 12192000"/>
              <a:gd name="connsiteY49" fmla="*/ 0 h 3412754"/>
              <a:gd name="connsiteX50" fmla="*/ 11822950 w 12192000"/>
              <a:gd name="connsiteY50" fmla="*/ 642 h 3412754"/>
              <a:gd name="connsiteX51" fmla="*/ 11883216 w 12192000"/>
              <a:gd name="connsiteY51" fmla="*/ 46151 h 3412754"/>
              <a:gd name="connsiteX52" fmla="*/ 11945987 w 12192000"/>
              <a:gd name="connsiteY52" fmla="*/ 80077 h 3412754"/>
              <a:gd name="connsiteX53" fmla="*/ 11999257 w 12192000"/>
              <a:gd name="connsiteY53" fmla="*/ 103010 h 3412754"/>
              <a:gd name="connsiteX54" fmla="*/ 12063855 w 12192000"/>
              <a:gd name="connsiteY54" fmla="*/ 135868 h 3412754"/>
              <a:gd name="connsiteX55" fmla="*/ 12123386 w 12192000"/>
              <a:gd name="connsiteY55" fmla="*/ 292354 h 3412754"/>
              <a:gd name="connsiteX56" fmla="*/ 12163777 w 12192000"/>
              <a:gd name="connsiteY56" fmla="*/ 305843 h 3412754"/>
              <a:gd name="connsiteX57" fmla="*/ 12192000 w 12192000"/>
              <a:gd name="connsiteY57" fmla="*/ 315108 h 3412754"/>
              <a:gd name="connsiteX58" fmla="*/ 12192000 w 12192000"/>
              <a:gd name="connsiteY58" fmla="*/ 1393774 h 3412754"/>
              <a:gd name="connsiteX59" fmla="*/ 12192000 w 12192000"/>
              <a:gd name="connsiteY59" fmla="*/ 2389853 h 3412754"/>
              <a:gd name="connsiteX60" fmla="*/ 12192000 w 12192000"/>
              <a:gd name="connsiteY60" fmla="*/ 3412754 h 3412754"/>
              <a:gd name="connsiteX61" fmla="*/ 0 w 12192000"/>
              <a:gd name="connsiteY61" fmla="*/ 3412754 h 3412754"/>
              <a:gd name="connsiteX62" fmla="*/ 0 w 12192000"/>
              <a:gd name="connsiteY62" fmla="*/ 2389853 h 3412754"/>
              <a:gd name="connsiteX63" fmla="*/ 0 w 12192000"/>
              <a:gd name="connsiteY63" fmla="*/ 1393774 h 3412754"/>
              <a:gd name="connsiteX64" fmla="*/ 0 w 12192000"/>
              <a:gd name="connsiteY64" fmla="*/ 661944 h 3412754"/>
              <a:gd name="connsiteX65" fmla="*/ 76043 w 12192000"/>
              <a:gd name="connsiteY65" fmla="*/ 657581 h 3412754"/>
              <a:gd name="connsiteX66" fmla="*/ 156777 w 12192000"/>
              <a:gd name="connsiteY66" fmla="*/ 675343 h 3412754"/>
              <a:gd name="connsiteX67" fmla="*/ 390282 w 12192000"/>
              <a:gd name="connsiteY67" fmla="*/ 682067 h 3412754"/>
              <a:gd name="connsiteX68" fmla="*/ 441283 w 12192000"/>
              <a:gd name="connsiteY68" fmla="*/ 705097 h 3412754"/>
              <a:gd name="connsiteX69" fmla="*/ 479705 w 12192000"/>
              <a:gd name="connsiteY69" fmla="*/ 716832 h 3412754"/>
              <a:gd name="connsiteX70" fmla="*/ 766623 w 12192000"/>
              <a:gd name="connsiteY70" fmla="*/ 764276 h 3412754"/>
              <a:gd name="connsiteX71" fmla="*/ 827314 w 12192000"/>
              <a:gd name="connsiteY71" fmla="*/ 773281 h 3412754"/>
              <a:gd name="connsiteX72" fmla="*/ 998405 w 12192000"/>
              <a:gd name="connsiteY72" fmla="*/ 831450 h 3412754"/>
              <a:gd name="connsiteX73" fmla="*/ 1045574 w 12192000"/>
              <a:gd name="connsiteY73" fmla="*/ 834545 h 3412754"/>
              <a:gd name="connsiteX74" fmla="*/ 1350289 w 12192000"/>
              <a:gd name="connsiteY74" fmla="*/ 847970 h 3412754"/>
              <a:gd name="connsiteX75" fmla="*/ 1493817 w 12192000"/>
              <a:gd name="connsiteY75" fmla="*/ 833171 h 3412754"/>
              <a:gd name="connsiteX76" fmla="*/ 1629709 w 12192000"/>
              <a:gd name="connsiteY76" fmla="*/ 828909 h 3412754"/>
              <a:gd name="connsiteX77" fmla="*/ 1640709 w 12192000"/>
              <a:gd name="connsiteY77" fmla="*/ 833162 h 3412754"/>
              <a:gd name="connsiteX78" fmla="*/ 1645414 w 12192000"/>
              <a:gd name="connsiteY78" fmla="*/ 830588 h 3412754"/>
              <a:gd name="connsiteX79" fmla="*/ 1676636 w 12192000"/>
              <a:gd name="connsiteY79" fmla="*/ 815549 h 3412754"/>
              <a:gd name="connsiteX80" fmla="*/ 1737817 w 12192000"/>
              <a:gd name="connsiteY80" fmla="*/ 817478 h 3412754"/>
              <a:gd name="connsiteX81" fmla="*/ 1862741 w 12192000"/>
              <a:gd name="connsiteY81" fmla="*/ 810711 h 3412754"/>
              <a:gd name="connsiteX82" fmla="*/ 2063928 w 12192000"/>
              <a:gd name="connsiteY82" fmla="*/ 779064 h 3412754"/>
              <a:gd name="connsiteX83" fmla="*/ 2380801 w 12192000"/>
              <a:gd name="connsiteY83" fmla="*/ 740885 h 3412754"/>
              <a:gd name="connsiteX84" fmla="*/ 2654560 w 12192000"/>
              <a:gd name="connsiteY84" fmla="*/ 718537 h 3412754"/>
              <a:gd name="connsiteX85" fmla="*/ 2786787 w 12192000"/>
              <a:gd name="connsiteY85" fmla="*/ 710649 h 3412754"/>
              <a:gd name="connsiteX86" fmla="*/ 2885593 w 12192000"/>
              <a:gd name="connsiteY86" fmla="*/ 653707 h 3412754"/>
              <a:gd name="connsiteX87" fmla="*/ 3039071 w 12192000"/>
              <a:gd name="connsiteY87" fmla="*/ 639474 h 3412754"/>
              <a:gd name="connsiteX88" fmla="*/ 3129193 w 12192000"/>
              <a:gd name="connsiteY88" fmla="*/ 624112 h 3412754"/>
              <a:gd name="connsiteX89" fmla="*/ 3160750 w 12192000"/>
              <a:gd name="connsiteY89" fmla="*/ 607523 h 3412754"/>
              <a:gd name="connsiteX90" fmla="*/ 3206618 w 12192000"/>
              <a:gd name="connsiteY90" fmla="*/ 591586 h 3412754"/>
              <a:gd name="connsiteX91" fmla="*/ 3285495 w 12192000"/>
              <a:gd name="connsiteY91" fmla="*/ 555138 h 3412754"/>
              <a:gd name="connsiteX92" fmla="*/ 3395074 w 12192000"/>
              <a:gd name="connsiteY92" fmla="*/ 520642 h 3412754"/>
              <a:gd name="connsiteX93" fmla="*/ 3486313 w 12192000"/>
              <a:gd name="connsiteY93" fmla="*/ 541434 h 3412754"/>
              <a:gd name="connsiteX94" fmla="*/ 3491586 w 12192000"/>
              <a:gd name="connsiteY94" fmla="*/ 532087 h 3412754"/>
              <a:gd name="connsiteX95" fmla="*/ 3548983 w 12192000"/>
              <a:gd name="connsiteY95" fmla="*/ 524043 h 3412754"/>
              <a:gd name="connsiteX96" fmla="*/ 3731729 w 12192000"/>
              <a:gd name="connsiteY96" fmla="*/ 533135 h 3412754"/>
              <a:gd name="connsiteX97" fmla="*/ 3861674 w 12192000"/>
              <a:gd name="connsiteY97" fmla="*/ 515884 h 3412754"/>
              <a:gd name="connsiteX98" fmla="*/ 3912797 w 12192000"/>
              <a:gd name="connsiteY98" fmla="*/ 518977 h 3412754"/>
              <a:gd name="connsiteX99" fmla="*/ 3975778 w 12192000"/>
              <a:gd name="connsiteY99" fmla="*/ 494300 h 3412754"/>
              <a:gd name="connsiteX100" fmla="*/ 4072288 w 12192000"/>
              <a:gd name="connsiteY100" fmla="*/ 441937 h 3412754"/>
              <a:gd name="connsiteX101" fmla="*/ 4110070 w 12192000"/>
              <a:gd name="connsiteY101" fmla="*/ 449481 h 3412754"/>
              <a:gd name="connsiteX102" fmla="*/ 4148272 w 12192000"/>
              <a:gd name="connsiteY102" fmla="*/ 445653 h 3412754"/>
              <a:gd name="connsiteX103" fmla="*/ 4233003 w 12192000"/>
              <a:gd name="connsiteY103" fmla="*/ 409186 h 3412754"/>
              <a:gd name="connsiteX104" fmla="*/ 4283653 w 12192000"/>
              <a:gd name="connsiteY104" fmla="*/ 395505 h 3412754"/>
              <a:gd name="connsiteX105" fmla="*/ 4420068 w 12192000"/>
              <a:gd name="connsiteY105" fmla="*/ 350152 h 3412754"/>
              <a:gd name="connsiteX106" fmla="*/ 4612820 w 12192000"/>
              <a:gd name="connsiteY106" fmla="*/ 239334 h 3412754"/>
              <a:gd name="connsiteX107" fmla="*/ 4620533 w 12192000"/>
              <a:gd name="connsiteY107" fmla="*/ 236305 h 3412754"/>
              <a:gd name="connsiteX108" fmla="*/ 4642602 w 12192000"/>
              <a:gd name="connsiteY108" fmla="*/ 236802 h 3412754"/>
              <a:gd name="connsiteX109" fmla="*/ 4651066 w 12192000"/>
              <a:gd name="connsiteY109" fmla="*/ 238435 h 3412754"/>
              <a:gd name="connsiteX110" fmla="*/ 4663100 w 12192000"/>
              <a:gd name="connsiteY110" fmla="*/ 237746 h 3412754"/>
              <a:gd name="connsiteX111" fmla="*/ 4663344 w 12192000"/>
              <a:gd name="connsiteY111" fmla="*/ 237269 h 3412754"/>
              <a:gd name="connsiteX112" fmla="*/ 4674721 w 12192000"/>
              <a:gd name="connsiteY112" fmla="*/ 237526 h 3412754"/>
              <a:gd name="connsiteX113" fmla="*/ 4731045 w 12192000"/>
              <a:gd name="connsiteY113" fmla="*/ 244598 h 3412754"/>
              <a:gd name="connsiteX114" fmla="*/ 4798884 w 12192000"/>
              <a:gd name="connsiteY114" fmla="*/ 196787 h 3412754"/>
              <a:gd name="connsiteX115" fmla="*/ 4828155 w 12192000"/>
              <a:gd name="connsiteY115" fmla="*/ 187556 h 3412754"/>
              <a:gd name="connsiteX116" fmla="*/ 4843504 w 12192000"/>
              <a:gd name="connsiteY116" fmla="*/ 180167 h 3412754"/>
              <a:gd name="connsiteX117" fmla="*/ 4853353 w 12192000"/>
              <a:gd name="connsiteY117" fmla="*/ 191734 h 3412754"/>
              <a:gd name="connsiteX118" fmla="*/ 4898297 w 12192000"/>
              <a:gd name="connsiteY118" fmla="*/ 185132 h 3412754"/>
              <a:gd name="connsiteX119" fmla="*/ 4905046 w 12192000"/>
              <a:gd name="connsiteY119" fmla="*/ 182359 h 3412754"/>
              <a:gd name="connsiteX120" fmla="*/ 4940803 w 12192000"/>
              <a:gd name="connsiteY120" fmla="*/ 191669 h 3412754"/>
              <a:gd name="connsiteX121" fmla="*/ 4958985 w 12192000"/>
              <a:gd name="connsiteY121" fmla="*/ 193951 h 3412754"/>
              <a:gd name="connsiteX122" fmla="*/ 4964720 w 12192000"/>
              <a:gd name="connsiteY122" fmla="*/ 199811 h 3412754"/>
              <a:gd name="connsiteX123" fmla="*/ 4991255 w 12192000"/>
              <a:gd name="connsiteY123" fmla="*/ 200532 h 3412754"/>
              <a:gd name="connsiteX124" fmla="*/ 4994077 w 12192000"/>
              <a:gd name="connsiteY124" fmla="*/ 198648 h 3412754"/>
              <a:gd name="connsiteX125" fmla="*/ 5016802 w 12192000"/>
              <a:gd name="connsiteY125" fmla="*/ 206559 h 3412754"/>
              <a:gd name="connsiteX126" fmla="*/ 5091319 w 12192000"/>
              <a:gd name="connsiteY126" fmla="*/ 222031 h 3412754"/>
              <a:gd name="connsiteX127" fmla="*/ 5259336 w 12192000"/>
              <a:gd name="connsiteY127" fmla="*/ 227696 h 3412754"/>
              <a:gd name="connsiteX128" fmla="*/ 5491971 w 12192000"/>
              <a:gd name="connsiteY128" fmla="*/ 231543 h 3412754"/>
              <a:gd name="connsiteX129" fmla="*/ 5865838 w 12192000"/>
              <a:gd name="connsiteY129" fmla="*/ 211221 h 3412754"/>
              <a:gd name="connsiteX130" fmla="*/ 5995823 w 12192000"/>
              <a:gd name="connsiteY130" fmla="*/ 189794 h 3412754"/>
              <a:gd name="connsiteX131" fmla="*/ 6052915 w 12192000"/>
              <a:gd name="connsiteY131" fmla="*/ 202514 h 3412754"/>
              <a:gd name="connsiteX132" fmla="*/ 6093124 w 12192000"/>
              <a:gd name="connsiteY132" fmla="*/ 196914 h 3412754"/>
              <a:gd name="connsiteX133" fmla="*/ 6097661 w 12192000"/>
              <a:gd name="connsiteY133" fmla="*/ 193982 h 3412754"/>
              <a:gd name="connsiteX134" fmla="*/ 6116838 w 12192000"/>
              <a:gd name="connsiteY134" fmla="*/ 190997 h 3412754"/>
              <a:gd name="connsiteX135" fmla="*/ 6120984 w 12192000"/>
              <a:gd name="connsiteY135" fmla="*/ 179214 h 3412754"/>
              <a:gd name="connsiteX136" fmla="*/ 6148942 w 12192000"/>
              <a:gd name="connsiteY136" fmla="*/ 166882 h 3412754"/>
              <a:gd name="connsiteX137" fmla="*/ 6229970 w 12192000"/>
              <a:gd name="connsiteY137" fmla="*/ 168980 h 3412754"/>
              <a:gd name="connsiteX138" fmla="*/ 6355201 w 12192000"/>
              <a:gd name="connsiteY138" fmla="*/ 165082 h 3412754"/>
              <a:gd name="connsiteX139" fmla="*/ 6456586 w 12192000"/>
              <a:gd name="connsiteY139" fmla="*/ 158487 h 3412754"/>
              <a:gd name="connsiteX140" fmla="*/ 6494018 w 12192000"/>
              <a:gd name="connsiteY140" fmla="*/ 145017 h 3412754"/>
              <a:gd name="connsiteX141" fmla="*/ 6547019 w 12192000"/>
              <a:gd name="connsiteY141" fmla="*/ 133579 h 3412754"/>
              <a:gd name="connsiteX142" fmla="*/ 6644256 w 12192000"/>
              <a:gd name="connsiteY142" fmla="*/ 118520 h 3412754"/>
              <a:gd name="connsiteX143" fmla="*/ 6755672 w 12192000"/>
              <a:gd name="connsiteY143" fmla="*/ 128394 h 3412754"/>
              <a:gd name="connsiteX144" fmla="*/ 6847031 w 12192000"/>
              <a:gd name="connsiteY144" fmla="*/ 151384 h 3412754"/>
              <a:gd name="connsiteX145" fmla="*/ 6889589 w 12192000"/>
              <a:gd name="connsiteY145" fmla="*/ 177509 h 3412754"/>
              <a:gd name="connsiteX146" fmla="*/ 6926533 w 12192000"/>
              <a:gd name="connsiteY146" fmla="*/ 192860 h 3412754"/>
              <a:gd name="connsiteX147" fmla="*/ 6977994 w 12192000"/>
              <a:gd name="connsiteY147" fmla="*/ 260666 h 3412754"/>
              <a:gd name="connsiteX0" fmla="*/ 6977994 w 12192000"/>
              <a:gd name="connsiteY0" fmla="*/ 260666 h 3412754"/>
              <a:gd name="connsiteX1" fmla="*/ 7095723 w 12192000"/>
              <a:gd name="connsiteY1" fmla="*/ 266102 h 3412754"/>
              <a:gd name="connsiteX2" fmla="*/ 7330015 w 12192000"/>
              <a:gd name="connsiteY2" fmla="*/ 284555 h 3412754"/>
              <a:gd name="connsiteX3" fmla="*/ 7689873 w 12192000"/>
              <a:gd name="connsiteY3" fmla="*/ 370718 h 3412754"/>
              <a:gd name="connsiteX4" fmla="*/ 8005538 w 12192000"/>
              <a:gd name="connsiteY4" fmla="*/ 442682 h 3412754"/>
              <a:gd name="connsiteX5" fmla="*/ 8031567 w 12192000"/>
              <a:gd name="connsiteY5" fmla="*/ 433232 h 3412754"/>
              <a:gd name="connsiteX6" fmla="*/ 8064378 w 12192000"/>
              <a:gd name="connsiteY6" fmla="*/ 433706 h 3412754"/>
              <a:gd name="connsiteX7" fmla="*/ 8343185 w 12192000"/>
              <a:gd name="connsiteY7" fmla="*/ 345426 h 3412754"/>
              <a:gd name="connsiteX8" fmla="*/ 8404103 w 12192000"/>
              <a:gd name="connsiteY8" fmla="*/ 338768 h 3412754"/>
              <a:gd name="connsiteX9" fmla="*/ 8518180 w 12192000"/>
              <a:gd name="connsiteY9" fmla="*/ 340529 h 3412754"/>
              <a:gd name="connsiteX10" fmla="*/ 8676290 w 12192000"/>
              <a:gd name="connsiteY10" fmla="*/ 312725 h 3412754"/>
              <a:gd name="connsiteX11" fmla="*/ 8695239 w 12192000"/>
              <a:gd name="connsiteY11" fmla="*/ 341179 h 3412754"/>
              <a:gd name="connsiteX12" fmla="*/ 8855611 w 12192000"/>
              <a:gd name="connsiteY12" fmla="*/ 351086 h 3412754"/>
              <a:gd name="connsiteX13" fmla="*/ 8964553 w 12192000"/>
              <a:gd name="connsiteY13" fmla="*/ 392388 h 3412754"/>
              <a:gd name="connsiteX14" fmla="*/ 9079968 w 12192000"/>
              <a:gd name="connsiteY14" fmla="*/ 410600 h 3412754"/>
              <a:gd name="connsiteX15" fmla="*/ 9108506 w 12192000"/>
              <a:gd name="connsiteY15" fmla="*/ 439449 h 3412754"/>
              <a:gd name="connsiteX16" fmla="*/ 9188229 w 12192000"/>
              <a:gd name="connsiteY16" fmla="*/ 478360 h 3412754"/>
              <a:gd name="connsiteX17" fmla="*/ 9249213 w 12192000"/>
              <a:gd name="connsiteY17" fmla="*/ 453839 h 3412754"/>
              <a:gd name="connsiteX18" fmla="*/ 9309761 w 12192000"/>
              <a:gd name="connsiteY18" fmla="*/ 474159 h 3412754"/>
              <a:gd name="connsiteX19" fmla="*/ 9390188 w 12192000"/>
              <a:gd name="connsiteY19" fmla="*/ 415801 h 3412754"/>
              <a:gd name="connsiteX20" fmla="*/ 9516107 w 12192000"/>
              <a:gd name="connsiteY20" fmla="*/ 403938 h 3412754"/>
              <a:gd name="connsiteX21" fmla="*/ 9755401 w 12192000"/>
              <a:gd name="connsiteY21" fmla="*/ 367033 h 3412754"/>
              <a:gd name="connsiteX22" fmla="*/ 9879576 w 12192000"/>
              <a:gd name="connsiteY22" fmla="*/ 356007 h 3412754"/>
              <a:gd name="connsiteX23" fmla="*/ 9917042 w 12192000"/>
              <a:gd name="connsiteY23" fmla="*/ 341643 h 3412754"/>
              <a:gd name="connsiteX24" fmla="*/ 10013409 w 12192000"/>
              <a:gd name="connsiteY24" fmla="*/ 305855 h 3412754"/>
              <a:gd name="connsiteX25" fmla="*/ 10067656 w 12192000"/>
              <a:gd name="connsiteY25" fmla="*/ 281437 h 3412754"/>
              <a:gd name="connsiteX26" fmla="*/ 10131785 w 12192000"/>
              <a:gd name="connsiteY26" fmla="*/ 254052 h 3412754"/>
              <a:gd name="connsiteX27" fmla="*/ 10207787 w 12192000"/>
              <a:gd name="connsiteY27" fmla="*/ 231119 h 3412754"/>
              <a:gd name="connsiteX28" fmla="*/ 10309934 w 12192000"/>
              <a:gd name="connsiteY28" fmla="*/ 222552 h 3412754"/>
              <a:gd name="connsiteX29" fmla="*/ 10431202 w 12192000"/>
              <a:gd name="connsiteY29" fmla="*/ 213096 h 3412754"/>
              <a:gd name="connsiteX30" fmla="*/ 10487751 w 12192000"/>
              <a:gd name="connsiteY30" fmla="*/ 206377 h 3412754"/>
              <a:gd name="connsiteX31" fmla="*/ 10557198 w 12192000"/>
              <a:gd name="connsiteY31" fmla="*/ 215273 h 3412754"/>
              <a:gd name="connsiteX32" fmla="*/ 10612454 w 12192000"/>
              <a:gd name="connsiteY32" fmla="*/ 216832 h 3412754"/>
              <a:gd name="connsiteX33" fmla="*/ 10625222 w 12192000"/>
              <a:gd name="connsiteY33" fmla="*/ 207374 h 3412754"/>
              <a:gd name="connsiteX34" fmla="*/ 10633161 w 12192000"/>
              <a:gd name="connsiteY34" fmla="*/ 206491 h 3412754"/>
              <a:gd name="connsiteX35" fmla="*/ 10645941 w 12192000"/>
              <a:gd name="connsiteY35" fmla="*/ 210773 h 3412754"/>
              <a:gd name="connsiteX36" fmla="*/ 10650422 w 12192000"/>
              <a:gd name="connsiteY36" fmla="*/ 204575 h 3412754"/>
              <a:gd name="connsiteX37" fmla="*/ 10656955 w 12192000"/>
              <a:gd name="connsiteY37" fmla="*/ 203851 h 3412754"/>
              <a:gd name="connsiteX38" fmla="*/ 10701610 w 12192000"/>
              <a:gd name="connsiteY38" fmla="*/ 199762 h 3412754"/>
              <a:gd name="connsiteX39" fmla="*/ 10770373 w 12192000"/>
              <a:gd name="connsiteY39" fmla="*/ 211095 h 3412754"/>
              <a:gd name="connsiteX40" fmla="*/ 10866744 w 12192000"/>
              <a:gd name="connsiteY40" fmla="*/ 222034 h 3412754"/>
              <a:gd name="connsiteX41" fmla="*/ 10996158 w 12192000"/>
              <a:gd name="connsiteY41" fmla="*/ 221428 h 3412754"/>
              <a:gd name="connsiteX42" fmla="*/ 11095448 w 12192000"/>
              <a:gd name="connsiteY42" fmla="*/ 220977 h 3412754"/>
              <a:gd name="connsiteX43" fmla="*/ 11189065 w 12192000"/>
              <a:gd name="connsiteY43" fmla="*/ 173683 h 3412754"/>
              <a:gd name="connsiteX44" fmla="*/ 11287301 w 12192000"/>
              <a:gd name="connsiteY44" fmla="*/ 133951 h 3412754"/>
              <a:gd name="connsiteX45" fmla="*/ 11324148 w 12192000"/>
              <a:gd name="connsiteY45" fmla="*/ 100804 h 3412754"/>
              <a:gd name="connsiteX46" fmla="*/ 11392201 w 12192000"/>
              <a:gd name="connsiteY46" fmla="*/ 93717 h 3412754"/>
              <a:gd name="connsiteX47" fmla="*/ 11453356 w 12192000"/>
              <a:gd name="connsiteY47" fmla="*/ 48124 h 3412754"/>
              <a:gd name="connsiteX48" fmla="*/ 11548919 w 12192000"/>
              <a:gd name="connsiteY48" fmla="*/ 21179 h 3412754"/>
              <a:gd name="connsiteX49" fmla="*/ 11722689 w 12192000"/>
              <a:gd name="connsiteY49" fmla="*/ 0 h 3412754"/>
              <a:gd name="connsiteX50" fmla="*/ 11822950 w 12192000"/>
              <a:gd name="connsiteY50" fmla="*/ 642 h 3412754"/>
              <a:gd name="connsiteX51" fmla="*/ 11883216 w 12192000"/>
              <a:gd name="connsiteY51" fmla="*/ 46151 h 3412754"/>
              <a:gd name="connsiteX52" fmla="*/ 11945987 w 12192000"/>
              <a:gd name="connsiteY52" fmla="*/ 80077 h 3412754"/>
              <a:gd name="connsiteX53" fmla="*/ 11999257 w 12192000"/>
              <a:gd name="connsiteY53" fmla="*/ 103010 h 3412754"/>
              <a:gd name="connsiteX54" fmla="*/ 12063855 w 12192000"/>
              <a:gd name="connsiteY54" fmla="*/ 135868 h 3412754"/>
              <a:gd name="connsiteX55" fmla="*/ 12123386 w 12192000"/>
              <a:gd name="connsiteY55" fmla="*/ 292354 h 3412754"/>
              <a:gd name="connsiteX56" fmla="*/ 12163777 w 12192000"/>
              <a:gd name="connsiteY56" fmla="*/ 305843 h 3412754"/>
              <a:gd name="connsiteX57" fmla="*/ 12192000 w 12192000"/>
              <a:gd name="connsiteY57" fmla="*/ 315108 h 3412754"/>
              <a:gd name="connsiteX58" fmla="*/ 12192000 w 12192000"/>
              <a:gd name="connsiteY58" fmla="*/ 1393774 h 3412754"/>
              <a:gd name="connsiteX59" fmla="*/ 12192000 w 12192000"/>
              <a:gd name="connsiteY59" fmla="*/ 2389853 h 3412754"/>
              <a:gd name="connsiteX60" fmla="*/ 12192000 w 12192000"/>
              <a:gd name="connsiteY60" fmla="*/ 3412754 h 3412754"/>
              <a:gd name="connsiteX61" fmla="*/ 0 w 12192000"/>
              <a:gd name="connsiteY61" fmla="*/ 3412754 h 3412754"/>
              <a:gd name="connsiteX62" fmla="*/ 0 w 12192000"/>
              <a:gd name="connsiteY62" fmla="*/ 2389853 h 3412754"/>
              <a:gd name="connsiteX63" fmla="*/ 0 w 12192000"/>
              <a:gd name="connsiteY63" fmla="*/ 1393774 h 3412754"/>
              <a:gd name="connsiteX64" fmla="*/ 0 w 12192000"/>
              <a:gd name="connsiteY64" fmla="*/ 661944 h 3412754"/>
              <a:gd name="connsiteX65" fmla="*/ 76043 w 12192000"/>
              <a:gd name="connsiteY65" fmla="*/ 657581 h 3412754"/>
              <a:gd name="connsiteX66" fmla="*/ 156777 w 12192000"/>
              <a:gd name="connsiteY66" fmla="*/ 675343 h 3412754"/>
              <a:gd name="connsiteX67" fmla="*/ 390282 w 12192000"/>
              <a:gd name="connsiteY67" fmla="*/ 682067 h 3412754"/>
              <a:gd name="connsiteX68" fmla="*/ 441283 w 12192000"/>
              <a:gd name="connsiteY68" fmla="*/ 705097 h 3412754"/>
              <a:gd name="connsiteX69" fmla="*/ 479705 w 12192000"/>
              <a:gd name="connsiteY69" fmla="*/ 716832 h 3412754"/>
              <a:gd name="connsiteX70" fmla="*/ 766623 w 12192000"/>
              <a:gd name="connsiteY70" fmla="*/ 764276 h 3412754"/>
              <a:gd name="connsiteX71" fmla="*/ 827314 w 12192000"/>
              <a:gd name="connsiteY71" fmla="*/ 773281 h 3412754"/>
              <a:gd name="connsiteX72" fmla="*/ 998405 w 12192000"/>
              <a:gd name="connsiteY72" fmla="*/ 831450 h 3412754"/>
              <a:gd name="connsiteX73" fmla="*/ 1045574 w 12192000"/>
              <a:gd name="connsiteY73" fmla="*/ 834545 h 3412754"/>
              <a:gd name="connsiteX74" fmla="*/ 1350289 w 12192000"/>
              <a:gd name="connsiteY74" fmla="*/ 847970 h 3412754"/>
              <a:gd name="connsiteX75" fmla="*/ 1493817 w 12192000"/>
              <a:gd name="connsiteY75" fmla="*/ 833171 h 3412754"/>
              <a:gd name="connsiteX76" fmla="*/ 1629709 w 12192000"/>
              <a:gd name="connsiteY76" fmla="*/ 828909 h 3412754"/>
              <a:gd name="connsiteX77" fmla="*/ 1640709 w 12192000"/>
              <a:gd name="connsiteY77" fmla="*/ 833162 h 3412754"/>
              <a:gd name="connsiteX78" fmla="*/ 1645414 w 12192000"/>
              <a:gd name="connsiteY78" fmla="*/ 830588 h 3412754"/>
              <a:gd name="connsiteX79" fmla="*/ 1676636 w 12192000"/>
              <a:gd name="connsiteY79" fmla="*/ 815549 h 3412754"/>
              <a:gd name="connsiteX80" fmla="*/ 1737817 w 12192000"/>
              <a:gd name="connsiteY80" fmla="*/ 817478 h 3412754"/>
              <a:gd name="connsiteX81" fmla="*/ 1862741 w 12192000"/>
              <a:gd name="connsiteY81" fmla="*/ 810711 h 3412754"/>
              <a:gd name="connsiteX82" fmla="*/ 2063928 w 12192000"/>
              <a:gd name="connsiteY82" fmla="*/ 779064 h 3412754"/>
              <a:gd name="connsiteX83" fmla="*/ 2380801 w 12192000"/>
              <a:gd name="connsiteY83" fmla="*/ 740885 h 3412754"/>
              <a:gd name="connsiteX84" fmla="*/ 2654560 w 12192000"/>
              <a:gd name="connsiteY84" fmla="*/ 718537 h 3412754"/>
              <a:gd name="connsiteX85" fmla="*/ 2786787 w 12192000"/>
              <a:gd name="connsiteY85" fmla="*/ 710649 h 3412754"/>
              <a:gd name="connsiteX86" fmla="*/ 2885593 w 12192000"/>
              <a:gd name="connsiteY86" fmla="*/ 653707 h 3412754"/>
              <a:gd name="connsiteX87" fmla="*/ 3039071 w 12192000"/>
              <a:gd name="connsiteY87" fmla="*/ 639474 h 3412754"/>
              <a:gd name="connsiteX88" fmla="*/ 3129193 w 12192000"/>
              <a:gd name="connsiteY88" fmla="*/ 624112 h 3412754"/>
              <a:gd name="connsiteX89" fmla="*/ 3160750 w 12192000"/>
              <a:gd name="connsiteY89" fmla="*/ 607523 h 3412754"/>
              <a:gd name="connsiteX90" fmla="*/ 3206618 w 12192000"/>
              <a:gd name="connsiteY90" fmla="*/ 591586 h 3412754"/>
              <a:gd name="connsiteX91" fmla="*/ 3285495 w 12192000"/>
              <a:gd name="connsiteY91" fmla="*/ 555138 h 3412754"/>
              <a:gd name="connsiteX92" fmla="*/ 3395074 w 12192000"/>
              <a:gd name="connsiteY92" fmla="*/ 520642 h 3412754"/>
              <a:gd name="connsiteX93" fmla="*/ 3486313 w 12192000"/>
              <a:gd name="connsiteY93" fmla="*/ 541434 h 3412754"/>
              <a:gd name="connsiteX94" fmla="*/ 3491586 w 12192000"/>
              <a:gd name="connsiteY94" fmla="*/ 532087 h 3412754"/>
              <a:gd name="connsiteX95" fmla="*/ 3548983 w 12192000"/>
              <a:gd name="connsiteY95" fmla="*/ 524043 h 3412754"/>
              <a:gd name="connsiteX96" fmla="*/ 3731729 w 12192000"/>
              <a:gd name="connsiteY96" fmla="*/ 533135 h 3412754"/>
              <a:gd name="connsiteX97" fmla="*/ 3861674 w 12192000"/>
              <a:gd name="connsiteY97" fmla="*/ 515884 h 3412754"/>
              <a:gd name="connsiteX98" fmla="*/ 3912797 w 12192000"/>
              <a:gd name="connsiteY98" fmla="*/ 518977 h 3412754"/>
              <a:gd name="connsiteX99" fmla="*/ 3975778 w 12192000"/>
              <a:gd name="connsiteY99" fmla="*/ 494300 h 3412754"/>
              <a:gd name="connsiteX100" fmla="*/ 4072288 w 12192000"/>
              <a:gd name="connsiteY100" fmla="*/ 441937 h 3412754"/>
              <a:gd name="connsiteX101" fmla="*/ 4110070 w 12192000"/>
              <a:gd name="connsiteY101" fmla="*/ 449481 h 3412754"/>
              <a:gd name="connsiteX102" fmla="*/ 4148272 w 12192000"/>
              <a:gd name="connsiteY102" fmla="*/ 445653 h 3412754"/>
              <a:gd name="connsiteX103" fmla="*/ 4233003 w 12192000"/>
              <a:gd name="connsiteY103" fmla="*/ 409186 h 3412754"/>
              <a:gd name="connsiteX104" fmla="*/ 4283653 w 12192000"/>
              <a:gd name="connsiteY104" fmla="*/ 395505 h 3412754"/>
              <a:gd name="connsiteX105" fmla="*/ 4420068 w 12192000"/>
              <a:gd name="connsiteY105" fmla="*/ 350152 h 3412754"/>
              <a:gd name="connsiteX106" fmla="*/ 4612820 w 12192000"/>
              <a:gd name="connsiteY106" fmla="*/ 239334 h 3412754"/>
              <a:gd name="connsiteX107" fmla="*/ 4620533 w 12192000"/>
              <a:gd name="connsiteY107" fmla="*/ 236305 h 3412754"/>
              <a:gd name="connsiteX108" fmla="*/ 4642602 w 12192000"/>
              <a:gd name="connsiteY108" fmla="*/ 236802 h 3412754"/>
              <a:gd name="connsiteX109" fmla="*/ 4651066 w 12192000"/>
              <a:gd name="connsiteY109" fmla="*/ 238435 h 3412754"/>
              <a:gd name="connsiteX110" fmla="*/ 4663100 w 12192000"/>
              <a:gd name="connsiteY110" fmla="*/ 237746 h 3412754"/>
              <a:gd name="connsiteX111" fmla="*/ 4663344 w 12192000"/>
              <a:gd name="connsiteY111" fmla="*/ 237269 h 3412754"/>
              <a:gd name="connsiteX112" fmla="*/ 4674721 w 12192000"/>
              <a:gd name="connsiteY112" fmla="*/ 237526 h 3412754"/>
              <a:gd name="connsiteX113" fmla="*/ 4731045 w 12192000"/>
              <a:gd name="connsiteY113" fmla="*/ 244598 h 3412754"/>
              <a:gd name="connsiteX114" fmla="*/ 4798884 w 12192000"/>
              <a:gd name="connsiteY114" fmla="*/ 196787 h 3412754"/>
              <a:gd name="connsiteX115" fmla="*/ 4828155 w 12192000"/>
              <a:gd name="connsiteY115" fmla="*/ 187556 h 3412754"/>
              <a:gd name="connsiteX116" fmla="*/ 4843504 w 12192000"/>
              <a:gd name="connsiteY116" fmla="*/ 180167 h 3412754"/>
              <a:gd name="connsiteX117" fmla="*/ 4853353 w 12192000"/>
              <a:gd name="connsiteY117" fmla="*/ 191734 h 3412754"/>
              <a:gd name="connsiteX118" fmla="*/ 4898297 w 12192000"/>
              <a:gd name="connsiteY118" fmla="*/ 185132 h 3412754"/>
              <a:gd name="connsiteX119" fmla="*/ 4905046 w 12192000"/>
              <a:gd name="connsiteY119" fmla="*/ 182359 h 3412754"/>
              <a:gd name="connsiteX120" fmla="*/ 4940803 w 12192000"/>
              <a:gd name="connsiteY120" fmla="*/ 191669 h 3412754"/>
              <a:gd name="connsiteX121" fmla="*/ 4958985 w 12192000"/>
              <a:gd name="connsiteY121" fmla="*/ 193951 h 3412754"/>
              <a:gd name="connsiteX122" fmla="*/ 4964720 w 12192000"/>
              <a:gd name="connsiteY122" fmla="*/ 199811 h 3412754"/>
              <a:gd name="connsiteX123" fmla="*/ 4991255 w 12192000"/>
              <a:gd name="connsiteY123" fmla="*/ 200532 h 3412754"/>
              <a:gd name="connsiteX124" fmla="*/ 4994077 w 12192000"/>
              <a:gd name="connsiteY124" fmla="*/ 198648 h 3412754"/>
              <a:gd name="connsiteX125" fmla="*/ 5016802 w 12192000"/>
              <a:gd name="connsiteY125" fmla="*/ 206559 h 3412754"/>
              <a:gd name="connsiteX126" fmla="*/ 5091319 w 12192000"/>
              <a:gd name="connsiteY126" fmla="*/ 222031 h 3412754"/>
              <a:gd name="connsiteX127" fmla="*/ 5259336 w 12192000"/>
              <a:gd name="connsiteY127" fmla="*/ 227696 h 3412754"/>
              <a:gd name="connsiteX128" fmla="*/ 5491971 w 12192000"/>
              <a:gd name="connsiteY128" fmla="*/ 231543 h 3412754"/>
              <a:gd name="connsiteX129" fmla="*/ 5865838 w 12192000"/>
              <a:gd name="connsiteY129" fmla="*/ 211221 h 3412754"/>
              <a:gd name="connsiteX130" fmla="*/ 5995823 w 12192000"/>
              <a:gd name="connsiteY130" fmla="*/ 189794 h 3412754"/>
              <a:gd name="connsiteX131" fmla="*/ 6052915 w 12192000"/>
              <a:gd name="connsiteY131" fmla="*/ 202514 h 3412754"/>
              <a:gd name="connsiteX132" fmla="*/ 6093124 w 12192000"/>
              <a:gd name="connsiteY132" fmla="*/ 196914 h 3412754"/>
              <a:gd name="connsiteX133" fmla="*/ 6097661 w 12192000"/>
              <a:gd name="connsiteY133" fmla="*/ 193982 h 3412754"/>
              <a:gd name="connsiteX134" fmla="*/ 6116838 w 12192000"/>
              <a:gd name="connsiteY134" fmla="*/ 190997 h 3412754"/>
              <a:gd name="connsiteX135" fmla="*/ 6120984 w 12192000"/>
              <a:gd name="connsiteY135" fmla="*/ 179214 h 3412754"/>
              <a:gd name="connsiteX136" fmla="*/ 6148942 w 12192000"/>
              <a:gd name="connsiteY136" fmla="*/ 166882 h 3412754"/>
              <a:gd name="connsiteX137" fmla="*/ 6229970 w 12192000"/>
              <a:gd name="connsiteY137" fmla="*/ 168980 h 3412754"/>
              <a:gd name="connsiteX138" fmla="*/ 6355201 w 12192000"/>
              <a:gd name="connsiteY138" fmla="*/ 165082 h 3412754"/>
              <a:gd name="connsiteX139" fmla="*/ 6456586 w 12192000"/>
              <a:gd name="connsiteY139" fmla="*/ 158487 h 3412754"/>
              <a:gd name="connsiteX140" fmla="*/ 6494018 w 12192000"/>
              <a:gd name="connsiteY140" fmla="*/ 145017 h 3412754"/>
              <a:gd name="connsiteX141" fmla="*/ 6547019 w 12192000"/>
              <a:gd name="connsiteY141" fmla="*/ 133579 h 3412754"/>
              <a:gd name="connsiteX142" fmla="*/ 6644256 w 12192000"/>
              <a:gd name="connsiteY142" fmla="*/ 118520 h 3412754"/>
              <a:gd name="connsiteX143" fmla="*/ 6755672 w 12192000"/>
              <a:gd name="connsiteY143" fmla="*/ 128394 h 3412754"/>
              <a:gd name="connsiteX144" fmla="*/ 6847031 w 12192000"/>
              <a:gd name="connsiteY144" fmla="*/ 151384 h 3412754"/>
              <a:gd name="connsiteX145" fmla="*/ 6889589 w 12192000"/>
              <a:gd name="connsiteY145" fmla="*/ 177509 h 3412754"/>
              <a:gd name="connsiteX146" fmla="*/ 6926533 w 12192000"/>
              <a:gd name="connsiteY146" fmla="*/ 192860 h 3412754"/>
              <a:gd name="connsiteX147" fmla="*/ 6977994 w 12192000"/>
              <a:gd name="connsiteY147" fmla="*/ 260666 h 3412754"/>
              <a:gd name="connsiteX0" fmla="*/ 6977994 w 12192000"/>
              <a:gd name="connsiteY0" fmla="*/ 260666 h 3412754"/>
              <a:gd name="connsiteX1" fmla="*/ 7095723 w 12192000"/>
              <a:gd name="connsiteY1" fmla="*/ 266102 h 3412754"/>
              <a:gd name="connsiteX2" fmla="*/ 7330015 w 12192000"/>
              <a:gd name="connsiteY2" fmla="*/ 284555 h 3412754"/>
              <a:gd name="connsiteX3" fmla="*/ 7689873 w 12192000"/>
              <a:gd name="connsiteY3" fmla="*/ 370718 h 3412754"/>
              <a:gd name="connsiteX4" fmla="*/ 8005538 w 12192000"/>
              <a:gd name="connsiteY4" fmla="*/ 442682 h 3412754"/>
              <a:gd name="connsiteX5" fmla="*/ 8031567 w 12192000"/>
              <a:gd name="connsiteY5" fmla="*/ 433232 h 3412754"/>
              <a:gd name="connsiteX6" fmla="*/ 8129905 w 12192000"/>
              <a:gd name="connsiteY6" fmla="*/ 346895 h 3412754"/>
              <a:gd name="connsiteX7" fmla="*/ 8343185 w 12192000"/>
              <a:gd name="connsiteY7" fmla="*/ 345426 h 3412754"/>
              <a:gd name="connsiteX8" fmla="*/ 8404103 w 12192000"/>
              <a:gd name="connsiteY8" fmla="*/ 338768 h 3412754"/>
              <a:gd name="connsiteX9" fmla="*/ 8518180 w 12192000"/>
              <a:gd name="connsiteY9" fmla="*/ 340529 h 3412754"/>
              <a:gd name="connsiteX10" fmla="*/ 8676290 w 12192000"/>
              <a:gd name="connsiteY10" fmla="*/ 312725 h 3412754"/>
              <a:gd name="connsiteX11" fmla="*/ 8695239 w 12192000"/>
              <a:gd name="connsiteY11" fmla="*/ 341179 h 3412754"/>
              <a:gd name="connsiteX12" fmla="*/ 8855611 w 12192000"/>
              <a:gd name="connsiteY12" fmla="*/ 351086 h 3412754"/>
              <a:gd name="connsiteX13" fmla="*/ 8964553 w 12192000"/>
              <a:gd name="connsiteY13" fmla="*/ 392388 h 3412754"/>
              <a:gd name="connsiteX14" fmla="*/ 9079968 w 12192000"/>
              <a:gd name="connsiteY14" fmla="*/ 410600 h 3412754"/>
              <a:gd name="connsiteX15" fmla="*/ 9108506 w 12192000"/>
              <a:gd name="connsiteY15" fmla="*/ 439449 h 3412754"/>
              <a:gd name="connsiteX16" fmla="*/ 9188229 w 12192000"/>
              <a:gd name="connsiteY16" fmla="*/ 478360 h 3412754"/>
              <a:gd name="connsiteX17" fmla="*/ 9249213 w 12192000"/>
              <a:gd name="connsiteY17" fmla="*/ 453839 h 3412754"/>
              <a:gd name="connsiteX18" fmla="*/ 9309761 w 12192000"/>
              <a:gd name="connsiteY18" fmla="*/ 474159 h 3412754"/>
              <a:gd name="connsiteX19" fmla="*/ 9390188 w 12192000"/>
              <a:gd name="connsiteY19" fmla="*/ 415801 h 3412754"/>
              <a:gd name="connsiteX20" fmla="*/ 9516107 w 12192000"/>
              <a:gd name="connsiteY20" fmla="*/ 403938 h 3412754"/>
              <a:gd name="connsiteX21" fmla="*/ 9755401 w 12192000"/>
              <a:gd name="connsiteY21" fmla="*/ 367033 h 3412754"/>
              <a:gd name="connsiteX22" fmla="*/ 9879576 w 12192000"/>
              <a:gd name="connsiteY22" fmla="*/ 356007 h 3412754"/>
              <a:gd name="connsiteX23" fmla="*/ 9917042 w 12192000"/>
              <a:gd name="connsiteY23" fmla="*/ 341643 h 3412754"/>
              <a:gd name="connsiteX24" fmla="*/ 10013409 w 12192000"/>
              <a:gd name="connsiteY24" fmla="*/ 305855 h 3412754"/>
              <a:gd name="connsiteX25" fmla="*/ 10067656 w 12192000"/>
              <a:gd name="connsiteY25" fmla="*/ 281437 h 3412754"/>
              <a:gd name="connsiteX26" fmla="*/ 10131785 w 12192000"/>
              <a:gd name="connsiteY26" fmla="*/ 254052 h 3412754"/>
              <a:gd name="connsiteX27" fmla="*/ 10207787 w 12192000"/>
              <a:gd name="connsiteY27" fmla="*/ 231119 h 3412754"/>
              <a:gd name="connsiteX28" fmla="*/ 10309934 w 12192000"/>
              <a:gd name="connsiteY28" fmla="*/ 222552 h 3412754"/>
              <a:gd name="connsiteX29" fmla="*/ 10431202 w 12192000"/>
              <a:gd name="connsiteY29" fmla="*/ 213096 h 3412754"/>
              <a:gd name="connsiteX30" fmla="*/ 10487751 w 12192000"/>
              <a:gd name="connsiteY30" fmla="*/ 206377 h 3412754"/>
              <a:gd name="connsiteX31" fmla="*/ 10557198 w 12192000"/>
              <a:gd name="connsiteY31" fmla="*/ 215273 h 3412754"/>
              <a:gd name="connsiteX32" fmla="*/ 10612454 w 12192000"/>
              <a:gd name="connsiteY32" fmla="*/ 216832 h 3412754"/>
              <a:gd name="connsiteX33" fmla="*/ 10625222 w 12192000"/>
              <a:gd name="connsiteY33" fmla="*/ 207374 h 3412754"/>
              <a:gd name="connsiteX34" fmla="*/ 10633161 w 12192000"/>
              <a:gd name="connsiteY34" fmla="*/ 206491 h 3412754"/>
              <a:gd name="connsiteX35" fmla="*/ 10645941 w 12192000"/>
              <a:gd name="connsiteY35" fmla="*/ 210773 h 3412754"/>
              <a:gd name="connsiteX36" fmla="*/ 10650422 w 12192000"/>
              <a:gd name="connsiteY36" fmla="*/ 204575 h 3412754"/>
              <a:gd name="connsiteX37" fmla="*/ 10656955 w 12192000"/>
              <a:gd name="connsiteY37" fmla="*/ 203851 h 3412754"/>
              <a:gd name="connsiteX38" fmla="*/ 10701610 w 12192000"/>
              <a:gd name="connsiteY38" fmla="*/ 199762 h 3412754"/>
              <a:gd name="connsiteX39" fmla="*/ 10770373 w 12192000"/>
              <a:gd name="connsiteY39" fmla="*/ 211095 h 3412754"/>
              <a:gd name="connsiteX40" fmla="*/ 10866744 w 12192000"/>
              <a:gd name="connsiteY40" fmla="*/ 222034 h 3412754"/>
              <a:gd name="connsiteX41" fmla="*/ 10996158 w 12192000"/>
              <a:gd name="connsiteY41" fmla="*/ 221428 h 3412754"/>
              <a:gd name="connsiteX42" fmla="*/ 11095448 w 12192000"/>
              <a:gd name="connsiteY42" fmla="*/ 220977 h 3412754"/>
              <a:gd name="connsiteX43" fmla="*/ 11189065 w 12192000"/>
              <a:gd name="connsiteY43" fmla="*/ 173683 h 3412754"/>
              <a:gd name="connsiteX44" fmla="*/ 11287301 w 12192000"/>
              <a:gd name="connsiteY44" fmla="*/ 133951 h 3412754"/>
              <a:gd name="connsiteX45" fmla="*/ 11324148 w 12192000"/>
              <a:gd name="connsiteY45" fmla="*/ 100804 h 3412754"/>
              <a:gd name="connsiteX46" fmla="*/ 11392201 w 12192000"/>
              <a:gd name="connsiteY46" fmla="*/ 93717 h 3412754"/>
              <a:gd name="connsiteX47" fmla="*/ 11453356 w 12192000"/>
              <a:gd name="connsiteY47" fmla="*/ 48124 h 3412754"/>
              <a:gd name="connsiteX48" fmla="*/ 11548919 w 12192000"/>
              <a:gd name="connsiteY48" fmla="*/ 21179 h 3412754"/>
              <a:gd name="connsiteX49" fmla="*/ 11722689 w 12192000"/>
              <a:gd name="connsiteY49" fmla="*/ 0 h 3412754"/>
              <a:gd name="connsiteX50" fmla="*/ 11822950 w 12192000"/>
              <a:gd name="connsiteY50" fmla="*/ 642 h 3412754"/>
              <a:gd name="connsiteX51" fmla="*/ 11883216 w 12192000"/>
              <a:gd name="connsiteY51" fmla="*/ 46151 h 3412754"/>
              <a:gd name="connsiteX52" fmla="*/ 11945987 w 12192000"/>
              <a:gd name="connsiteY52" fmla="*/ 80077 h 3412754"/>
              <a:gd name="connsiteX53" fmla="*/ 11999257 w 12192000"/>
              <a:gd name="connsiteY53" fmla="*/ 103010 h 3412754"/>
              <a:gd name="connsiteX54" fmla="*/ 12063855 w 12192000"/>
              <a:gd name="connsiteY54" fmla="*/ 135868 h 3412754"/>
              <a:gd name="connsiteX55" fmla="*/ 12123386 w 12192000"/>
              <a:gd name="connsiteY55" fmla="*/ 292354 h 3412754"/>
              <a:gd name="connsiteX56" fmla="*/ 12163777 w 12192000"/>
              <a:gd name="connsiteY56" fmla="*/ 305843 h 3412754"/>
              <a:gd name="connsiteX57" fmla="*/ 12192000 w 12192000"/>
              <a:gd name="connsiteY57" fmla="*/ 315108 h 3412754"/>
              <a:gd name="connsiteX58" fmla="*/ 12192000 w 12192000"/>
              <a:gd name="connsiteY58" fmla="*/ 1393774 h 3412754"/>
              <a:gd name="connsiteX59" fmla="*/ 12192000 w 12192000"/>
              <a:gd name="connsiteY59" fmla="*/ 2389853 h 3412754"/>
              <a:gd name="connsiteX60" fmla="*/ 12192000 w 12192000"/>
              <a:gd name="connsiteY60" fmla="*/ 3412754 h 3412754"/>
              <a:gd name="connsiteX61" fmla="*/ 0 w 12192000"/>
              <a:gd name="connsiteY61" fmla="*/ 3412754 h 3412754"/>
              <a:gd name="connsiteX62" fmla="*/ 0 w 12192000"/>
              <a:gd name="connsiteY62" fmla="*/ 2389853 h 3412754"/>
              <a:gd name="connsiteX63" fmla="*/ 0 w 12192000"/>
              <a:gd name="connsiteY63" fmla="*/ 1393774 h 3412754"/>
              <a:gd name="connsiteX64" fmla="*/ 0 w 12192000"/>
              <a:gd name="connsiteY64" fmla="*/ 661944 h 3412754"/>
              <a:gd name="connsiteX65" fmla="*/ 76043 w 12192000"/>
              <a:gd name="connsiteY65" fmla="*/ 657581 h 3412754"/>
              <a:gd name="connsiteX66" fmla="*/ 156777 w 12192000"/>
              <a:gd name="connsiteY66" fmla="*/ 675343 h 3412754"/>
              <a:gd name="connsiteX67" fmla="*/ 390282 w 12192000"/>
              <a:gd name="connsiteY67" fmla="*/ 682067 h 3412754"/>
              <a:gd name="connsiteX68" fmla="*/ 441283 w 12192000"/>
              <a:gd name="connsiteY68" fmla="*/ 705097 h 3412754"/>
              <a:gd name="connsiteX69" fmla="*/ 479705 w 12192000"/>
              <a:gd name="connsiteY69" fmla="*/ 716832 h 3412754"/>
              <a:gd name="connsiteX70" fmla="*/ 766623 w 12192000"/>
              <a:gd name="connsiteY70" fmla="*/ 764276 h 3412754"/>
              <a:gd name="connsiteX71" fmla="*/ 827314 w 12192000"/>
              <a:gd name="connsiteY71" fmla="*/ 773281 h 3412754"/>
              <a:gd name="connsiteX72" fmla="*/ 998405 w 12192000"/>
              <a:gd name="connsiteY72" fmla="*/ 831450 h 3412754"/>
              <a:gd name="connsiteX73" fmla="*/ 1045574 w 12192000"/>
              <a:gd name="connsiteY73" fmla="*/ 834545 h 3412754"/>
              <a:gd name="connsiteX74" fmla="*/ 1350289 w 12192000"/>
              <a:gd name="connsiteY74" fmla="*/ 847970 h 3412754"/>
              <a:gd name="connsiteX75" fmla="*/ 1493817 w 12192000"/>
              <a:gd name="connsiteY75" fmla="*/ 833171 h 3412754"/>
              <a:gd name="connsiteX76" fmla="*/ 1629709 w 12192000"/>
              <a:gd name="connsiteY76" fmla="*/ 828909 h 3412754"/>
              <a:gd name="connsiteX77" fmla="*/ 1640709 w 12192000"/>
              <a:gd name="connsiteY77" fmla="*/ 833162 h 3412754"/>
              <a:gd name="connsiteX78" fmla="*/ 1645414 w 12192000"/>
              <a:gd name="connsiteY78" fmla="*/ 830588 h 3412754"/>
              <a:gd name="connsiteX79" fmla="*/ 1676636 w 12192000"/>
              <a:gd name="connsiteY79" fmla="*/ 815549 h 3412754"/>
              <a:gd name="connsiteX80" fmla="*/ 1737817 w 12192000"/>
              <a:gd name="connsiteY80" fmla="*/ 817478 h 3412754"/>
              <a:gd name="connsiteX81" fmla="*/ 1862741 w 12192000"/>
              <a:gd name="connsiteY81" fmla="*/ 810711 h 3412754"/>
              <a:gd name="connsiteX82" fmla="*/ 2063928 w 12192000"/>
              <a:gd name="connsiteY82" fmla="*/ 779064 h 3412754"/>
              <a:gd name="connsiteX83" fmla="*/ 2380801 w 12192000"/>
              <a:gd name="connsiteY83" fmla="*/ 740885 h 3412754"/>
              <a:gd name="connsiteX84" fmla="*/ 2654560 w 12192000"/>
              <a:gd name="connsiteY84" fmla="*/ 718537 h 3412754"/>
              <a:gd name="connsiteX85" fmla="*/ 2786787 w 12192000"/>
              <a:gd name="connsiteY85" fmla="*/ 710649 h 3412754"/>
              <a:gd name="connsiteX86" fmla="*/ 2885593 w 12192000"/>
              <a:gd name="connsiteY86" fmla="*/ 653707 h 3412754"/>
              <a:gd name="connsiteX87" fmla="*/ 3039071 w 12192000"/>
              <a:gd name="connsiteY87" fmla="*/ 639474 h 3412754"/>
              <a:gd name="connsiteX88" fmla="*/ 3129193 w 12192000"/>
              <a:gd name="connsiteY88" fmla="*/ 624112 h 3412754"/>
              <a:gd name="connsiteX89" fmla="*/ 3160750 w 12192000"/>
              <a:gd name="connsiteY89" fmla="*/ 607523 h 3412754"/>
              <a:gd name="connsiteX90" fmla="*/ 3206618 w 12192000"/>
              <a:gd name="connsiteY90" fmla="*/ 591586 h 3412754"/>
              <a:gd name="connsiteX91" fmla="*/ 3285495 w 12192000"/>
              <a:gd name="connsiteY91" fmla="*/ 555138 h 3412754"/>
              <a:gd name="connsiteX92" fmla="*/ 3395074 w 12192000"/>
              <a:gd name="connsiteY92" fmla="*/ 520642 h 3412754"/>
              <a:gd name="connsiteX93" fmla="*/ 3486313 w 12192000"/>
              <a:gd name="connsiteY93" fmla="*/ 541434 h 3412754"/>
              <a:gd name="connsiteX94" fmla="*/ 3491586 w 12192000"/>
              <a:gd name="connsiteY94" fmla="*/ 532087 h 3412754"/>
              <a:gd name="connsiteX95" fmla="*/ 3548983 w 12192000"/>
              <a:gd name="connsiteY95" fmla="*/ 524043 h 3412754"/>
              <a:gd name="connsiteX96" fmla="*/ 3731729 w 12192000"/>
              <a:gd name="connsiteY96" fmla="*/ 533135 h 3412754"/>
              <a:gd name="connsiteX97" fmla="*/ 3861674 w 12192000"/>
              <a:gd name="connsiteY97" fmla="*/ 515884 h 3412754"/>
              <a:gd name="connsiteX98" fmla="*/ 3912797 w 12192000"/>
              <a:gd name="connsiteY98" fmla="*/ 518977 h 3412754"/>
              <a:gd name="connsiteX99" fmla="*/ 3975778 w 12192000"/>
              <a:gd name="connsiteY99" fmla="*/ 494300 h 3412754"/>
              <a:gd name="connsiteX100" fmla="*/ 4072288 w 12192000"/>
              <a:gd name="connsiteY100" fmla="*/ 441937 h 3412754"/>
              <a:gd name="connsiteX101" fmla="*/ 4110070 w 12192000"/>
              <a:gd name="connsiteY101" fmla="*/ 449481 h 3412754"/>
              <a:gd name="connsiteX102" fmla="*/ 4148272 w 12192000"/>
              <a:gd name="connsiteY102" fmla="*/ 445653 h 3412754"/>
              <a:gd name="connsiteX103" fmla="*/ 4233003 w 12192000"/>
              <a:gd name="connsiteY103" fmla="*/ 409186 h 3412754"/>
              <a:gd name="connsiteX104" fmla="*/ 4283653 w 12192000"/>
              <a:gd name="connsiteY104" fmla="*/ 395505 h 3412754"/>
              <a:gd name="connsiteX105" fmla="*/ 4420068 w 12192000"/>
              <a:gd name="connsiteY105" fmla="*/ 350152 h 3412754"/>
              <a:gd name="connsiteX106" fmla="*/ 4612820 w 12192000"/>
              <a:gd name="connsiteY106" fmla="*/ 239334 h 3412754"/>
              <a:gd name="connsiteX107" fmla="*/ 4620533 w 12192000"/>
              <a:gd name="connsiteY107" fmla="*/ 236305 h 3412754"/>
              <a:gd name="connsiteX108" fmla="*/ 4642602 w 12192000"/>
              <a:gd name="connsiteY108" fmla="*/ 236802 h 3412754"/>
              <a:gd name="connsiteX109" fmla="*/ 4651066 w 12192000"/>
              <a:gd name="connsiteY109" fmla="*/ 238435 h 3412754"/>
              <a:gd name="connsiteX110" fmla="*/ 4663100 w 12192000"/>
              <a:gd name="connsiteY110" fmla="*/ 237746 h 3412754"/>
              <a:gd name="connsiteX111" fmla="*/ 4663344 w 12192000"/>
              <a:gd name="connsiteY111" fmla="*/ 237269 h 3412754"/>
              <a:gd name="connsiteX112" fmla="*/ 4674721 w 12192000"/>
              <a:gd name="connsiteY112" fmla="*/ 237526 h 3412754"/>
              <a:gd name="connsiteX113" fmla="*/ 4731045 w 12192000"/>
              <a:gd name="connsiteY113" fmla="*/ 244598 h 3412754"/>
              <a:gd name="connsiteX114" fmla="*/ 4798884 w 12192000"/>
              <a:gd name="connsiteY114" fmla="*/ 196787 h 3412754"/>
              <a:gd name="connsiteX115" fmla="*/ 4828155 w 12192000"/>
              <a:gd name="connsiteY115" fmla="*/ 187556 h 3412754"/>
              <a:gd name="connsiteX116" fmla="*/ 4843504 w 12192000"/>
              <a:gd name="connsiteY116" fmla="*/ 180167 h 3412754"/>
              <a:gd name="connsiteX117" fmla="*/ 4853353 w 12192000"/>
              <a:gd name="connsiteY117" fmla="*/ 191734 h 3412754"/>
              <a:gd name="connsiteX118" fmla="*/ 4898297 w 12192000"/>
              <a:gd name="connsiteY118" fmla="*/ 185132 h 3412754"/>
              <a:gd name="connsiteX119" fmla="*/ 4905046 w 12192000"/>
              <a:gd name="connsiteY119" fmla="*/ 182359 h 3412754"/>
              <a:gd name="connsiteX120" fmla="*/ 4940803 w 12192000"/>
              <a:gd name="connsiteY120" fmla="*/ 191669 h 3412754"/>
              <a:gd name="connsiteX121" fmla="*/ 4958985 w 12192000"/>
              <a:gd name="connsiteY121" fmla="*/ 193951 h 3412754"/>
              <a:gd name="connsiteX122" fmla="*/ 4964720 w 12192000"/>
              <a:gd name="connsiteY122" fmla="*/ 199811 h 3412754"/>
              <a:gd name="connsiteX123" fmla="*/ 4991255 w 12192000"/>
              <a:gd name="connsiteY123" fmla="*/ 200532 h 3412754"/>
              <a:gd name="connsiteX124" fmla="*/ 4994077 w 12192000"/>
              <a:gd name="connsiteY124" fmla="*/ 198648 h 3412754"/>
              <a:gd name="connsiteX125" fmla="*/ 5016802 w 12192000"/>
              <a:gd name="connsiteY125" fmla="*/ 206559 h 3412754"/>
              <a:gd name="connsiteX126" fmla="*/ 5091319 w 12192000"/>
              <a:gd name="connsiteY126" fmla="*/ 222031 h 3412754"/>
              <a:gd name="connsiteX127" fmla="*/ 5259336 w 12192000"/>
              <a:gd name="connsiteY127" fmla="*/ 227696 h 3412754"/>
              <a:gd name="connsiteX128" fmla="*/ 5491971 w 12192000"/>
              <a:gd name="connsiteY128" fmla="*/ 231543 h 3412754"/>
              <a:gd name="connsiteX129" fmla="*/ 5865838 w 12192000"/>
              <a:gd name="connsiteY129" fmla="*/ 211221 h 3412754"/>
              <a:gd name="connsiteX130" fmla="*/ 5995823 w 12192000"/>
              <a:gd name="connsiteY130" fmla="*/ 189794 h 3412754"/>
              <a:gd name="connsiteX131" fmla="*/ 6052915 w 12192000"/>
              <a:gd name="connsiteY131" fmla="*/ 202514 h 3412754"/>
              <a:gd name="connsiteX132" fmla="*/ 6093124 w 12192000"/>
              <a:gd name="connsiteY132" fmla="*/ 196914 h 3412754"/>
              <a:gd name="connsiteX133" fmla="*/ 6097661 w 12192000"/>
              <a:gd name="connsiteY133" fmla="*/ 193982 h 3412754"/>
              <a:gd name="connsiteX134" fmla="*/ 6116838 w 12192000"/>
              <a:gd name="connsiteY134" fmla="*/ 190997 h 3412754"/>
              <a:gd name="connsiteX135" fmla="*/ 6120984 w 12192000"/>
              <a:gd name="connsiteY135" fmla="*/ 179214 h 3412754"/>
              <a:gd name="connsiteX136" fmla="*/ 6148942 w 12192000"/>
              <a:gd name="connsiteY136" fmla="*/ 166882 h 3412754"/>
              <a:gd name="connsiteX137" fmla="*/ 6229970 w 12192000"/>
              <a:gd name="connsiteY137" fmla="*/ 168980 h 3412754"/>
              <a:gd name="connsiteX138" fmla="*/ 6355201 w 12192000"/>
              <a:gd name="connsiteY138" fmla="*/ 165082 h 3412754"/>
              <a:gd name="connsiteX139" fmla="*/ 6456586 w 12192000"/>
              <a:gd name="connsiteY139" fmla="*/ 158487 h 3412754"/>
              <a:gd name="connsiteX140" fmla="*/ 6494018 w 12192000"/>
              <a:gd name="connsiteY140" fmla="*/ 145017 h 3412754"/>
              <a:gd name="connsiteX141" fmla="*/ 6547019 w 12192000"/>
              <a:gd name="connsiteY141" fmla="*/ 133579 h 3412754"/>
              <a:gd name="connsiteX142" fmla="*/ 6644256 w 12192000"/>
              <a:gd name="connsiteY142" fmla="*/ 118520 h 3412754"/>
              <a:gd name="connsiteX143" fmla="*/ 6755672 w 12192000"/>
              <a:gd name="connsiteY143" fmla="*/ 128394 h 3412754"/>
              <a:gd name="connsiteX144" fmla="*/ 6847031 w 12192000"/>
              <a:gd name="connsiteY144" fmla="*/ 151384 h 3412754"/>
              <a:gd name="connsiteX145" fmla="*/ 6889589 w 12192000"/>
              <a:gd name="connsiteY145" fmla="*/ 177509 h 3412754"/>
              <a:gd name="connsiteX146" fmla="*/ 6926533 w 12192000"/>
              <a:gd name="connsiteY146" fmla="*/ 192860 h 3412754"/>
              <a:gd name="connsiteX147" fmla="*/ 6977994 w 12192000"/>
              <a:gd name="connsiteY147" fmla="*/ 260666 h 3412754"/>
              <a:gd name="connsiteX0" fmla="*/ 6977994 w 12192000"/>
              <a:gd name="connsiteY0" fmla="*/ 260666 h 3412754"/>
              <a:gd name="connsiteX1" fmla="*/ 7095723 w 12192000"/>
              <a:gd name="connsiteY1" fmla="*/ 266102 h 3412754"/>
              <a:gd name="connsiteX2" fmla="*/ 7330015 w 12192000"/>
              <a:gd name="connsiteY2" fmla="*/ 284555 h 3412754"/>
              <a:gd name="connsiteX3" fmla="*/ 7689873 w 12192000"/>
              <a:gd name="connsiteY3" fmla="*/ 370718 h 3412754"/>
              <a:gd name="connsiteX4" fmla="*/ 8005538 w 12192000"/>
              <a:gd name="connsiteY4" fmla="*/ 442682 h 3412754"/>
              <a:gd name="connsiteX5" fmla="*/ 8037524 w 12192000"/>
              <a:gd name="connsiteY5" fmla="*/ 375358 h 3412754"/>
              <a:gd name="connsiteX6" fmla="*/ 8129905 w 12192000"/>
              <a:gd name="connsiteY6" fmla="*/ 346895 h 3412754"/>
              <a:gd name="connsiteX7" fmla="*/ 8343185 w 12192000"/>
              <a:gd name="connsiteY7" fmla="*/ 345426 h 3412754"/>
              <a:gd name="connsiteX8" fmla="*/ 8404103 w 12192000"/>
              <a:gd name="connsiteY8" fmla="*/ 338768 h 3412754"/>
              <a:gd name="connsiteX9" fmla="*/ 8518180 w 12192000"/>
              <a:gd name="connsiteY9" fmla="*/ 340529 h 3412754"/>
              <a:gd name="connsiteX10" fmla="*/ 8676290 w 12192000"/>
              <a:gd name="connsiteY10" fmla="*/ 312725 h 3412754"/>
              <a:gd name="connsiteX11" fmla="*/ 8695239 w 12192000"/>
              <a:gd name="connsiteY11" fmla="*/ 341179 h 3412754"/>
              <a:gd name="connsiteX12" fmla="*/ 8855611 w 12192000"/>
              <a:gd name="connsiteY12" fmla="*/ 351086 h 3412754"/>
              <a:gd name="connsiteX13" fmla="*/ 8964553 w 12192000"/>
              <a:gd name="connsiteY13" fmla="*/ 392388 h 3412754"/>
              <a:gd name="connsiteX14" fmla="*/ 9079968 w 12192000"/>
              <a:gd name="connsiteY14" fmla="*/ 410600 h 3412754"/>
              <a:gd name="connsiteX15" fmla="*/ 9108506 w 12192000"/>
              <a:gd name="connsiteY15" fmla="*/ 439449 h 3412754"/>
              <a:gd name="connsiteX16" fmla="*/ 9188229 w 12192000"/>
              <a:gd name="connsiteY16" fmla="*/ 478360 h 3412754"/>
              <a:gd name="connsiteX17" fmla="*/ 9249213 w 12192000"/>
              <a:gd name="connsiteY17" fmla="*/ 453839 h 3412754"/>
              <a:gd name="connsiteX18" fmla="*/ 9309761 w 12192000"/>
              <a:gd name="connsiteY18" fmla="*/ 474159 h 3412754"/>
              <a:gd name="connsiteX19" fmla="*/ 9390188 w 12192000"/>
              <a:gd name="connsiteY19" fmla="*/ 415801 h 3412754"/>
              <a:gd name="connsiteX20" fmla="*/ 9516107 w 12192000"/>
              <a:gd name="connsiteY20" fmla="*/ 403938 h 3412754"/>
              <a:gd name="connsiteX21" fmla="*/ 9755401 w 12192000"/>
              <a:gd name="connsiteY21" fmla="*/ 367033 h 3412754"/>
              <a:gd name="connsiteX22" fmla="*/ 9879576 w 12192000"/>
              <a:gd name="connsiteY22" fmla="*/ 356007 h 3412754"/>
              <a:gd name="connsiteX23" fmla="*/ 9917042 w 12192000"/>
              <a:gd name="connsiteY23" fmla="*/ 341643 h 3412754"/>
              <a:gd name="connsiteX24" fmla="*/ 10013409 w 12192000"/>
              <a:gd name="connsiteY24" fmla="*/ 305855 h 3412754"/>
              <a:gd name="connsiteX25" fmla="*/ 10067656 w 12192000"/>
              <a:gd name="connsiteY25" fmla="*/ 281437 h 3412754"/>
              <a:gd name="connsiteX26" fmla="*/ 10131785 w 12192000"/>
              <a:gd name="connsiteY26" fmla="*/ 254052 h 3412754"/>
              <a:gd name="connsiteX27" fmla="*/ 10207787 w 12192000"/>
              <a:gd name="connsiteY27" fmla="*/ 231119 h 3412754"/>
              <a:gd name="connsiteX28" fmla="*/ 10309934 w 12192000"/>
              <a:gd name="connsiteY28" fmla="*/ 222552 h 3412754"/>
              <a:gd name="connsiteX29" fmla="*/ 10431202 w 12192000"/>
              <a:gd name="connsiteY29" fmla="*/ 213096 h 3412754"/>
              <a:gd name="connsiteX30" fmla="*/ 10487751 w 12192000"/>
              <a:gd name="connsiteY30" fmla="*/ 206377 h 3412754"/>
              <a:gd name="connsiteX31" fmla="*/ 10557198 w 12192000"/>
              <a:gd name="connsiteY31" fmla="*/ 215273 h 3412754"/>
              <a:gd name="connsiteX32" fmla="*/ 10612454 w 12192000"/>
              <a:gd name="connsiteY32" fmla="*/ 216832 h 3412754"/>
              <a:gd name="connsiteX33" fmla="*/ 10625222 w 12192000"/>
              <a:gd name="connsiteY33" fmla="*/ 207374 h 3412754"/>
              <a:gd name="connsiteX34" fmla="*/ 10633161 w 12192000"/>
              <a:gd name="connsiteY34" fmla="*/ 206491 h 3412754"/>
              <a:gd name="connsiteX35" fmla="*/ 10645941 w 12192000"/>
              <a:gd name="connsiteY35" fmla="*/ 210773 h 3412754"/>
              <a:gd name="connsiteX36" fmla="*/ 10650422 w 12192000"/>
              <a:gd name="connsiteY36" fmla="*/ 204575 h 3412754"/>
              <a:gd name="connsiteX37" fmla="*/ 10656955 w 12192000"/>
              <a:gd name="connsiteY37" fmla="*/ 203851 h 3412754"/>
              <a:gd name="connsiteX38" fmla="*/ 10701610 w 12192000"/>
              <a:gd name="connsiteY38" fmla="*/ 199762 h 3412754"/>
              <a:gd name="connsiteX39" fmla="*/ 10770373 w 12192000"/>
              <a:gd name="connsiteY39" fmla="*/ 211095 h 3412754"/>
              <a:gd name="connsiteX40" fmla="*/ 10866744 w 12192000"/>
              <a:gd name="connsiteY40" fmla="*/ 222034 h 3412754"/>
              <a:gd name="connsiteX41" fmla="*/ 10996158 w 12192000"/>
              <a:gd name="connsiteY41" fmla="*/ 221428 h 3412754"/>
              <a:gd name="connsiteX42" fmla="*/ 11095448 w 12192000"/>
              <a:gd name="connsiteY42" fmla="*/ 220977 h 3412754"/>
              <a:gd name="connsiteX43" fmla="*/ 11189065 w 12192000"/>
              <a:gd name="connsiteY43" fmla="*/ 173683 h 3412754"/>
              <a:gd name="connsiteX44" fmla="*/ 11287301 w 12192000"/>
              <a:gd name="connsiteY44" fmla="*/ 133951 h 3412754"/>
              <a:gd name="connsiteX45" fmla="*/ 11324148 w 12192000"/>
              <a:gd name="connsiteY45" fmla="*/ 100804 h 3412754"/>
              <a:gd name="connsiteX46" fmla="*/ 11392201 w 12192000"/>
              <a:gd name="connsiteY46" fmla="*/ 93717 h 3412754"/>
              <a:gd name="connsiteX47" fmla="*/ 11453356 w 12192000"/>
              <a:gd name="connsiteY47" fmla="*/ 48124 h 3412754"/>
              <a:gd name="connsiteX48" fmla="*/ 11548919 w 12192000"/>
              <a:gd name="connsiteY48" fmla="*/ 21179 h 3412754"/>
              <a:gd name="connsiteX49" fmla="*/ 11722689 w 12192000"/>
              <a:gd name="connsiteY49" fmla="*/ 0 h 3412754"/>
              <a:gd name="connsiteX50" fmla="*/ 11822950 w 12192000"/>
              <a:gd name="connsiteY50" fmla="*/ 642 h 3412754"/>
              <a:gd name="connsiteX51" fmla="*/ 11883216 w 12192000"/>
              <a:gd name="connsiteY51" fmla="*/ 46151 h 3412754"/>
              <a:gd name="connsiteX52" fmla="*/ 11945987 w 12192000"/>
              <a:gd name="connsiteY52" fmla="*/ 80077 h 3412754"/>
              <a:gd name="connsiteX53" fmla="*/ 11999257 w 12192000"/>
              <a:gd name="connsiteY53" fmla="*/ 103010 h 3412754"/>
              <a:gd name="connsiteX54" fmla="*/ 12063855 w 12192000"/>
              <a:gd name="connsiteY54" fmla="*/ 135868 h 3412754"/>
              <a:gd name="connsiteX55" fmla="*/ 12123386 w 12192000"/>
              <a:gd name="connsiteY55" fmla="*/ 292354 h 3412754"/>
              <a:gd name="connsiteX56" fmla="*/ 12163777 w 12192000"/>
              <a:gd name="connsiteY56" fmla="*/ 305843 h 3412754"/>
              <a:gd name="connsiteX57" fmla="*/ 12192000 w 12192000"/>
              <a:gd name="connsiteY57" fmla="*/ 315108 h 3412754"/>
              <a:gd name="connsiteX58" fmla="*/ 12192000 w 12192000"/>
              <a:gd name="connsiteY58" fmla="*/ 1393774 h 3412754"/>
              <a:gd name="connsiteX59" fmla="*/ 12192000 w 12192000"/>
              <a:gd name="connsiteY59" fmla="*/ 2389853 h 3412754"/>
              <a:gd name="connsiteX60" fmla="*/ 12192000 w 12192000"/>
              <a:gd name="connsiteY60" fmla="*/ 3412754 h 3412754"/>
              <a:gd name="connsiteX61" fmla="*/ 0 w 12192000"/>
              <a:gd name="connsiteY61" fmla="*/ 3412754 h 3412754"/>
              <a:gd name="connsiteX62" fmla="*/ 0 w 12192000"/>
              <a:gd name="connsiteY62" fmla="*/ 2389853 h 3412754"/>
              <a:gd name="connsiteX63" fmla="*/ 0 w 12192000"/>
              <a:gd name="connsiteY63" fmla="*/ 1393774 h 3412754"/>
              <a:gd name="connsiteX64" fmla="*/ 0 w 12192000"/>
              <a:gd name="connsiteY64" fmla="*/ 661944 h 3412754"/>
              <a:gd name="connsiteX65" fmla="*/ 76043 w 12192000"/>
              <a:gd name="connsiteY65" fmla="*/ 657581 h 3412754"/>
              <a:gd name="connsiteX66" fmla="*/ 156777 w 12192000"/>
              <a:gd name="connsiteY66" fmla="*/ 675343 h 3412754"/>
              <a:gd name="connsiteX67" fmla="*/ 390282 w 12192000"/>
              <a:gd name="connsiteY67" fmla="*/ 682067 h 3412754"/>
              <a:gd name="connsiteX68" fmla="*/ 441283 w 12192000"/>
              <a:gd name="connsiteY68" fmla="*/ 705097 h 3412754"/>
              <a:gd name="connsiteX69" fmla="*/ 479705 w 12192000"/>
              <a:gd name="connsiteY69" fmla="*/ 716832 h 3412754"/>
              <a:gd name="connsiteX70" fmla="*/ 766623 w 12192000"/>
              <a:gd name="connsiteY70" fmla="*/ 764276 h 3412754"/>
              <a:gd name="connsiteX71" fmla="*/ 827314 w 12192000"/>
              <a:gd name="connsiteY71" fmla="*/ 773281 h 3412754"/>
              <a:gd name="connsiteX72" fmla="*/ 998405 w 12192000"/>
              <a:gd name="connsiteY72" fmla="*/ 831450 h 3412754"/>
              <a:gd name="connsiteX73" fmla="*/ 1045574 w 12192000"/>
              <a:gd name="connsiteY73" fmla="*/ 834545 h 3412754"/>
              <a:gd name="connsiteX74" fmla="*/ 1350289 w 12192000"/>
              <a:gd name="connsiteY74" fmla="*/ 847970 h 3412754"/>
              <a:gd name="connsiteX75" fmla="*/ 1493817 w 12192000"/>
              <a:gd name="connsiteY75" fmla="*/ 833171 h 3412754"/>
              <a:gd name="connsiteX76" fmla="*/ 1629709 w 12192000"/>
              <a:gd name="connsiteY76" fmla="*/ 828909 h 3412754"/>
              <a:gd name="connsiteX77" fmla="*/ 1640709 w 12192000"/>
              <a:gd name="connsiteY77" fmla="*/ 833162 h 3412754"/>
              <a:gd name="connsiteX78" fmla="*/ 1645414 w 12192000"/>
              <a:gd name="connsiteY78" fmla="*/ 830588 h 3412754"/>
              <a:gd name="connsiteX79" fmla="*/ 1676636 w 12192000"/>
              <a:gd name="connsiteY79" fmla="*/ 815549 h 3412754"/>
              <a:gd name="connsiteX80" fmla="*/ 1737817 w 12192000"/>
              <a:gd name="connsiteY80" fmla="*/ 817478 h 3412754"/>
              <a:gd name="connsiteX81" fmla="*/ 1862741 w 12192000"/>
              <a:gd name="connsiteY81" fmla="*/ 810711 h 3412754"/>
              <a:gd name="connsiteX82" fmla="*/ 2063928 w 12192000"/>
              <a:gd name="connsiteY82" fmla="*/ 779064 h 3412754"/>
              <a:gd name="connsiteX83" fmla="*/ 2380801 w 12192000"/>
              <a:gd name="connsiteY83" fmla="*/ 740885 h 3412754"/>
              <a:gd name="connsiteX84" fmla="*/ 2654560 w 12192000"/>
              <a:gd name="connsiteY84" fmla="*/ 718537 h 3412754"/>
              <a:gd name="connsiteX85" fmla="*/ 2786787 w 12192000"/>
              <a:gd name="connsiteY85" fmla="*/ 710649 h 3412754"/>
              <a:gd name="connsiteX86" fmla="*/ 2885593 w 12192000"/>
              <a:gd name="connsiteY86" fmla="*/ 653707 h 3412754"/>
              <a:gd name="connsiteX87" fmla="*/ 3039071 w 12192000"/>
              <a:gd name="connsiteY87" fmla="*/ 639474 h 3412754"/>
              <a:gd name="connsiteX88" fmla="*/ 3129193 w 12192000"/>
              <a:gd name="connsiteY88" fmla="*/ 624112 h 3412754"/>
              <a:gd name="connsiteX89" fmla="*/ 3160750 w 12192000"/>
              <a:gd name="connsiteY89" fmla="*/ 607523 h 3412754"/>
              <a:gd name="connsiteX90" fmla="*/ 3206618 w 12192000"/>
              <a:gd name="connsiteY90" fmla="*/ 591586 h 3412754"/>
              <a:gd name="connsiteX91" fmla="*/ 3285495 w 12192000"/>
              <a:gd name="connsiteY91" fmla="*/ 555138 h 3412754"/>
              <a:gd name="connsiteX92" fmla="*/ 3395074 w 12192000"/>
              <a:gd name="connsiteY92" fmla="*/ 520642 h 3412754"/>
              <a:gd name="connsiteX93" fmla="*/ 3486313 w 12192000"/>
              <a:gd name="connsiteY93" fmla="*/ 541434 h 3412754"/>
              <a:gd name="connsiteX94" fmla="*/ 3491586 w 12192000"/>
              <a:gd name="connsiteY94" fmla="*/ 532087 h 3412754"/>
              <a:gd name="connsiteX95" fmla="*/ 3548983 w 12192000"/>
              <a:gd name="connsiteY95" fmla="*/ 524043 h 3412754"/>
              <a:gd name="connsiteX96" fmla="*/ 3731729 w 12192000"/>
              <a:gd name="connsiteY96" fmla="*/ 533135 h 3412754"/>
              <a:gd name="connsiteX97" fmla="*/ 3861674 w 12192000"/>
              <a:gd name="connsiteY97" fmla="*/ 515884 h 3412754"/>
              <a:gd name="connsiteX98" fmla="*/ 3912797 w 12192000"/>
              <a:gd name="connsiteY98" fmla="*/ 518977 h 3412754"/>
              <a:gd name="connsiteX99" fmla="*/ 3975778 w 12192000"/>
              <a:gd name="connsiteY99" fmla="*/ 494300 h 3412754"/>
              <a:gd name="connsiteX100" fmla="*/ 4072288 w 12192000"/>
              <a:gd name="connsiteY100" fmla="*/ 441937 h 3412754"/>
              <a:gd name="connsiteX101" fmla="*/ 4110070 w 12192000"/>
              <a:gd name="connsiteY101" fmla="*/ 449481 h 3412754"/>
              <a:gd name="connsiteX102" fmla="*/ 4148272 w 12192000"/>
              <a:gd name="connsiteY102" fmla="*/ 445653 h 3412754"/>
              <a:gd name="connsiteX103" fmla="*/ 4233003 w 12192000"/>
              <a:gd name="connsiteY103" fmla="*/ 409186 h 3412754"/>
              <a:gd name="connsiteX104" fmla="*/ 4283653 w 12192000"/>
              <a:gd name="connsiteY104" fmla="*/ 395505 h 3412754"/>
              <a:gd name="connsiteX105" fmla="*/ 4420068 w 12192000"/>
              <a:gd name="connsiteY105" fmla="*/ 350152 h 3412754"/>
              <a:gd name="connsiteX106" fmla="*/ 4612820 w 12192000"/>
              <a:gd name="connsiteY106" fmla="*/ 239334 h 3412754"/>
              <a:gd name="connsiteX107" fmla="*/ 4620533 w 12192000"/>
              <a:gd name="connsiteY107" fmla="*/ 236305 h 3412754"/>
              <a:gd name="connsiteX108" fmla="*/ 4642602 w 12192000"/>
              <a:gd name="connsiteY108" fmla="*/ 236802 h 3412754"/>
              <a:gd name="connsiteX109" fmla="*/ 4651066 w 12192000"/>
              <a:gd name="connsiteY109" fmla="*/ 238435 h 3412754"/>
              <a:gd name="connsiteX110" fmla="*/ 4663100 w 12192000"/>
              <a:gd name="connsiteY110" fmla="*/ 237746 h 3412754"/>
              <a:gd name="connsiteX111" fmla="*/ 4663344 w 12192000"/>
              <a:gd name="connsiteY111" fmla="*/ 237269 h 3412754"/>
              <a:gd name="connsiteX112" fmla="*/ 4674721 w 12192000"/>
              <a:gd name="connsiteY112" fmla="*/ 237526 h 3412754"/>
              <a:gd name="connsiteX113" fmla="*/ 4731045 w 12192000"/>
              <a:gd name="connsiteY113" fmla="*/ 244598 h 3412754"/>
              <a:gd name="connsiteX114" fmla="*/ 4798884 w 12192000"/>
              <a:gd name="connsiteY114" fmla="*/ 196787 h 3412754"/>
              <a:gd name="connsiteX115" fmla="*/ 4828155 w 12192000"/>
              <a:gd name="connsiteY115" fmla="*/ 187556 h 3412754"/>
              <a:gd name="connsiteX116" fmla="*/ 4843504 w 12192000"/>
              <a:gd name="connsiteY116" fmla="*/ 180167 h 3412754"/>
              <a:gd name="connsiteX117" fmla="*/ 4853353 w 12192000"/>
              <a:gd name="connsiteY117" fmla="*/ 191734 h 3412754"/>
              <a:gd name="connsiteX118" fmla="*/ 4898297 w 12192000"/>
              <a:gd name="connsiteY118" fmla="*/ 185132 h 3412754"/>
              <a:gd name="connsiteX119" fmla="*/ 4905046 w 12192000"/>
              <a:gd name="connsiteY119" fmla="*/ 182359 h 3412754"/>
              <a:gd name="connsiteX120" fmla="*/ 4940803 w 12192000"/>
              <a:gd name="connsiteY120" fmla="*/ 191669 h 3412754"/>
              <a:gd name="connsiteX121" fmla="*/ 4958985 w 12192000"/>
              <a:gd name="connsiteY121" fmla="*/ 193951 h 3412754"/>
              <a:gd name="connsiteX122" fmla="*/ 4964720 w 12192000"/>
              <a:gd name="connsiteY122" fmla="*/ 199811 h 3412754"/>
              <a:gd name="connsiteX123" fmla="*/ 4991255 w 12192000"/>
              <a:gd name="connsiteY123" fmla="*/ 200532 h 3412754"/>
              <a:gd name="connsiteX124" fmla="*/ 4994077 w 12192000"/>
              <a:gd name="connsiteY124" fmla="*/ 198648 h 3412754"/>
              <a:gd name="connsiteX125" fmla="*/ 5016802 w 12192000"/>
              <a:gd name="connsiteY125" fmla="*/ 206559 h 3412754"/>
              <a:gd name="connsiteX126" fmla="*/ 5091319 w 12192000"/>
              <a:gd name="connsiteY126" fmla="*/ 222031 h 3412754"/>
              <a:gd name="connsiteX127" fmla="*/ 5259336 w 12192000"/>
              <a:gd name="connsiteY127" fmla="*/ 227696 h 3412754"/>
              <a:gd name="connsiteX128" fmla="*/ 5491971 w 12192000"/>
              <a:gd name="connsiteY128" fmla="*/ 231543 h 3412754"/>
              <a:gd name="connsiteX129" fmla="*/ 5865838 w 12192000"/>
              <a:gd name="connsiteY129" fmla="*/ 211221 h 3412754"/>
              <a:gd name="connsiteX130" fmla="*/ 5995823 w 12192000"/>
              <a:gd name="connsiteY130" fmla="*/ 189794 h 3412754"/>
              <a:gd name="connsiteX131" fmla="*/ 6052915 w 12192000"/>
              <a:gd name="connsiteY131" fmla="*/ 202514 h 3412754"/>
              <a:gd name="connsiteX132" fmla="*/ 6093124 w 12192000"/>
              <a:gd name="connsiteY132" fmla="*/ 196914 h 3412754"/>
              <a:gd name="connsiteX133" fmla="*/ 6097661 w 12192000"/>
              <a:gd name="connsiteY133" fmla="*/ 193982 h 3412754"/>
              <a:gd name="connsiteX134" fmla="*/ 6116838 w 12192000"/>
              <a:gd name="connsiteY134" fmla="*/ 190997 h 3412754"/>
              <a:gd name="connsiteX135" fmla="*/ 6120984 w 12192000"/>
              <a:gd name="connsiteY135" fmla="*/ 179214 h 3412754"/>
              <a:gd name="connsiteX136" fmla="*/ 6148942 w 12192000"/>
              <a:gd name="connsiteY136" fmla="*/ 166882 h 3412754"/>
              <a:gd name="connsiteX137" fmla="*/ 6229970 w 12192000"/>
              <a:gd name="connsiteY137" fmla="*/ 168980 h 3412754"/>
              <a:gd name="connsiteX138" fmla="*/ 6355201 w 12192000"/>
              <a:gd name="connsiteY138" fmla="*/ 165082 h 3412754"/>
              <a:gd name="connsiteX139" fmla="*/ 6456586 w 12192000"/>
              <a:gd name="connsiteY139" fmla="*/ 158487 h 3412754"/>
              <a:gd name="connsiteX140" fmla="*/ 6494018 w 12192000"/>
              <a:gd name="connsiteY140" fmla="*/ 145017 h 3412754"/>
              <a:gd name="connsiteX141" fmla="*/ 6547019 w 12192000"/>
              <a:gd name="connsiteY141" fmla="*/ 133579 h 3412754"/>
              <a:gd name="connsiteX142" fmla="*/ 6644256 w 12192000"/>
              <a:gd name="connsiteY142" fmla="*/ 118520 h 3412754"/>
              <a:gd name="connsiteX143" fmla="*/ 6755672 w 12192000"/>
              <a:gd name="connsiteY143" fmla="*/ 128394 h 3412754"/>
              <a:gd name="connsiteX144" fmla="*/ 6847031 w 12192000"/>
              <a:gd name="connsiteY144" fmla="*/ 151384 h 3412754"/>
              <a:gd name="connsiteX145" fmla="*/ 6889589 w 12192000"/>
              <a:gd name="connsiteY145" fmla="*/ 177509 h 3412754"/>
              <a:gd name="connsiteX146" fmla="*/ 6926533 w 12192000"/>
              <a:gd name="connsiteY146" fmla="*/ 192860 h 3412754"/>
              <a:gd name="connsiteX147" fmla="*/ 6977994 w 12192000"/>
              <a:gd name="connsiteY147" fmla="*/ 260666 h 3412754"/>
              <a:gd name="connsiteX0" fmla="*/ 6977994 w 12192000"/>
              <a:gd name="connsiteY0" fmla="*/ 260666 h 3412754"/>
              <a:gd name="connsiteX1" fmla="*/ 7095723 w 12192000"/>
              <a:gd name="connsiteY1" fmla="*/ 266102 h 3412754"/>
              <a:gd name="connsiteX2" fmla="*/ 7330015 w 12192000"/>
              <a:gd name="connsiteY2" fmla="*/ 284555 h 3412754"/>
              <a:gd name="connsiteX3" fmla="*/ 7689873 w 12192000"/>
              <a:gd name="connsiteY3" fmla="*/ 370718 h 3412754"/>
              <a:gd name="connsiteX4" fmla="*/ 7945968 w 12192000"/>
              <a:gd name="connsiteY4" fmla="*/ 420979 h 3412754"/>
              <a:gd name="connsiteX5" fmla="*/ 8037524 w 12192000"/>
              <a:gd name="connsiteY5" fmla="*/ 375358 h 3412754"/>
              <a:gd name="connsiteX6" fmla="*/ 8129905 w 12192000"/>
              <a:gd name="connsiteY6" fmla="*/ 346895 h 3412754"/>
              <a:gd name="connsiteX7" fmla="*/ 8343185 w 12192000"/>
              <a:gd name="connsiteY7" fmla="*/ 345426 h 3412754"/>
              <a:gd name="connsiteX8" fmla="*/ 8404103 w 12192000"/>
              <a:gd name="connsiteY8" fmla="*/ 338768 h 3412754"/>
              <a:gd name="connsiteX9" fmla="*/ 8518180 w 12192000"/>
              <a:gd name="connsiteY9" fmla="*/ 340529 h 3412754"/>
              <a:gd name="connsiteX10" fmla="*/ 8676290 w 12192000"/>
              <a:gd name="connsiteY10" fmla="*/ 312725 h 3412754"/>
              <a:gd name="connsiteX11" fmla="*/ 8695239 w 12192000"/>
              <a:gd name="connsiteY11" fmla="*/ 341179 h 3412754"/>
              <a:gd name="connsiteX12" fmla="*/ 8855611 w 12192000"/>
              <a:gd name="connsiteY12" fmla="*/ 351086 h 3412754"/>
              <a:gd name="connsiteX13" fmla="*/ 8964553 w 12192000"/>
              <a:gd name="connsiteY13" fmla="*/ 392388 h 3412754"/>
              <a:gd name="connsiteX14" fmla="*/ 9079968 w 12192000"/>
              <a:gd name="connsiteY14" fmla="*/ 410600 h 3412754"/>
              <a:gd name="connsiteX15" fmla="*/ 9108506 w 12192000"/>
              <a:gd name="connsiteY15" fmla="*/ 439449 h 3412754"/>
              <a:gd name="connsiteX16" fmla="*/ 9188229 w 12192000"/>
              <a:gd name="connsiteY16" fmla="*/ 478360 h 3412754"/>
              <a:gd name="connsiteX17" fmla="*/ 9249213 w 12192000"/>
              <a:gd name="connsiteY17" fmla="*/ 453839 h 3412754"/>
              <a:gd name="connsiteX18" fmla="*/ 9309761 w 12192000"/>
              <a:gd name="connsiteY18" fmla="*/ 474159 h 3412754"/>
              <a:gd name="connsiteX19" fmla="*/ 9390188 w 12192000"/>
              <a:gd name="connsiteY19" fmla="*/ 415801 h 3412754"/>
              <a:gd name="connsiteX20" fmla="*/ 9516107 w 12192000"/>
              <a:gd name="connsiteY20" fmla="*/ 403938 h 3412754"/>
              <a:gd name="connsiteX21" fmla="*/ 9755401 w 12192000"/>
              <a:gd name="connsiteY21" fmla="*/ 367033 h 3412754"/>
              <a:gd name="connsiteX22" fmla="*/ 9879576 w 12192000"/>
              <a:gd name="connsiteY22" fmla="*/ 356007 h 3412754"/>
              <a:gd name="connsiteX23" fmla="*/ 9917042 w 12192000"/>
              <a:gd name="connsiteY23" fmla="*/ 341643 h 3412754"/>
              <a:gd name="connsiteX24" fmla="*/ 10013409 w 12192000"/>
              <a:gd name="connsiteY24" fmla="*/ 305855 h 3412754"/>
              <a:gd name="connsiteX25" fmla="*/ 10067656 w 12192000"/>
              <a:gd name="connsiteY25" fmla="*/ 281437 h 3412754"/>
              <a:gd name="connsiteX26" fmla="*/ 10131785 w 12192000"/>
              <a:gd name="connsiteY26" fmla="*/ 254052 h 3412754"/>
              <a:gd name="connsiteX27" fmla="*/ 10207787 w 12192000"/>
              <a:gd name="connsiteY27" fmla="*/ 231119 h 3412754"/>
              <a:gd name="connsiteX28" fmla="*/ 10309934 w 12192000"/>
              <a:gd name="connsiteY28" fmla="*/ 222552 h 3412754"/>
              <a:gd name="connsiteX29" fmla="*/ 10431202 w 12192000"/>
              <a:gd name="connsiteY29" fmla="*/ 213096 h 3412754"/>
              <a:gd name="connsiteX30" fmla="*/ 10487751 w 12192000"/>
              <a:gd name="connsiteY30" fmla="*/ 206377 h 3412754"/>
              <a:gd name="connsiteX31" fmla="*/ 10557198 w 12192000"/>
              <a:gd name="connsiteY31" fmla="*/ 215273 h 3412754"/>
              <a:gd name="connsiteX32" fmla="*/ 10612454 w 12192000"/>
              <a:gd name="connsiteY32" fmla="*/ 216832 h 3412754"/>
              <a:gd name="connsiteX33" fmla="*/ 10625222 w 12192000"/>
              <a:gd name="connsiteY33" fmla="*/ 207374 h 3412754"/>
              <a:gd name="connsiteX34" fmla="*/ 10633161 w 12192000"/>
              <a:gd name="connsiteY34" fmla="*/ 206491 h 3412754"/>
              <a:gd name="connsiteX35" fmla="*/ 10645941 w 12192000"/>
              <a:gd name="connsiteY35" fmla="*/ 210773 h 3412754"/>
              <a:gd name="connsiteX36" fmla="*/ 10650422 w 12192000"/>
              <a:gd name="connsiteY36" fmla="*/ 204575 h 3412754"/>
              <a:gd name="connsiteX37" fmla="*/ 10656955 w 12192000"/>
              <a:gd name="connsiteY37" fmla="*/ 203851 h 3412754"/>
              <a:gd name="connsiteX38" fmla="*/ 10701610 w 12192000"/>
              <a:gd name="connsiteY38" fmla="*/ 199762 h 3412754"/>
              <a:gd name="connsiteX39" fmla="*/ 10770373 w 12192000"/>
              <a:gd name="connsiteY39" fmla="*/ 211095 h 3412754"/>
              <a:gd name="connsiteX40" fmla="*/ 10866744 w 12192000"/>
              <a:gd name="connsiteY40" fmla="*/ 222034 h 3412754"/>
              <a:gd name="connsiteX41" fmla="*/ 10996158 w 12192000"/>
              <a:gd name="connsiteY41" fmla="*/ 221428 h 3412754"/>
              <a:gd name="connsiteX42" fmla="*/ 11095448 w 12192000"/>
              <a:gd name="connsiteY42" fmla="*/ 220977 h 3412754"/>
              <a:gd name="connsiteX43" fmla="*/ 11189065 w 12192000"/>
              <a:gd name="connsiteY43" fmla="*/ 173683 h 3412754"/>
              <a:gd name="connsiteX44" fmla="*/ 11287301 w 12192000"/>
              <a:gd name="connsiteY44" fmla="*/ 133951 h 3412754"/>
              <a:gd name="connsiteX45" fmla="*/ 11324148 w 12192000"/>
              <a:gd name="connsiteY45" fmla="*/ 100804 h 3412754"/>
              <a:gd name="connsiteX46" fmla="*/ 11392201 w 12192000"/>
              <a:gd name="connsiteY46" fmla="*/ 93717 h 3412754"/>
              <a:gd name="connsiteX47" fmla="*/ 11453356 w 12192000"/>
              <a:gd name="connsiteY47" fmla="*/ 48124 h 3412754"/>
              <a:gd name="connsiteX48" fmla="*/ 11548919 w 12192000"/>
              <a:gd name="connsiteY48" fmla="*/ 21179 h 3412754"/>
              <a:gd name="connsiteX49" fmla="*/ 11722689 w 12192000"/>
              <a:gd name="connsiteY49" fmla="*/ 0 h 3412754"/>
              <a:gd name="connsiteX50" fmla="*/ 11822950 w 12192000"/>
              <a:gd name="connsiteY50" fmla="*/ 642 h 3412754"/>
              <a:gd name="connsiteX51" fmla="*/ 11883216 w 12192000"/>
              <a:gd name="connsiteY51" fmla="*/ 46151 h 3412754"/>
              <a:gd name="connsiteX52" fmla="*/ 11945987 w 12192000"/>
              <a:gd name="connsiteY52" fmla="*/ 80077 h 3412754"/>
              <a:gd name="connsiteX53" fmla="*/ 11999257 w 12192000"/>
              <a:gd name="connsiteY53" fmla="*/ 103010 h 3412754"/>
              <a:gd name="connsiteX54" fmla="*/ 12063855 w 12192000"/>
              <a:gd name="connsiteY54" fmla="*/ 135868 h 3412754"/>
              <a:gd name="connsiteX55" fmla="*/ 12123386 w 12192000"/>
              <a:gd name="connsiteY55" fmla="*/ 292354 h 3412754"/>
              <a:gd name="connsiteX56" fmla="*/ 12163777 w 12192000"/>
              <a:gd name="connsiteY56" fmla="*/ 305843 h 3412754"/>
              <a:gd name="connsiteX57" fmla="*/ 12192000 w 12192000"/>
              <a:gd name="connsiteY57" fmla="*/ 315108 h 3412754"/>
              <a:gd name="connsiteX58" fmla="*/ 12192000 w 12192000"/>
              <a:gd name="connsiteY58" fmla="*/ 1393774 h 3412754"/>
              <a:gd name="connsiteX59" fmla="*/ 12192000 w 12192000"/>
              <a:gd name="connsiteY59" fmla="*/ 2389853 h 3412754"/>
              <a:gd name="connsiteX60" fmla="*/ 12192000 w 12192000"/>
              <a:gd name="connsiteY60" fmla="*/ 3412754 h 3412754"/>
              <a:gd name="connsiteX61" fmla="*/ 0 w 12192000"/>
              <a:gd name="connsiteY61" fmla="*/ 3412754 h 3412754"/>
              <a:gd name="connsiteX62" fmla="*/ 0 w 12192000"/>
              <a:gd name="connsiteY62" fmla="*/ 2389853 h 3412754"/>
              <a:gd name="connsiteX63" fmla="*/ 0 w 12192000"/>
              <a:gd name="connsiteY63" fmla="*/ 1393774 h 3412754"/>
              <a:gd name="connsiteX64" fmla="*/ 0 w 12192000"/>
              <a:gd name="connsiteY64" fmla="*/ 661944 h 3412754"/>
              <a:gd name="connsiteX65" fmla="*/ 76043 w 12192000"/>
              <a:gd name="connsiteY65" fmla="*/ 657581 h 3412754"/>
              <a:gd name="connsiteX66" fmla="*/ 156777 w 12192000"/>
              <a:gd name="connsiteY66" fmla="*/ 675343 h 3412754"/>
              <a:gd name="connsiteX67" fmla="*/ 390282 w 12192000"/>
              <a:gd name="connsiteY67" fmla="*/ 682067 h 3412754"/>
              <a:gd name="connsiteX68" fmla="*/ 441283 w 12192000"/>
              <a:gd name="connsiteY68" fmla="*/ 705097 h 3412754"/>
              <a:gd name="connsiteX69" fmla="*/ 479705 w 12192000"/>
              <a:gd name="connsiteY69" fmla="*/ 716832 h 3412754"/>
              <a:gd name="connsiteX70" fmla="*/ 766623 w 12192000"/>
              <a:gd name="connsiteY70" fmla="*/ 764276 h 3412754"/>
              <a:gd name="connsiteX71" fmla="*/ 827314 w 12192000"/>
              <a:gd name="connsiteY71" fmla="*/ 773281 h 3412754"/>
              <a:gd name="connsiteX72" fmla="*/ 998405 w 12192000"/>
              <a:gd name="connsiteY72" fmla="*/ 831450 h 3412754"/>
              <a:gd name="connsiteX73" fmla="*/ 1045574 w 12192000"/>
              <a:gd name="connsiteY73" fmla="*/ 834545 h 3412754"/>
              <a:gd name="connsiteX74" fmla="*/ 1350289 w 12192000"/>
              <a:gd name="connsiteY74" fmla="*/ 847970 h 3412754"/>
              <a:gd name="connsiteX75" fmla="*/ 1493817 w 12192000"/>
              <a:gd name="connsiteY75" fmla="*/ 833171 h 3412754"/>
              <a:gd name="connsiteX76" fmla="*/ 1629709 w 12192000"/>
              <a:gd name="connsiteY76" fmla="*/ 828909 h 3412754"/>
              <a:gd name="connsiteX77" fmla="*/ 1640709 w 12192000"/>
              <a:gd name="connsiteY77" fmla="*/ 833162 h 3412754"/>
              <a:gd name="connsiteX78" fmla="*/ 1645414 w 12192000"/>
              <a:gd name="connsiteY78" fmla="*/ 830588 h 3412754"/>
              <a:gd name="connsiteX79" fmla="*/ 1676636 w 12192000"/>
              <a:gd name="connsiteY79" fmla="*/ 815549 h 3412754"/>
              <a:gd name="connsiteX80" fmla="*/ 1737817 w 12192000"/>
              <a:gd name="connsiteY80" fmla="*/ 817478 h 3412754"/>
              <a:gd name="connsiteX81" fmla="*/ 1862741 w 12192000"/>
              <a:gd name="connsiteY81" fmla="*/ 810711 h 3412754"/>
              <a:gd name="connsiteX82" fmla="*/ 2063928 w 12192000"/>
              <a:gd name="connsiteY82" fmla="*/ 779064 h 3412754"/>
              <a:gd name="connsiteX83" fmla="*/ 2380801 w 12192000"/>
              <a:gd name="connsiteY83" fmla="*/ 740885 h 3412754"/>
              <a:gd name="connsiteX84" fmla="*/ 2654560 w 12192000"/>
              <a:gd name="connsiteY84" fmla="*/ 718537 h 3412754"/>
              <a:gd name="connsiteX85" fmla="*/ 2786787 w 12192000"/>
              <a:gd name="connsiteY85" fmla="*/ 710649 h 3412754"/>
              <a:gd name="connsiteX86" fmla="*/ 2885593 w 12192000"/>
              <a:gd name="connsiteY86" fmla="*/ 653707 h 3412754"/>
              <a:gd name="connsiteX87" fmla="*/ 3039071 w 12192000"/>
              <a:gd name="connsiteY87" fmla="*/ 639474 h 3412754"/>
              <a:gd name="connsiteX88" fmla="*/ 3129193 w 12192000"/>
              <a:gd name="connsiteY88" fmla="*/ 624112 h 3412754"/>
              <a:gd name="connsiteX89" fmla="*/ 3160750 w 12192000"/>
              <a:gd name="connsiteY89" fmla="*/ 607523 h 3412754"/>
              <a:gd name="connsiteX90" fmla="*/ 3206618 w 12192000"/>
              <a:gd name="connsiteY90" fmla="*/ 591586 h 3412754"/>
              <a:gd name="connsiteX91" fmla="*/ 3285495 w 12192000"/>
              <a:gd name="connsiteY91" fmla="*/ 555138 h 3412754"/>
              <a:gd name="connsiteX92" fmla="*/ 3395074 w 12192000"/>
              <a:gd name="connsiteY92" fmla="*/ 520642 h 3412754"/>
              <a:gd name="connsiteX93" fmla="*/ 3486313 w 12192000"/>
              <a:gd name="connsiteY93" fmla="*/ 541434 h 3412754"/>
              <a:gd name="connsiteX94" fmla="*/ 3491586 w 12192000"/>
              <a:gd name="connsiteY94" fmla="*/ 532087 h 3412754"/>
              <a:gd name="connsiteX95" fmla="*/ 3548983 w 12192000"/>
              <a:gd name="connsiteY95" fmla="*/ 524043 h 3412754"/>
              <a:gd name="connsiteX96" fmla="*/ 3731729 w 12192000"/>
              <a:gd name="connsiteY96" fmla="*/ 533135 h 3412754"/>
              <a:gd name="connsiteX97" fmla="*/ 3861674 w 12192000"/>
              <a:gd name="connsiteY97" fmla="*/ 515884 h 3412754"/>
              <a:gd name="connsiteX98" fmla="*/ 3912797 w 12192000"/>
              <a:gd name="connsiteY98" fmla="*/ 518977 h 3412754"/>
              <a:gd name="connsiteX99" fmla="*/ 3975778 w 12192000"/>
              <a:gd name="connsiteY99" fmla="*/ 494300 h 3412754"/>
              <a:gd name="connsiteX100" fmla="*/ 4072288 w 12192000"/>
              <a:gd name="connsiteY100" fmla="*/ 441937 h 3412754"/>
              <a:gd name="connsiteX101" fmla="*/ 4110070 w 12192000"/>
              <a:gd name="connsiteY101" fmla="*/ 449481 h 3412754"/>
              <a:gd name="connsiteX102" fmla="*/ 4148272 w 12192000"/>
              <a:gd name="connsiteY102" fmla="*/ 445653 h 3412754"/>
              <a:gd name="connsiteX103" fmla="*/ 4233003 w 12192000"/>
              <a:gd name="connsiteY103" fmla="*/ 409186 h 3412754"/>
              <a:gd name="connsiteX104" fmla="*/ 4283653 w 12192000"/>
              <a:gd name="connsiteY104" fmla="*/ 395505 h 3412754"/>
              <a:gd name="connsiteX105" fmla="*/ 4420068 w 12192000"/>
              <a:gd name="connsiteY105" fmla="*/ 350152 h 3412754"/>
              <a:gd name="connsiteX106" fmla="*/ 4612820 w 12192000"/>
              <a:gd name="connsiteY106" fmla="*/ 239334 h 3412754"/>
              <a:gd name="connsiteX107" fmla="*/ 4620533 w 12192000"/>
              <a:gd name="connsiteY107" fmla="*/ 236305 h 3412754"/>
              <a:gd name="connsiteX108" fmla="*/ 4642602 w 12192000"/>
              <a:gd name="connsiteY108" fmla="*/ 236802 h 3412754"/>
              <a:gd name="connsiteX109" fmla="*/ 4651066 w 12192000"/>
              <a:gd name="connsiteY109" fmla="*/ 238435 h 3412754"/>
              <a:gd name="connsiteX110" fmla="*/ 4663100 w 12192000"/>
              <a:gd name="connsiteY110" fmla="*/ 237746 h 3412754"/>
              <a:gd name="connsiteX111" fmla="*/ 4663344 w 12192000"/>
              <a:gd name="connsiteY111" fmla="*/ 237269 h 3412754"/>
              <a:gd name="connsiteX112" fmla="*/ 4674721 w 12192000"/>
              <a:gd name="connsiteY112" fmla="*/ 237526 h 3412754"/>
              <a:gd name="connsiteX113" fmla="*/ 4731045 w 12192000"/>
              <a:gd name="connsiteY113" fmla="*/ 244598 h 3412754"/>
              <a:gd name="connsiteX114" fmla="*/ 4798884 w 12192000"/>
              <a:gd name="connsiteY114" fmla="*/ 196787 h 3412754"/>
              <a:gd name="connsiteX115" fmla="*/ 4828155 w 12192000"/>
              <a:gd name="connsiteY115" fmla="*/ 187556 h 3412754"/>
              <a:gd name="connsiteX116" fmla="*/ 4843504 w 12192000"/>
              <a:gd name="connsiteY116" fmla="*/ 180167 h 3412754"/>
              <a:gd name="connsiteX117" fmla="*/ 4853353 w 12192000"/>
              <a:gd name="connsiteY117" fmla="*/ 191734 h 3412754"/>
              <a:gd name="connsiteX118" fmla="*/ 4898297 w 12192000"/>
              <a:gd name="connsiteY118" fmla="*/ 185132 h 3412754"/>
              <a:gd name="connsiteX119" fmla="*/ 4905046 w 12192000"/>
              <a:gd name="connsiteY119" fmla="*/ 182359 h 3412754"/>
              <a:gd name="connsiteX120" fmla="*/ 4940803 w 12192000"/>
              <a:gd name="connsiteY120" fmla="*/ 191669 h 3412754"/>
              <a:gd name="connsiteX121" fmla="*/ 4958985 w 12192000"/>
              <a:gd name="connsiteY121" fmla="*/ 193951 h 3412754"/>
              <a:gd name="connsiteX122" fmla="*/ 4964720 w 12192000"/>
              <a:gd name="connsiteY122" fmla="*/ 199811 h 3412754"/>
              <a:gd name="connsiteX123" fmla="*/ 4991255 w 12192000"/>
              <a:gd name="connsiteY123" fmla="*/ 200532 h 3412754"/>
              <a:gd name="connsiteX124" fmla="*/ 4994077 w 12192000"/>
              <a:gd name="connsiteY124" fmla="*/ 198648 h 3412754"/>
              <a:gd name="connsiteX125" fmla="*/ 5016802 w 12192000"/>
              <a:gd name="connsiteY125" fmla="*/ 206559 h 3412754"/>
              <a:gd name="connsiteX126" fmla="*/ 5091319 w 12192000"/>
              <a:gd name="connsiteY126" fmla="*/ 222031 h 3412754"/>
              <a:gd name="connsiteX127" fmla="*/ 5259336 w 12192000"/>
              <a:gd name="connsiteY127" fmla="*/ 227696 h 3412754"/>
              <a:gd name="connsiteX128" fmla="*/ 5491971 w 12192000"/>
              <a:gd name="connsiteY128" fmla="*/ 231543 h 3412754"/>
              <a:gd name="connsiteX129" fmla="*/ 5865838 w 12192000"/>
              <a:gd name="connsiteY129" fmla="*/ 211221 h 3412754"/>
              <a:gd name="connsiteX130" fmla="*/ 5995823 w 12192000"/>
              <a:gd name="connsiteY130" fmla="*/ 189794 h 3412754"/>
              <a:gd name="connsiteX131" fmla="*/ 6052915 w 12192000"/>
              <a:gd name="connsiteY131" fmla="*/ 202514 h 3412754"/>
              <a:gd name="connsiteX132" fmla="*/ 6093124 w 12192000"/>
              <a:gd name="connsiteY132" fmla="*/ 196914 h 3412754"/>
              <a:gd name="connsiteX133" fmla="*/ 6097661 w 12192000"/>
              <a:gd name="connsiteY133" fmla="*/ 193982 h 3412754"/>
              <a:gd name="connsiteX134" fmla="*/ 6116838 w 12192000"/>
              <a:gd name="connsiteY134" fmla="*/ 190997 h 3412754"/>
              <a:gd name="connsiteX135" fmla="*/ 6120984 w 12192000"/>
              <a:gd name="connsiteY135" fmla="*/ 179214 h 3412754"/>
              <a:gd name="connsiteX136" fmla="*/ 6148942 w 12192000"/>
              <a:gd name="connsiteY136" fmla="*/ 166882 h 3412754"/>
              <a:gd name="connsiteX137" fmla="*/ 6229970 w 12192000"/>
              <a:gd name="connsiteY137" fmla="*/ 168980 h 3412754"/>
              <a:gd name="connsiteX138" fmla="*/ 6355201 w 12192000"/>
              <a:gd name="connsiteY138" fmla="*/ 165082 h 3412754"/>
              <a:gd name="connsiteX139" fmla="*/ 6456586 w 12192000"/>
              <a:gd name="connsiteY139" fmla="*/ 158487 h 3412754"/>
              <a:gd name="connsiteX140" fmla="*/ 6494018 w 12192000"/>
              <a:gd name="connsiteY140" fmla="*/ 145017 h 3412754"/>
              <a:gd name="connsiteX141" fmla="*/ 6547019 w 12192000"/>
              <a:gd name="connsiteY141" fmla="*/ 133579 h 3412754"/>
              <a:gd name="connsiteX142" fmla="*/ 6644256 w 12192000"/>
              <a:gd name="connsiteY142" fmla="*/ 118520 h 3412754"/>
              <a:gd name="connsiteX143" fmla="*/ 6755672 w 12192000"/>
              <a:gd name="connsiteY143" fmla="*/ 128394 h 3412754"/>
              <a:gd name="connsiteX144" fmla="*/ 6847031 w 12192000"/>
              <a:gd name="connsiteY144" fmla="*/ 151384 h 3412754"/>
              <a:gd name="connsiteX145" fmla="*/ 6889589 w 12192000"/>
              <a:gd name="connsiteY145" fmla="*/ 177509 h 3412754"/>
              <a:gd name="connsiteX146" fmla="*/ 6926533 w 12192000"/>
              <a:gd name="connsiteY146" fmla="*/ 192860 h 3412754"/>
              <a:gd name="connsiteX147" fmla="*/ 6977994 w 12192000"/>
              <a:gd name="connsiteY147" fmla="*/ 260666 h 3412754"/>
              <a:gd name="connsiteX0" fmla="*/ 6977994 w 12192000"/>
              <a:gd name="connsiteY0" fmla="*/ 260666 h 3412754"/>
              <a:gd name="connsiteX1" fmla="*/ 7095723 w 12192000"/>
              <a:gd name="connsiteY1" fmla="*/ 266102 h 3412754"/>
              <a:gd name="connsiteX2" fmla="*/ 7330015 w 12192000"/>
              <a:gd name="connsiteY2" fmla="*/ 284555 h 3412754"/>
              <a:gd name="connsiteX3" fmla="*/ 7689873 w 12192000"/>
              <a:gd name="connsiteY3" fmla="*/ 370718 h 3412754"/>
              <a:gd name="connsiteX4" fmla="*/ 7945968 w 12192000"/>
              <a:gd name="connsiteY4" fmla="*/ 420979 h 3412754"/>
              <a:gd name="connsiteX5" fmla="*/ 8037524 w 12192000"/>
              <a:gd name="connsiteY5" fmla="*/ 375358 h 3412754"/>
              <a:gd name="connsiteX6" fmla="*/ 8129905 w 12192000"/>
              <a:gd name="connsiteY6" fmla="*/ 346895 h 3412754"/>
              <a:gd name="connsiteX7" fmla="*/ 8343185 w 12192000"/>
              <a:gd name="connsiteY7" fmla="*/ 345426 h 3412754"/>
              <a:gd name="connsiteX8" fmla="*/ 8404103 w 12192000"/>
              <a:gd name="connsiteY8" fmla="*/ 338768 h 3412754"/>
              <a:gd name="connsiteX9" fmla="*/ 8518180 w 12192000"/>
              <a:gd name="connsiteY9" fmla="*/ 340529 h 3412754"/>
              <a:gd name="connsiteX10" fmla="*/ 8676290 w 12192000"/>
              <a:gd name="connsiteY10" fmla="*/ 312725 h 3412754"/>
              <a:gd name="connsiteX11" fmla="*/ 8695239 w 12192000"/>
              <a:gd name="connsiteY11" fmla="*/ 341179 h 3412754"/>
              <a:gd name="connsiteX12" fmla="*/ 8855611 w 12192000"/>
              <a:gd name="connsiteY12" fmla="*/ 351086 h 3412754"/>
              <a:gd name="connsiteX13" fmla="*/ 8964553 w 12192000"/>
              <a:gd name="connsiteY13" fmla="*/ 392388 h 3412754"/>
              <a:gd name="connsiteX14" fmla="*/ 9079968 w 12192000"/>
              <a:gd name="connsiteY14" fmla="*/ 410600 h 3412754"/>
              <a:gd name="connsiteX15" fmla="*/ 9108506 w 12192000"/>
              <a:gd name="connsiteY15" fmla="*/ 439449 h 3412754"/>
              <a:gd name="connsiteX16" fmla="*/ 9188229 w 12192000"/>
              <a:gd name="connsiteY16" fmla="*/ 478360 h 3412754"/>
              <a:gd name="connsiteX17" fmla="*/ 9249213 w 12192000"/>
              <a:gd name="connsiteY17" fmla="*/ 453839 h 3412754"/>
              <a:gd name="connsiteX18" fmla="*/ 9309761 w 12192000"/>
              <a:gd name="connsiteY18" fmla="*/ 474159 h 3412754"/>
              <a:gd name="connsiteX19" fmla="*/ 9390188 w 12192000"/>
              <a:gd name="connsiteY19" fmla="*/ 415801 h 3412754"/>
              <a:gd name="connsiteX20" fmla="*/ 9516107 w 12192000"/>
              <a:gd name="connsiteY20" fmla="*/ 403938 h 3412754"/>
              <a:gd name="connsiteX21" fmla="*/ 9755401 w 12192000"/>
              <a:gd name="connsiteY21" fmla="*/ 367033 h 3412754"/>
              <a:gd name="connsiteX22" fmla="*/ 9879576 w 12192000"/>
              <a:gd name="connsiteY22" fmla="*/ 356007 h 3412754"/>
              <a:gd name="connsiteX23" fmla="*/ 9917042 w 12192000"/>
              <a:gd name="connsiteY23" fmla="*/ 341643 h 3412754"/>
              <a:gd name="connsiteX24" fmla="*/ 10013409 w 12192000"/>
              <a:gd name="connsiteY24" fmla="*/ 305855 h 3412754"/>
              <a:gd name="connsiteX25" fmla="*/ 10067656 w 12192000"/>
              <a:gd name="connsiteY25" fmla="*/ 281437 h 3412754"/>
              <a:gd name="connsiteX26" fmla="*/ 10131785 w 12192000"/>
              <a:gd name="connsiteY26" fmla="*/ 254052 h 3412754"/>
              <a:gd name="connsiteX27" fmla="*/ 10207787 w 12192000"/>
              <a:gd name="connsiteY27" fmla="*/ 231119 h 3412754"/>
              <a:gd name="connsiteX28" fmla="*/ 10309934 w 12192000"/>
              <a:gd name="connsiteY28" fmla="*/ 222552 h 3412754"/>
              <a:gd name="connsiteX29" fmla="*/ 10431202 w 12192000"/>
              <a:gd name="connsiteY29" fmla="*/ 213096 h 3412754"/>
              <a:gd name="connsiteX30" fmla="*/ 10487751 w 12192000"/>
              <a:gd name="connsiteY30" fmla="*/ 206377 h 3412754"/>
              <a:gd name="connsiteX31" fmla="*/ 10557198 w 12192000"/>
              <a:gd name="connsiteY31" fmla="*/ 215273 h 3412754"/>
              <a:gd name="connsiteX32" fmla="*/ 10612454 w 12192000"/>
              <a:gd name="connsiteY32" fmla="*/ 216832 h 3412754"/>
              <a:gd name="connsiteX33" fmla="*/ 10625222 w 12192000"/>
              <a:gd name="connsiteY33" fmla="*/ 207374 h 3412754"/>
              <a:gd name="connsiteX34" fmla="*/ 10633161 w 12192000"/>
              <a:gd name="connsiteY34" fmla="*/ 206491 h 3412754"/>
              <a:gd name="connsiteX35" fmla="*/ 10645941 w 12192000"/>
              <a:gd name="connsiteY35" fmla="*/ 210773 h 3412754"/>
              <a:gd name="connsiteX36" fmla="*/ 10650422 w 12192000"/>
              <a:gd name="connsiteY36" fmla="*/ 204575 h 3412754"/>
              <a:gd name="connsiteX37" fmla="*/ 10656955 w 12192000"/>
              <a:gd name="connsiteY37" fmla="*/ 203851 h 3412754"/>
              <a:gd name="connsiteX38" fmla="*/ 10701610 w 12192000"/>
              <a:gd name="connsiteY38" fmla="*/ 199762 h 3412754"/>
              <a:gd name="connsiteX39" fmla="*/ 10770373 w 12192000"/>
              <a:gd name="connsiteY39" fmla="*/ 211095 h 3412754"/>
              <a:gd name="connsiteX40" fmla="*/ 10866744 w 12192000"/>
              <a:gd name="connsiteY40" fmla="*/ 222034 h 3412754"/>
              <a:gd name="connsiteX41" fmla="*/ 10996158 w 12192000"/>
              <a:gd name="connsiteY41" fmla="*/ 221428 h 3412754"/>
              <a:gd name="connsiteX42" fmla="*/ 11095448 w 12192000"/>
              <a:gd name="connsiteY42" fmla="*/ 220977 h 3412754"/>
              <a:gd name="connsiteX43" fmla="*/ 11189065 w 12192000"/>
              <a:gd name="connsiteY43" fmla="*/ 173683 h 3412754"/>
              <a:gd name="connsiteX44" fmla="*/ 11287301 w 12192000"/>
              <a:gd name="connsiteY44" fmla="*/ 133951 h 3412754"/>
              <a:gd name="connsiteX45" fmla="*/ 11324148 w 12192000"/>
              <a:gd name="connsiteY45" fmla="*/ 100804 h 3412754"/>
              <a:gd name="connsiteX46" fmla="*/ 11392201 w 12192000"/>
              <a:gd name="connsiteY46" fmla="*/ 93717 h 3412754"/>
              <a:gd name="connsiteX47" fmla="*/ 11453356 w 12192000"/>
              <a:gd name="connsiteY47" fmla="*/ 48124 h 3412754"/>
              <a:gd name="connsiteX48" fmla="*/ 11548919 w 12192000"/>
              <a:gd name="connsiteY48" fmla="*/ 21179 h 3412754"/>
              <a:gd name="connsiteX49" fmla="*/ 11722689 w 12192000"/>
              <a:gd name="connsiteY49" fmla="*/ 0 h 3412754"/>
              <a:gd name="connsiteX50" fmla="*/ 11822950 w 12192000"/>
              <a:gd name="connsiteY50" fmla="*/ 642 h 3412754"/>
              <a:gd name="connsiteX51" fmla="*/ 11883216 w 12192000"/>
              <a:gd name="connsiteY51" fmla="*/ 46151 h 3412754"/>
              <a:gd name="connsiteX52" fmla="*/ 11945987 w 12192000"/>
              <a:gd name="connsiteY52" fmla="*/ 80077 h 3412754"/>
              <a:gd name="connsiteX53" fmla="*/ 11999257 w 12192000"/>
              <a:gd name="connsiteY53" fmla="*/ 103010 h 3412754"/>
              <a:gd name="connsiteX54" fmla="*/ 12063855 w 12192000"/>
              <a:gd name="connsiteY54" fmla="*/ 135868 h 3412754"/>
              <a:gd name="connsiteX55" fmla="*/ 12123386 w 12192000"/>
              <a:gd name="connsiteY55" fmla="*/ 292354 h 3412754"/>
              <a:gd name="connsiteX56" fmla="*/ 12163777 w 12192000"/>
              <a:gd name="connsiteY56" fmla="*/ 305843 h 3412754"/>
              <a:gd name="connsiteX57" fmla="*/ 12192000 w 12192000"/>
              <a:gd name="connsiteY57" fmla="*/ 315108 h 3412754"/>
              <a:gd name="connsiteX58" fmla="*/ 12192000 w 12192000"/>
              <a:gd name="connsiteY58" fmla="*/ 1393774 h 3412754"/>
              <a:gd name="connsiteX59" fmla="*/ 12192000 w 12192000"/>
              <a:gd name="connsiteY59" fmla="*/ 2389853 h 3412754"/>
              <a:gd name="connsiteX60" fmla="*/ 12192000 w 12192000"/>
              <a:gd name="connsiteY60" fmla="*/ 3412754 h 3412754"/>
              <a:gd name="connsiteX61" fmla="*/ 0 w 12192000"/>
              <a:gd name="connsiteY61" fmla="*/ 3412754 h 3412754"/>
              <a:gd name="connsiteX62" fmla="*/ 0 w 12192000"/>
              <a:gd name="connsiteY62" fmla="*/ 2389853 h 3412754"/>
              <a:gd name="connsiteX63" fmla="*/ 0 w 12192000"/>
              <a:gd name="connsiteY63" fmla="*/ 1393774 h 3412754"/>
              <a:gd name="connsiteX64" fmla="*/ 0 w 12192000"/>
              <a:gd name="connsiteY64" fmla="*/ 661944 h 3412754"/>
              <a:gd name="connsiteX65" fmla="*/ 76043 w 12192000"/>
              <a:gd name="connsiteY65" fmla="*/ 657581 h 3412754"/>
              <a:gd name="connsiteX66" fmla="*/ 156777 w 12192000"/>
              <a:gd name="connsiteY66" fmla="*/ 675343 h 3412754"/>
              <a:gd name="connsiteX67" fmla="*/ 390282 w 12192000"/>
              <a:gd name="connsiteY67" fmla="*/ 682067 h 3412754"/>
              <a:gd name="connsiteX68" fmla="*/ 441283 w 12192000"/>
              <a:gd name="connsiteY68" fmla="*/ 705097 h 3412754"/>
              <a:gd name="connsiteX69" fmla="*/ 479705 w 12192000"/>
              <a:gd name="connsiteY69" fmla="*/ 716832 h 3412754"/>
              <a:gd name="connsiteX70" fmla="*/ 766623 w 12192000"/>
              <a:gd name="connsiteY70" fmla="*/ 764276 h 3412754"/>
              <a:gd name="connsiteX71" fmla="*/ 827314 w 12192000"/>
              <a:gd name="connsiteY71" fmla="*/ 773281 h 3412754"/>
              <a:gd name="connsiteX72" fmla="*/ 998405 w 12192000"/>
              <a:gd name="connsiteY72" fmla="*/ 831450 h 3412754"/>
              <a:gd name="connsiteX73" fmla="*/ 1045574 w 12192000"/>
              <a:gd name="connsiteY73" fmla="*/ 834545 h 3412754"/>
              <a:gd name="connsiteX74" fmla="*/ 1350289 w 12192000"/>
              <a:gd name="connsiteY74" fmla="*/ 847970 h 3412754"/>
              <a:gd name="connsiteX75" fmla="*/ 1493817 w 12192000"/>
              <a:gd name="connsiteY75" fmla="*/ 833171 h 3412754"/>
              <a:gd name="connsiteX76" fmla="*/ 1629709 w 12192000"/>
              <a:gd name="connsiteY76" fmla="*/ 828909 h 3412754"/>
              <a:gd name="connsiteX77" fmla="*/ 1640709 w 12192000"/>
              <a:gd name="connsiteY77" fmla="*/ 833162 h 3412754"/>
              <a:gd name="connsiteX78" fmla="*/ 1645414 w 12192000"/>
              <a:gd name="connsiteY78" fmla="*/ 830588 h 3412754"/>
              <a:gd name="connsiteX79" fmla="*/ 1676636 w 12192000"/>
              <a:gd name="connsiteY79" fmla="*/ 815549 h 3412754"/>
              <a:gd name="connsiteX80" fmla="*/ 1737817 w 12192000"/>
              <a:gd name="connsiteY80" fmla="*/ 817478 h 3412754"/>
              <a:gd name="connsiteX81" fmla="*/ 1862741 w 12192000"/>
              <a:gd name="connsiteY81" fmla="*/ 810711 h 3412754"/>
              <a:gd name="connsiteX82" fmla="*/ 2063928 w 12192000"/>
              <a:gd name="connsiteY82" fmla="*/ 779064 h 3412754"/>
              <a:gd name="connsiteX83" fmla="*/ 2380801 w 12192000"/>
              <a:gd name="connsiteY83" fmla="*/ 740885 h 3412754"/>
              <a:gd name="connsiteX84" fmla="*/ 2654560 w 12192000"/>
              <a:gd name="connsiteY84" fmla="*/ 718537 h 3412754"/>
              <a:gd name="connsiteX85" fmla="*/ 2786787 w 12192000"/>
              <a:gd name="connsiteY85" fmla="*/ 710649 h 3412754"/>
              <a:gd name="connsiteX86" fmla="*/ 2885593 w 12192000"/>
              <a:gd name="connsiteY86" fmla="*/ 653707 h 3412754"/>
              <a:gd name="connsiteX87" fmla="*/ 3039071 w 12192000"/>
              <a:gd name="connsiteY87" fmla="*/ 639474 h 3412754"/>
              <a:gd name="connsiteX88" fmla="*/ 3129193 w 12192000"/>
              <a:gd name="connsiteY88" fmla="*/ 624112 h 3412754"/>
              <a:gd name="connsiteX89" fmla="*/ 3160750 w 12192000"/>
              <a:gd name="connsiteY89" fmla="*/ 607523 h 3412754"/>
              <a:gd name="connsiteX90" fmla="*/ 3206618 w 12192000"/>
              <a:gd name="connsiteY90" fmla="*/ 591586 h 3412754"/>
              <a:gd name="connsiteX91" fmla="*/ 3285495 w 12192000"/>
              <a:gd name="connsiteY91" fmla="*/ 555138 h 3412754"/>
              <a:gd name="connsiteX92" fmla="*/ 3395074 w 12192000"/>
              <a:gd name="connsiteY92" fmla="*/ 520642 h 3412754"/>
              <a:gd name="connsiteX93" fmla="*/ 3486313 w 12192000"/>
              <a:gd name="connsiteY93" fmla="*/ 541434 h 3412754"/>
              <a:gd name="connsiteX94" fmla="*/ 3491586 w 12192000"/>
              <a:gd name="connsiteY94" fmla="*/ 532087 h 3412754"/>
              <a:gd name="connsiteX95" fmla="*/ 3548983 w 12192000"/>
              <a:gd name="connsiteY95" fmla="*/ 524043 h 3412754"/>
              <a:gd name="connsiteX96" fmla="*/ 3731729 w 12192000"/>
              <a:gd name="connsiteY96" fmla="*/ 533135 h 3412754"/>
              <a:gd name="connsiteX97" fmla="*/ 3861674 w 12192000"/>
              <a:gd name="connsiteY97" fmla="*/ 515884 h 3412754"/>
              <a:gd name="connsiteX98" fmla="*/ 3912797 w 12192000"/>
              <a:gd name="connsiteY98" fmla="*/ 518977 h 3412754"/>
              <a:gd name="connsiteX99" fmla="*/ 3975778 w 12192000"/>
              <a:gd name="connsiteY99" fmla="*/ 494300 h 3412754"/>
              <a:gd name="connsiteX100" fmla="*/ 4072288 w 12192000"/>
              <a:gd name="connsiteY100" fmla="*/ 441937 h 3412754"/>
              <a:gd name="connsiteX101" fmla="*/ 4110070 w 12192000"/>
              <a:gd name="connsiteY101" fmla="*/ 449481 h 3412754"/>
              <a:gd name="connsiteX102" fmla="*/ 4148272 w 12192000"/>
              <a:gd name="connsiteY102" fmla="*/ 445653 h 3412754"/>
              <a:gd name="connsiteX103" fmla="*/ 4233003 w 12192000"/>
              <a:gd name="connsiteY103" fmla="*/ 409186 h 3412754"/>
              <a:gd name="connsiteX104" fmla="*/ 4283653 w 12192000"/>
              <a:gd name="connsiteY104" fmla="*/ 395505 h 3412754"/>
              <a:gd name="connsiteX105" fmla="*/ 4420068 w 12192000"/>
              <a:gd name="connsiteY105" fmla="*/ 350152 h 3412754"/>
              <a:gd name="connsiteX106" fmla="*/ 4612820 w 12192000"/>
              <a:gd name="connsiteY106" fmla="*/ 239334 h 3412754"/>
              <a:gd name="connsiteX107" fmla="*/ 4620533 w 12192000"/>
              <a:gd name="connsiteY107" fmla="*/ 236305 h 3412754"/>
              <a:gd name="connsiteX108" fmla="*/ 4642602 w 12192000"/>
              <a:gd name="connsiteY108" fmla="*/ 236802 h 3412754"/>
              <a:gd name="connsiteX109" fmla="*/ 4651066 w 12192000"/>
              <a:gd name="connsiteY109" fmla="*/ 238435 h 3412754"/>
              <a:gd name="connsiteX110" fmla="*/ 4663100 w 12192000"/>
              <a:gd name="connsiteY110" fmla="*/ 237746 h 3412754"/>
              <a:gd name="connsiteX111" fmla="*/ 4663344 w 12192000"/>
              <a:gd name="connsiteY111" fmla="*/ 237269 h 3412754"/>
              <a:gd name="connsiteX112" fmla="*/ 4674721 w 12192000"/>
              <a:gd name="connsiteY112" fmla="*/ 237526 h 3412754"/>
              <a:gd name="connsiteX113" fmla="*/ 4731045 w 12192000"/>
              <a:gd name="connsiteY113" fmla="*/ 244598 h 3412754"/>
              <a:gd name="connsiteX114" fmla="*/ 4798884 w 12192000"/>
              <a:gd name="connsiteY114" fmla="*/ 196787 h 3412754"/>
              <a:gd name="connsiteX115" fmla="*/ 4828155 w 12192000"/>
              <a:gd name="connsiteY115" fmla="*/ 187556 h 3412754"/>
              <a:gd name="connsiteX116" fmla="*/ 4843504 w 12192000"/>
              <a:gd name="connsiteY116" fmla="*/ 180167 h 3412754"/>
              <a:gd name="connsiteX117" fmla="*/ 4853353 w 12192000"/>
              <a:gd name="connsiteY117" fmla="*/ 191734 h 3412754"/>
              <a:gd name="connsiteX118" fmla="*/ 4898297 w 12192000"/>
              <a:gd name="connsiteY118" fmla="*/ 185132 h 3412754"/>
              <a:gd name="connsiteX119" fmla="*/ 4905046 w 12192000"/>
              <a:gd name="connsiteY119" fmla="*/ 182359 h 3412754"/>
              <a:gd name="connsiteX120" fmla="*/ 4940803 w 12192000"/>
              <a:gd name="connsiteY120" fmla="*/ 191669 h 3412754"/>
              <a:gd name="connsiteX121" fmla="*/ 4958985 w 12192000"/>
              <a:gd name="connsiteY121" fmla="*/ 193951 h 3412754"/>
              <a:gd name="connsiteX122" fmla="*/ 4964720 w 12192000"/>
              <a:gd name="connsiteY122" fmla="*/ 199811 h 3412754"/>
              <a:gd name="connsiteX123" fmla="*/ 4991255 w 12192000"/>
              <a:gd name="connsiteY123" fmla="*/ 200532 h 3412754"/>
              <a:gd name="connsiteX124" fmla="*/ 4994077 w 12192000"/>
              <a:gd name="connsiteY124" fmla="*/ 198648 h 3412754"/>
              <a:gd name="connsiteX125" fmla="*/ 5016802 w 12192000"/>
              <a:gd name="connsiteY125" fmla="*/ 206559 h 3412754"/>
              <a:gd name="connsiteX126" fmla="*/ 5091319 w 12192000"/>
              <a:gd name="connsiteY126" fmla="*/ 222031 h 3412754"/>
              <a:gd name="connsiteX127" fmla="*/ 5259336 w 12192000"/>
              <a:gd name="connsiteY127" fmla="*/ 227696 h 3412754"/>
              <a:gd name="connsiteX128" fmla="*/ 5491971 w 12192000"/>
              <a:gd name="connsiteY128" fmla="*/ 231543 h 3412754"/>
              <a:gd name="connsiteX129" fmla="*/ 5865838 w 12192000"/>
              <a:gd name="connsiteY129" fmla="*/ 211221 h 3412754"/>
              <a:gd name="connsiteX130" fmla="*/ 5995823 w 12192000"/>
              <a:gd name="connsiteY130" fmla="*/ 189794 h 3412754"/>
              <a:gd name="connsiteX131" fmla="*/ 6052915 w 12192000"/>
              <a:gd name="connsiteY131" fmla="*/ 202514 h 3412754"/>
              <a:gd name="connsiteX132" fmla="*/ 6093124 w 12192000"/>
              <a:gd name="connsiteY132" fmla="*/ 196914 h 3412754"/>
              <a:gd name="connsiteX133" fmla="*/ 6097661 w 12192000"/>
              <a:gd name="connsiteY133" fmla="*/ 193982 h 3412754"/>
              <a:gd name="connsiteX134" fmla="*/ 6116838 w 12192000"/>
              <a:gd name="connsiteY134" fmla="*/ 190997 h 3412754"/>
              <a:gd name="connsiteX135" fmla="*/ 6120984 w 12192000"/>
              <a:gd name="connsiteY135" fmla="*/ 179214 h 3412754"/>
              <a:gd name="connsiteX136" fmla="*/ 6148942 w 12192000"/>
              <a:gd name="connsiteY136" fmla="*/ 166882 h 3412754"/>
              <a:gd name="connsiteX137" fmla="*/ 6229970 w 12192000"/>
              <a:gd name="connsiteY137" fmla="*/ 168980 h 3412754"/>
              <a:gd name="connsiteX138" fmla="*/ 6355201 w 12192000"/>
              <a:gd name="connsiteY138" fmla="*/ 165082 h 3412754"/>
              <a:gd name="connsiteX139" fmla="*/ 6456586 w 12192000"/>
              <a:gd name="connsiteY139" fmla="*/ 158487 h 3412754"/>
              <a:gd name="connsiteX140" fmla="*/ 6494018 w 12192000"/>
              <a:gd name="connsiteY140" fmla="*/ 145017 h 3412754"/>
              <a:gd name="connsiteX141" fmla="*/ 6547019 w 12192000"/>
              <a:gd name="connsiteY141" fmla="*/ 133579 h 3412754"/>
              <a:gd name="connsiteX142" fmla="*/ 6644256 w 12192000"/>
              <a:gd name="connsiteY142" fmla="*/ 118520 h 3412754"/>
              <a:gd name="connsiteX143" fmla="*/ 6755672 w 12192000"/>
              <a:gd name="connsiteY143" fmla="*/ 128394 h 3412754"/>
              <a:gd name="connsiteX144" fmla="*/ 6847031 w 12192000"/>
              <a:gd name="connsiteY144" fmla="*/ 151384 h 3412754"/>
              <a:gd name="connsiteX145" fmla="*/ 6889589 w 12192000"/>
              <a:gd name="connsiteY145" fmla="*/ 177509 h 3412754"/>
              <a:gd name="connsiteX146" fmla="*/ 6926533 w 12192000"/>
              <a:gd name="connsiteY146" fmla="*/ 192860 h 3412754"/>
              <a:gd name="connsiteX147" fmla="*/ 6977994 w 12192000"/>
              <a:gd name="connsiteY147" fmla="*/ 260666 h 3412754"/>
              <a:gd name="connsiteX0" fmla="*/ 6977994 w 12192000"/>
              <a:gd name="connsiteY0" fmla="*/ 260666 h 3412754"/>
              <a:gd name="connsiteX1" fmla="*/ 7095723 w 12192000"/>
              <a:gd name="connsiteY1" fmla="*/ 266102 h 3412754"/>
              <a:gd name="connsiteX2" fmla="*/ 7330015 w 12192000"/>
              <a:gd name="connsiteY2" fmla="*/ 284555 h 3412754"/>
              <a:gd name="connsiteX3" fmla="*/ 7689873 w 12192000"/>
              <a:gd name="connsiteY3" fmla="*/ 370718 h 3412754"/>
              <a:gd name="connsiteX4" fmla="*/ 7898312 w 12192000"/>
              <a:gd name="connsiteY4" fmla="*/ 370339 h 3412754"/>
              <a:gd name="connsiteX5" fmla="*/ 8037524 w 12192000"/>
              <a:gd name="connsiteY5" fmla="*/ 375358 h 3412754"/>
              <a:gd name="connsiteX6" fmla="*/ 8129905 w 12192000"/>
              <a:gd name="connsiteY6" fmla="*/ 346895 h 3412754"/>
              <a:gd name="connsiteX7" fmla="*/ 8343185 w 12192000"/>
              <a:gd name="connsiteY7" fmla="*/ 345426 h 3412754"/>
              <a:gd name="connsiteX8" fmla="*/ 8404103 w 12192000"/>
              <a:gd name="connsiteY8" fmla="*/ 338768 h 3412754"/>
              <a:gd name="connsiteX9" fmla="*/ 8518180 w 12192000"/>
              <a:gd name="connsiteY9" fmla="*/ 340529 h 3412754"/>
              <a:gd name="connsiteX10" fmla="*/ 8676290 w 12192000"/>
              <a:gd name="connsiteY10" fmla="*/ 312725 h 3412754"/>
              <a:gd name="connsiteX11" fmla="*/ 8695239 w 12192000"/>
              <a:gd name="connsiteY11" fmla="*/ 341179 h 3412754"/>
              <a:gd name="connsiteX12" fmla="*/ 8855611 w 12192000"/>
              <a:gd name="connsiteY12" fmla="*/ 351086 h 3412754"/>
              <a:gd name="connsiteX13" fmla="*/ 8964553 w 12192000"/>
              <a:gd name="connsiteY13" fmla="*/ 392388 h 3412754"/>
              <a:gd name="connsiteX14" fmla="*/ 9079968 w 12192000"/>
              <a:gd name="connsiteY14" fmla="*/ 410600 h 3412754"/>
              <a:gd name="connsiteX15" fmla="*/ 9108506 w 12192000"/>
              <a:gd name="connsiteY15" fmla="*/ 439449 h 3412754"/>
              <a:gd name="connsiteX16" fmla="*/ 9188229 w 12192000"/>
              <a:gd name="connsiteY16" fmla="*/ 478360 h 3412754"/>
              <a:gd name="connsiteX17" fmla="*/ 9249213 w 12192000"/>
              <a:gd name="connsiteY17" fmla="*/ 453839 h 3412754"/>
              <a:gd name="connsiteX18" fmla="*/ 9309761 w 12192000"/>
              <a:gd name="connsiteY18" fmla="*/ 474159 h 3412754"/>
              <a:gd name="connsiteX19" fmla="*/ 9390188 w 12192000"/>
              <a:gd name="connsiteY19" fmla="*/ 415801 h 3412754"/>
              <a:gd name="connsiteX20" fmla="*/ 9516107 w 12192000"/>
              <a:gd name="connsiteY20" fmla="*/ 403938 h 3412754"/>
              <a:gd name="connsiteX21" fmla="*/ 9755401 w 12192000"/>
              <a:gd name="connsiteY21" fmla="*/ 367033 h 3412754"/>
              <a:gd name="connsiteX22" fmla="*/ 9879576 w 12192000"/>
              <a:gd name="connsiteY22" fmla="*/ 356007 h 3412754"/>
              <a:gd name="connsiteX23" fmla="*/ 9917042 w 12192000"/>
              <a:gd name="connsiteY23" fmla="*/ 341643 h 3412754"/>
              <a:gd name="connsiteX24" fmla="*/ 10013409 w 12192000"/>
              <a:gd name="connsiteY24" fmla="*/ 305855 h 3412754"/>
              <a:gd name="connsiteX25" fmla="*/ 10067656 w 12192000"/>
              <a:gd name="connsiteY25" fmla="*/ 281437 h 3412754"/>
              <a:gd name="connsiteX26" fmla="*/ 10131785 w 12192000"/>
              <a:gd name="connsiteY26" fmla="*/ 254052 h 3412754"/>
              <a:gd name="connsiteX27" fmla="*/ 10207787 w 12192000"/>
              <a:gd name="connsiteY27" fmla="*/ 231119 h 3412754"/>
              <a:gd name="connsiteX28" fmla="*/ 10309934 w 12192000"/>
              <a:gd name="connsiteY28" fmla="*/ 222552 h 3412754"/>
              <a:gd name="connsiteX29" fmla="*/ 10431202 w 12192000"/>
              <a:gd name="connsiteY29" fmla="*/ 213096 h 3412754"/>
              <a:gd name="connsiteX30" fmla="*/ 10487751 w 12192000"/>
              <a:gd name="connsiteY30" fmla="*/ 206377 h 3412754"/>
              <a:gd name="connsiteX31" fmla="*/ 10557198 w 12192000"/>
              <a:gd name="connsiteY31" fmla="*/ 215273 h 3412754"/>
              <a:gd name="connsiteX32" fmla="*/ 10612454 w 12192000"/>
              <a:gd name="connsiteY32" fmla="*/ 216832 h 3412754"/>
              <a:gd name="connsiteX33" fmla="*/ 10625222 w 12192000"/>
              <a:gd name="connsiteY33" fmla="*/ 207374 h 3412754"/>
              <a:gd name="connsiteX34" fmla="*/ 10633161 w 12192000"/>
              <a:gd name="connsiteY34" fmla="*/ 206491 h 3412754"/>
              <a:gd name="connsiteX35" fmla="*/ 10645941 w 12192000"/>
              <a:gd name="connsiteY35" fmla="*/ 210773 h 3412754"/>
              <a:gd name="connsiteX36" fmla="*/ 10650422 w 12192000"/>
              <a:gd name="connsiteY36" fmla="*/ 204575 h 3412754"/>
              <a:gd name="connsiteX37" fmla="*/ 10656955 w 12192000"/>
              <a:gd name="connsiteY37" fmla="*/ 203851 h 3412754"/>
              <a:gd name="connsiteX38" fmla="*/ 10701610 w 12192000"/>
              <a:gd name="connsiteY38" fmla="*/ 199762 h 3412754"/>
              <a:gd name="connsiteX39" fmla="*/ 10770373 w 12192000"/>
              <a:gd name="connsiteY39" fmla="*/ 211095 h 3412754"/>
              <a:gd name="connsiteX40" fmla="*/ 10866744 w 12192000"/>
              <a:gd name="connsiteY40" fmla="*/ 222034 h 3412754"/>
              <a:gd name="connsiteX41" fmla="*/ 10996158 w 12192000"/>
              <a:gd name="connsiteY41" fmla="*/ 221428 h 3412754"/>
              <a:gd name="connsiteX42" fmla="*/ 11095448 w 12192000"/>
              <a:gd name="connsiteY42" fmla="*/ 220977 h 3412754"/>
              <a:gd name="connsiteX43" fmla="*/ 11189065 w 12192000"/>
              <a:gd name="connsiteY43" fmla="*/ 173683 h 3412754"/>
              <a:gd name="connsiteX44" fmla="*/ 11287301 w 12192000"/>
              <a:gd name="connsiteY44" fmla="*/ 133951 h 3412754"/>
              <a:gd name="connsiteX45" fmla="*/ 11324148 w 12192000"/>
              <a:gd name="connsiteY45" fmla="*/ 100804 h 3412754"/>
              <a:gd name="connsiteX46" fmla="*/ 11392201 w 12192000"/>
              <a:gd name="connsiteY46" fmla="*/ 93717 h 3412754"/>
              <a:gd name="connsiteX47" fmla="*/ 11453356 w 12192000"/>
              <a:gd name="connsiteY47" fmla="*/ 48124 h 3412754"/>
              <a:gd name="connsiteX48" fmla="*/ 11548919 w 12192000"/>
              <a:gd name="connsiteY48" fmla="*/ 21179 h 3412754"/>
              <a:gd name="connsiteX49" fmla="*/ 11722689 w 12192000"/>
              <a:gd name="connsiteY49" fmla="*/ 0 h 3412754"/>
              <a:gd name="connsiteX50" fmla="*/ 11822950 w 12192000"/>
              <a:gd name="connsiteY50" fmla="*/ 642 h 3412754"/>
              <a:gd name="connsiteX51" fmla="*/ 11883216 w 12192000"/>
              <a:gd name="connsiteY51" fmla="*/ 46151 h 3412754"/>
              <a:gd name="connsiteX52" fmla="*/ 11945987 w 12192000"/>
              <a:gd name="connsiteY52" fmla="*/ 80077 h 3412754"/>
              <a:gd name="connsiteX53" fmla="*/ 11999257 w 12192000"/>
              <a:gd name="connsiteY53" fmla="*/ 103010 h 3412754"/>
              <a:gd name="connsiteX54" fmla="*/ 12063855 w 12192000"/>
              <a:gd name="connsiteY54" fmla="*/ 135868 h 3412754"/>
              <a:gd name="connsiteX55" fmla="*/ 12123386 w 12192000"/>
              <a:gd name="connsiteY55" fmla="*/ 292354 h 3412754"/>
              <a:gd name="connsiteX56" fmla="*/ 12163777 w 12192000"/>
              <a:gd name="connsiteY56" fmla="*/ 305843 h 3412754"/>
              <a:gd name="connsiteX57" fmla="*/ 12192000 w 12192000"/>
              <a:gd name="connsiteY57" fmla="*/ 315108 h 3412754"/>
              <a:gd name="connsiteX58" fmla="*/ 12192000 w 12192000"/>
              <a:gd name="connsiteY58" fmla="*/ 1393774 h 3412754"/>
              <a:gd name="connsiteX59" fmla="*/ 12192000 w 12192000"/>
              <a:gd name="connsiteY59" fmla="*/ 2389853 h 3412754"/>
              <a:gd name="connsiteX60" fmla="*/ 12192000 w 12192000"/>
              <a:gd name="connsiteY60" fmla="*/ 3412754 h 3412754"/>
              <a:gd name="connsiteX61" fmla="*/ 0 w 12192000"/>
              <a:gd name="connsiteY61" fmla="*/ 3412754 h 3412754"/>
              <a:gd name="connsiteX62" fmla="*/ 0 w 12192000"/>
              <a:gd name="connsiteY62" fmla="*/ 2389853 h 3412754"/>
              <a:gd name="connsiteX63" fmla="*/ 0 w 12192000"/>
              <a:gd name="connsiteY63" fmla="*/ 1393774 h 3412754"/>
              <a:gd name="connsiteX64" fmla="*/ 0 w 12192000"/>
              <a:gd name="connsiteY64" fmla="*/ 661944 h 3412754"/>
              <a:gd name="connsiteX65" fmla="*/ 76043 w 12192000"/>
              <a:gd name="connsiteY65" fmla="*/ 657581 h 3412754"/>
              <a:gd name="connsiteX66" fmla="*/ 156777 w 12192000"/>
              <a:gd name="connsiteY66" fmla="*/ 675343 h 3412754"/>
              <a:gd name="connsiteX67" fmla="*/ 390282 w 12192000"/>
              <a:gd name="connsiteY67" fmla="*/ 682067 h 3412754"/>
              <a:gd name="connsiteX68" fmla="*/ 441283 w 12192000"/>
              <a:gd name="connsiteY68" fmla="*/ 705097 h 3412754"/>
              <a:gd name="connsiteX69" fmla="*/ 479705 w 12192000"/>
              <a:gd name="connsiteY69" fmla="*/ 716832 h 3412754"/>
              <a:gd name="connsiteX70" fmla="*/ 766623 w 12192000"/>
              <a:gd name="connsiteY70" fmla="*/ 764276 h 3412754"/>
              <a:gd name="connsiteX71" fmla="*/ 827314 w 12192000"/>
              <a:gd name="connsiteY71" fmla="*/ 773281 h 3412754"/>
              <a:gd name="connsiteX72" fmla="*/ 998405 w 12192000"/>
              <a:gd name="connsiteY72" fmla="*/ 831450 h 3412754"/>
              <a:gd name="connsiteX73" fmla="*/ 1045574 w 12192000"/>
              <a:gd name="connsiteY73" fmla="*/ 834545 h 3412754"/>
              <a:gd name="connsiteX74" fmla="*/ 1350289 w 12192000"/>
              <a:gd name="connsiteY74" fmla="*/ 847970 h 3412754"/>
              <a:gd name="connsiteX75" fmla="*/ 1493817 w 12192000"/>
              <a:gd name="connsiteY75" fmla="*/ 833171 h 3412754"/>
              <a:gd name="connsiteX76" fmla="*/ 1629709 w 12192000"/>
              <a:gd name="connsiteY76" fmla="*/ 828909 h 3412754"/>
              <a:gd name="connsiteX77" fmla="*/ 1640709 w 12192000"/>
              <a:gd name="connsiteY77" fmla="*/ 833162 h 3412754"/>
              <a:gd name="connsiteX78" fmla="*/ 1645414 w 12192000"/>
              <a:gd name="connsiteY78" fmla="*/ 830588 h 3412754"/>
              <a:gd name="connsiteX79" fmla="*/ 1676636 w 12192000"/>
              <a:gd name="connsiteY79" fmla="*/ 815549 h 3412754"/>
              <a:gd name="connsiteX80" fmla="*/ 1737817 w 12192000"/>
              <a:gd name="connsiteY80" fmla="*/ 817478 h 3412754"/>
              <a:gd name="connsiteX81" fmla="*/ 1862741 w 12192000"/>
              <a:gd name="connsiteY81" fmla="*/ 810711 h 3412754"/>
              <a:gd name="connsiteX82" fmla="*/ 2063928 w 12192000"/>
              <a:gd name="connsiteY82" fmla="*/ 779064 h 3412754"/>
              <a:gd name="connsiteX83" fmla="*/ 2380801 w 12192000"/>
              <a:gd name="connsiteY83" fmla="*/ 740885 h 3412754"/>
              <a:gd name="connsiteX84" fmla="*/ 2654560 w 12192000"/>
              <a:gd name="connsiteY84" fmla="*/ 718537 h 3412754"/>
              <a:gd name="connsiteX85" fmla="*/ 2786787 w 12192000"/>
              <a:gd name="connsiteY85" fmla="*/ 710649 h 3412754"/>
              <a:gd name="connsiteX86" fmla="*/ 2885593 w 12192000"/>
              <a:gd name="connsiteY86" fmla="*/ 653707 h 3412754"/>
              <a:gd name="connsiteX87" fmla="*/ 3039071 w 12192000"/>
              <a:gd name="connsiteY87" fmla="*/ 639474 h 3412754"/>
              <a:gd name="connsiteX88" fmla="*/ 3129193 w 12192000"/>
              <a:gd name="connsiteY88" fmla="*/ 624112 h 3412754"/>
              <a:gd name="connsiteX89" fmla="*/ 3160750 w 12192000"/>
              <a:gd name="connsiteY89" fmla="*/ 607523 h 3412754"/>
              <a:gd name="connsiteX90" fmla="*/ 3206618 w 12192000"/>
              <a:gd name="connsiteY90" fmla="*/ 591586 h 3412754"/>
              <a:gd name="connsiteX91" fmla="*/ 3285495 w 12192000"/>
              <a:gd name="connsiteY91" fmla="*/ 555138 h 3412754"/>
              <a:gd name="connsiteX92" fmla="*/ 3395074 w 12192000"/>
              <a:gd name="connsiteY92" fmla="*/ 520642 h 3412754"/>
              <a:gd name="connsiteX93" fmla="*/ 3486313 w 12192000"/>
              <a:gd name="connsiteY93" fmla="*/ 541434 h 3412754"/>
              <a:gd name="connsiteX94" fmla="*/ 3491586 w 12192000"/>
              <a:gd name="connsiteY94" fmla="*/ 532087 h 3412754"/>
              <a:gd name="connsiteX95" fmla="*/ 3548983 w 12192000"/>
              <a:gd name="connsiteY95" fmla="*/ 524043 h 3412754"/>
              <a:gd name="connsiteX96" fmla="*/ 3731729 w 12192000"/>
              <a:gd name="connsiteY96" fmla="*/ 533135 h 3412754"/>
              <a:gd name="connsiteX97" fmla="*/ 3861674 w 12192000"/>
              <a:gd name="connsiteY97" fmla="*/ 515884 h 3412754"/>
              <a:gd name="connsiteX98" fmla="*/ 3912797 w 12192000"/>
              <a:gd name="connsiteY98" fmla="*/ 518977 h 3412754"/>
              <a:gd name="connsiteX99" fmla="*/ 3975778 w 12192000"/>
              <a:gd name="connsiteY99" fmla="*/ 494300 h 3412754"/>
              <a:gd name="connsiteX100" fmla="*/ 4072288 w 12192000"/>
              <a:gd name="connsiteY100" fmla="*/ 441937 h 3412754"/>
              <a:gd name="connsiteX101" fmla="*/ 4110070 w 12192000"/>
              <a:gd name="connsiteY101" fmla="*/ 449481 h 3412754"/>
              <a:gd name="connsiteX102" fmla="*/ 4148272 w 12192000"/>
              <a:gd name="connsiteY102" fmla="*/ 445653 h 3412754"/>
              <a:gd name="connsiteX103" fmla="*/ 4233003 w 12192000"/>
              <a:gd name="connsiteY103" fmla="*/ 409186 h 3412754"/>
              <a:gd name="connsiteX104" fmla="*/ 4283653 w 12192000"/>
              <a:gd name="connsiteY104" fmla="*/ 395505 h 3412754"/>
              <a:gd name="connsiteX105" fmla="*/ 4420068 w 12192000"/>
              <a:gd name="connsiteY105" fmla="*/ 350152 h 3412754"/>
              <a:gd name="connsiteX106" fmla="*/ 4612820 w 12192000"/>
              <a:gd name="connsiteY106" fmla="*/ 239334 h 3412754"/>
              <a:gd name="connsiteX107" fmla="*/ 4620533 w 12192000"/>
              <a:gd name="connsiteY107" fmla="*/ 236305 h 3412754"/>
              <a:gd name="connsiteX108" fmla="*/ 4642602 w 12192000"/>
              <a:gd name="connsiteY108" fmla="*/ 236802 h 3412754"/>
              <a:gd name="connsiteX109" fmla="*/ 4651066 w 12192000"/>
              <a:gd name="connsiteY109" fmla="*/ 238435 h 3412754"/>
              <a:gd name="connsiteX110" fmla="*/ 4663100 w 12192000"/>
              <a:gd name="connsiteY110" fmla="*/ 237746 h 3412754"/>
              <a:gd name="connsiteX111" fmla="*/ 4663344 w 12192000"/>
              <a:gd name="connsiteY111" fmla="*/ 237269 h 3412754"/>
              <a:gd name="connsiteX112" fmla="*/ 4674721 w 12192000"/>
              <a:gd name="connsiteY112" fmla="*/ 237526 h 3412754"/>
              <a:gd name="connsiteX113" fmla="*/ 4731045 w 12192000"/>
              <a:gd name="connsiteY113" fmla="*/ 244598 h 3412754"/>
              <a:gd name="connsiteX114" fmla="*/ 4798884 w 12192000"/>
              <a:gd name="connsiteY114" fmla="*/ 196787 h 3412754"/>
              <a:gd name="connsiteX115" fmla="*/ 4828155 w 12192000"/>
              <a:gd name="connsiteY115" fmla="*/ 187556 h 3412754"/>
              <a:gd name="connsiteX116" fmla="*/ 4843504 w 12192000"/>
              <a:gd name="connsiteY116" fmla="*/ 180167 h 3412754"/>
              <a:gd name="connsiteX117" fmla="*/ 4853353 w 12192000"/>
              <a:gd name="connsiteY117" fmla="*/ 191734 h 3412754"/>
              <a:gd name="connsiteX118" fmla="*/ 4898297 w 12192000"/>
              <a:gd name="connsiteY118" fmla="*/ 185132 h 3412754"/>
              <a:gd name="connsiteX119" fmla="*/ 4905046 w 12192000"/>
              <a:gd name="connsiteY119" fmla="*/ 182359 h 3412754"/>
              <a:gd name="connsiteX120" fmla="*/ 4940803 w 12192000"/>
              <a:gd name="connsiteY120" fmla="*/ 191669 h 3412754"/>
              <a:gd name="connsiteX121" fmla="*/ 4958985 w 12192000"/>
              <a:gd name="connsiteY121" fmla="*/ 193951 h 3412754"/>
              <a:gd name="connsiteX122" fmla="*/ 4964720 w 12192000"/>
              <a:gd name="connsiteY122" fmla="*/ 199811 h 3412754"/>
              <a:gd name="connsiteX123" fmla="*/ 4991255 w 12192000"/>
              <a:gd name="connsiteY123" fmla="*/ 200532 h 3412754"/>
              <a:gd name="connsiteX124" fmla="*/ 4994077 w 12192000"/>
              <a:gd name="connsiteY124" fmla="*/ 198648 h 3412754"/>
              <a:gd name="connsiteX125" fmla="*/ 5016802 w 12192000"/>
              <a:gd name="connsiteY125" fmla="*/ 206559 h 3412754"/>
              <a:gd name="connsiteX126" fmla="*/ 5091319 w 12192000"/>
              <a:gd name="connsiteY126" fmla="*/ 222031 h 3412754"/>
              <a:gd name="connsiteX127" fmla="*/ 5259336 w 12192000"/>
              <a:gd name="connsiteY127" fmla="*/ 227696 h 3412754"/>
              <a:gd name="connsiteX128" fmla="*/ 5491971 w 12192000"/>
              <a:gd name="connsiteY128" fmla="*/ 231543 h 3412754"/>
              <a:gd name="connsiteX129" fmla="*/ 5865838 w 12192000"/>
              <a:gd name="connsiteY129" fmla="*/ 211221 h 3412754"/>
              <a:gd name="connsiteX130" fmla="*/ 5995823 w 12192000"/>
              <a:gd name="connsiteY130" fmla="*/ 189794 h 3412754"/>
              <a:gd name="connsiteX131" fmla="*/ 6052915 w 12192000"/>
              <a:gd name="connsiteY131" fmla="*/ 202514 h 3412754"/>
              <a:gd name="connsiteX132" fmla="*/ 6093124 w 12192000"/>
              <a:gd name="connsiteY132" fmla="*/ 196914 h 3412754"/>
              <a:gd name="connsiteX133" fmla="*/ 6097661 w 12192000"/>
              <a:gd name="connsiteY133" fmla="*/ 193982 h 3412754"/>
              <a:gd name="connsiteX134" fmla="*/ 6116838 w 12192000"/>
              <a:gd name="connsiteY134" fmla="*/ 190997 h 3412754"/>
              <a:gd name="connsiteX135" fmla="*/ 6120984 w 12192000"/>
              <a:gd name="connsiteY135" fmla="*/ 179214 h 3412754"/>
              <a:gd name="connsiteX136" fmla="*/ 6148942 w 12192000"/>
              <a:gd name="connsiteY136" fmla="*/ 166882 h 3412754"/>
              <a:gd name="connsiteX137" fmla="*/ 6229970 w 12192000"/>
              <a:gd name="connsiteY137" fmla="*/ 168980 h 3412754"/>
              <a:gd name="connsiteX138" fmla="*/ 6355201 w 12192000"/>
              <a:gd name="connsiteY138" fmla="*/ 165082 h 3412754"/>
              <a:gd name="connsiteX139" fmla="*/ 6456586 w 12192000"/>
              <a:gd name="connsiteY139" fmla="*/ 158487 h 3412754"/>
              <a:gd name="connsiteX140" fmla="*/ 6494018 w 12192000"/>
              <a:gd name="connsiteY140" fmla="*/ 145017 h 3412754"/>
              <a:gd name="connsiteX141" fmla="*/ 6547019 w 12192000"/>
              <a:gd name="connsiteY141" fmla="*/ 133579 h 3412754"/>
              <a:gd name="connsiteX142" fmla="*/ 6644256 w 12192000"/>
              <a:gd name="connsiteY142" fmla="*/ 118520 h 3412754"/>
              <a:gd name="connsiteX143" fmla="*/ 6755672 w 12192000"/>
              <a:gd name="connsiteY143" fmla="*/ 128394 h 3412754"/>
              <a:gd name="connsiteX144" fmla="*/ 6847031 w 12192000"/>
              <a:gd name="connsiteY144" fmla="*/ 151384 h 3412754"/>
              <a:gd name="connsiteX145" fmla="*/ 6889589 w 12192000"/>
              <a:gd name="connsiteY145" fmla="*/ 177509 h 3412754"/>
              <a:gd name="connsiteX146" fmla="*/ 6926533 w 12192000"/>
              <a:gd name="connsiteY146" fmla="*/ 192860 h 3412754"/>
              <a:gd name="connsiteX147" fmla="*/ 6977994 w 12192000"/>
              <a:gd name="connsiteY147" fmla="*/ 260666 h 3412754"/>
              <a:gd name="connsiteX0" fmla="*/ 6977994 w 12192000"/>
              <a:gd name="connsiteY0" fmla="*/ 260666 h 3412754"/>
              <a:gd name="connsiteX1" fmla="*/ 7095723 w 12192000"/>
              <a:gd name="connsiteY1" fmla="*/ 266102 h 3412754"/>
              <a:gd name="connsiteX2" fmla="*/ 7330015 w 12192000"/>
              <a:gd name="connsiteY2" fmla="*/ 284555 h 3412754"/>
              <a:gd name="connsiteX3" fmla="*/ 7689873 w 12192000"/>
              <a:gd name="connsiteY3" fmla="*/ 370718 h 3412754"/>
              <a:gd name="connsiteX4" fmla="*/ 7898312 w 12192000"/>
              <a:gd name="connsiteY4" fmla="*/ 370339 h 3412754"/>
              <a:gd name="connsiteX5" fmla="*/ 8037524 w 12192000"/>
              <a:gd name="connsiteY5" fmla="*/ 375358 h 3412754"/>
              <a:gd name="connsiteX6" fmla="*/ 8129905 w 12192000"/>
              <a:gd name="connsiteY6" fmla="*/ 346895 h 3412754"/>
              <a:gd name="connsiteX7" fmla="*/ 8343185 w 12192000"/>
              <a:gd name="connsiteY7" fmla="*/ 345426 h 3412754"/>
              <a:gd name="connsiteX8" fmla="*/ 8404103 w 12192000"/>
              <a:gd name="connsiteY8" fmla="*/ 338768 h 3412754"/>
              <a:gd name="connsiteX9" fmla="*/ 8518180 w 12192000"/>
              <a:gd name="connsiteY9" fmla="*/ 340529 h 3412754"/>
              <a:gd name="connsiteX10" fmla="*/ 8676290 w 12192000"/>
              <a:gd name="connsiteY10" fmla="*/ 312725 h 3412754"/>
              <a:gd name="connsiteX11" fmla="*/ 8695239 w 12192000"/>
              <a:gd name="connsiteY11" fmla="*/ 341179 h 3412754"/>
              <a:gd name="connsiteX12" fmla="*/ 8855611 w 12192000"/>
              <a:gd name="connsiteY12" fmla="*/ 351086 h 3412754"/>
              <a:gd name="connsiteX13" fmla="*/ 8964553 w 12192000"/>
              <a:gd name="connsiteY13" fmla="*/ 392388 h 3412754"/>
              <a:gd name="connsiteX14" fmla="*/ 9079968 w 12192000"/>
              <a:gd name="connsiteY14" fmla="*/ 410600 h 3412754"/>
              <a:gd name="connsiteX15" fmla="*/ 9108506 w 12192000"/>
              <a:gd name="connsiteY15" fmla="*/ 439449 h 3412754"/>
              <a:gd name="connsiteX16" fmla="*/ 9188229 w 12192000"/>
              <a:gd name="connsiteY16" fmla="*/ 478360 h 3412754"/>
              <a:gd name="connsiteX17" fmla="*/ 9249213 w 12192000"/>
              <a:gd name="connsiteY17" fmla="*/ 453839 h 3412754"/>
              <a:gd name="connsiteX18" fmla="*/ 9309761 w 12192000"/>
              <a:gd name="connsiteY18" fmla="*/ 474159 h 3412754"/>
              <a:gd name="connsiteX19" fmla="*/ 9390188 w 12192000"/>
              <a:gd name="connsiteY19" fmla="*/ 415801 h 3412754"/>
              <a:gd name="connsiteX20" fmla="*/ 9516107 w 12192000"/>
              <a:gd name="connsiteY20" fmla="*/ 403938 h 3412754"/>
              <a:gd name="connsiteX21" fmla="*/ 9755401 w 12192000"/>
              <a:gd name="connsiteY21" fmla="*/ 367033 h 3412754"/>
              <a:gd name="connsiteX22" fmla="*/ 9879576 w 12192000"/>
              <a:gd name="connsiteY22" fmla="*/ 356007 h 3412754"/>
              <a:gd name="connsiteX23" fmla="*/ 9917042 w 12192000"/>
              <a:gd name="connsiteY23" fmla="*/ 341643 h 3412754"/>
              <a:gd name="connsiteX24" fmla="*/ 10013409 w 12192000"/>
              <a:gd name="connsiteY24" fmla="*/ 305855 h 3412754"/>
              <a:gd name="connsiteX25" fmla="*/ 10067656 w 12192000"/>
              <a:gd name="connsiteY25" fmla="*/ 281437 h 3412754"/>
              <a:gd name="connsiteX26" fmla="*/ 10131785 w 12192000"/>
              <a:gd name="connsiteY26" fmla="*/ 254052 h 3412754"/>
              <a:gd name="connsiteX27" fmla="*/ 10207787 w 12192000"/>
              <a:gd name="connsiteY27" fmla="*/ 231119 h 3412754"/>
              <a:gd name="connsiteX28" fmla="*/ 10309934 w 12192000"/>
              <a:gd name="connsiteY28" fmla="*/ 222552 h 3412754"/>
              <a:gd name="connsiteX29" fmla="*/ 10431202 w 12192000"/>
              <a:gd name="connsiteY29" fmla="*/ 213096 h 3412754"/>
              <a:gd name="connsiteX30" fmla="*/ 10487751 w 12192000"/>
              <a:gd name="connsiteY30" fmla="*/ 206377 h 3412754"/>
              <a:gd name="connsiteX31" fmla="*/ 10557198 w 12192000"/>
              <a:gd name="connsiteY31" fmla="*/ 215273 h 3412754"/>
              <a:gd name="connsiteX32" fmla="*/ 10612454 w 12192000"/>
              <a:gd name="connsiteY32" fmla="*/ 216832 h 3412754"/>
              <a:gd name="connsiteX33" fmla="*/ 10625222 w 12192000"/>
              <a:gd name="connsiteY33" fmla="*/ 207374 h 3412754"/>
              <a:gd name="connsiteX34" fmla="*/ 10633161 w 12192000"/>
              <a:gd name="connsiteY34" fmla="*/ 206491 h 3412754"/>
              <a:gd name="connsiteX35" fmla="*/ 10645941 w 12192000"/>
              <a:gd name="connsiteY35" fmla="*/ 210773 h 3412754"/>
              <a:gd name="connsiteX36" fmla="*/ 10650422 w 12192000"/>
              <a:gd name="connsiteY36" fmla="*/ 204575 h 3412754"/>
              <a:gd name="connsiteX37" fmla="*/ 10656955 w 12192000"/>
              <a:gd name="connsiteY37" fmla="*/ 203851 h 3412754"/>
              <a:gd name="connsiteX38" fmla="*/ 10701610 w 12192000"/>
              <a:gd name="connsiteY38" fmla="*/ 199762 h 3412754"/>
              <a:gd name="connsiteX39" fmla="*/ 10770373 w 12192000"/>
              <a:gd name="connsiteY39" fmla="*/ 211095 h 3412754"/>
              <a:gd name="connsiteX40" fmla="*/ 10866744 w 12192000"/>
              <a:gd name="connsiteY40" fmla="*/ 222034 h 3412754"/>
              <a:gd name="connsiteX41" fmla="*/ 10996158 w 12192000"/>
              <a:gd name="connsiteY41" fmla="*/ 221428 h 3412754"/>
              <a:gd name="connsiteX42" fmla="*/ 11095448 w 12192000"/>
              <a:gd name="connsiteY42" fmla="*/ 220977 h 3412754"/>
              <a:gd name="connsiteX43" fmla="*/ 11189065 w 12192000"/>
              <a:gd name="connsiteY43" fmla="*/ 173683 h 3412754"/>
              <a:gd name="connsiteX44" fmla="*/ 11287301 w 12192000"/>
              <a:gd name="connsiteY44" fmla="*/ 133951 h 3412754"/>
              <a:gd name="connsiteX45" fmla="*/ 11324148 w 12192000"/>
              <a:gd name="connsiteY45" fmla="*/ 100804 h 3412754"/>
              <a:gd name="connsiteX46" fmla="*/ 11392201 w 12192000"/>
              <a:gd name="connsiteY46" fmla="*/ 93717 h 3412754"/>
              <a:gd name="connsiteX47" fmla="*/ 11453356 w 12192000"/>
              <a:gd name="connsiteY47" fmla="*/ 48124 h 3412754"/>
              <a:gd name="connsiteX48" fmla="*/ 11548919 w 12192000"/>
              <a:gd name="connsiteY48" fmla="*/ 21179 h 3412754"/>
              <a:gd name="connsiteX49" fmla="*/ 11722689 w 12192000"/>
              <a:gd name="connsiteY49" fmla="*/ 0 h 3412754"/>
              <a:gd name="connsiteX50" fmla="*/ 11822950 w 12192000"/>
              <a:gd name="connsiteY50" fmla="*/ 642 h 3412754"/>
              <a:gd name="connsiteX51" fmla="*/ 11883216 w 12192000"/>
              <a:gd name="connsiteY51" fmla="*/ 46151 h 3412754"/>
              <a:gd name="connsiteX52" fmla="*/ 11945987 w 12192000"/>
              <a:gd name="connsiteY52" fmla="*/ 80077 h 3412754"/>
              <a:gd name="connsiteX53" fmla="*/ 11999257 w 12192000"/>
              <a:gd name="connsiteY53" fmla="*/ 103010 h 3412754"/>
              <a:gd name="connsiteX54" fmla="*/ 12063855 w 12192000"/>
              <a:gd name="connsiteY54" fmla="*/ 135868 h 3412754"/>
              <a:gd name="connsiteX55" fmla="*/ 12123386 w 12192000"/>
              <a:gd name="connsiteY55" fmla="*/ 292354 h 3412754"/>
              <a:gd name="connsiteX56" fmla="*/ 12163777 w 12192000"/>
              <a:gd name="connsiteY56" fmla="*/ 305843 h 3412754"/>
              <a:gd name="connsiteX57" fmla="*/ 12192000 w 12192000"/>
              <a:gd name="connsiteY57" fmla="*/ 315108 h 3412754"/>
              <a:gd name="connsiteX58" fmla="*/ 12192000 w 12192000"/>
              <a:gd name="connsiteY58" fmla="*/ 2389853 h 3412754"/>
              <a:gd name="connsiteX59" fmla="*/ 12192000 w 12192000"/>
              <a:gd name="connsiteY59" fmla="*/ 3412754 h 3412754"/>
              <a:gd name="connsiteX60" fmla="*/ 0 w 12192000"/>
              <a:gd name="connsiteY60" fmla="*/ 3412754 h 3412754"/>
              <a:gd name="connsiteX61" fmla="*/ 0 w 12192000"/>
              <a:gd name="connsiteY61" fmla="*/ 2389853 h 3412754"/>
              <a:gd name="connsiteX62" fmla="*/ 0 w 12192000"/>
              <a:gd name="connsiteY62" fmla="*/ 1393774 h 3412754"/>
              <a:gd name="connsiteX63" fmla="*/ 0 w 12192000"/>
              <a:gd name="connsiteY63" fmla="*/ 661944 h 3412754"/>
              <a:gd name="connsiteX64" fmla="*/ 76043 w 12192000"/>
              <a:gd name="connsiteY64" fmla="*/ 657581 h 3412754"/>
              <a:gd name="connsiteX65" fmla="*/ 156777 w 12192000"/>
              <a:gd name="connsiteY65" fmla="*/ 675343 h 3412754"/>
              <a:gd name="connsiteX66" fmla="*/ 390282 w 12192000"/>
              <a:gd name="connsiteY66" fmla="*/ 682067 h 3412754"/>
              <a:gd name="connsiteX67" fmla="*/ 441283 w 12192000"/>
              <a:gd name="connsiteY67" fmla="*/ 705097 h 3412754"/>
              <a:gd name="connsiteX68" fmla="*/ 479705 w 12192000"/>
              <a:gd name="connsiteY68" fmla="*/ 716832 h 3412754"/>
              <a:gd name="connsiteX69" fmla="*/ 766623 w 12192000"/>
              <a:gd name="connsiteY69" fmla="*/ 764276 h 3412754"/>
              <a:gd name="connsiteX70" fmla="*/ 827314 w 12192000"/>
              <a:gd name="connsiteY70" fmla="*/ 773281 h 3412754"/>
              <a:gd name="connsiteX71" fmla="*/ 998405 w 12192000"/>
              <a:gd name="connsiteY71" fmla="*/ 831450 h 3412754"/>
              <a:gd name="connsiteX72" fmla="*/ 1045574 w 12192000"/>
              <a:gd name="connsiteY72" fmla="*/ 834545 h 3412754"/>
              <a:gd name="connsiteX73" fmla="*/ 1350289 w 12192000"/>
              <a:gd name="connsiteY73" fmla="*/ 847970 h 3412754"/>
              <a:gd name="connsiteX74" fmla="*/ 1493817 w 12192000"/>
              <a:gd name="connsiteY74" fmla="*/ 833171 h 3412754"/>
              <a:gd name="connsiteX75" fmla="*/ 1629709 w 12192000"/>
              <a:gd name="connsiteY75" fmla="*/ 828909 h 3412754"/>
              <a:gd name="connsiteX76" fmla="*/ 1640709 w 12192000"/>
              <a:gd name="connsiteY76" fmla="*/ 833162 h 3412754"/>
              <a:gd name="connsiteX77" fmla="*/ 1645414 w 12192000"/>
              <a:gd name="connsiteY77" fmla="*/ 830588 h 3412754"/>
              <a:gd name="connsiteX78" fmla="*/ 1676636 w 12192000"/>
              <a:gd name="connsiteY78" fmla="*/ 815549 h 3412754"/>
              <a:gd name="connsiteX79" fmla="*/ 1737817 w 12192000"/>
              <a:gd name="connsiteY79" fmla="*/ 817478 h 3412754"/>
              <a:gd name="connsiteX80" fmla="*/ 1862741 w 12192000"/>
              <a:gd name="connsiteY80" fmla="*/ 810711 h 3412754"/>
              <a:gd name="connsiteX81" fmla="*/ 2063928 w 12192000"/>
              <a:gd name="connsiteY81" fmla="*/ 779064 h 3412754"/>
              <a:gd name="connsiteX82" fmla="*/ 2380801 w 12192000"/>
              <a:gd name="connsiteY82" fmla="*/ 740885 h 3412754"/>
              <a:gd name="connsiteX83" fmla="*/ 2654560 w 12192000"/>
              <a:gd name="connsiteY83" fmla="*/ 718537 h 3412754"/>
              <a:gd name="connsiteX84" fmla="*/ 2786787 w 12192000"/>
              <a:gd name="connsiteY84" fmla="*/ 710649 h 3412754"/>
              <a:gd name="connsiteX85" fmla="*/ 2885593 w 12192000"/>
              <a:gd name="connsiteY85" fmla="*/ 653707 h 3412754"/>
              <a:gd name="connsiteX86" fmla="*/ 3039071 w 12192000"/>
              <a:gd name="connsiteY86" fmla="*/ 639474 h 3412754"/>
              <a:gd name="connsiteX87" fmla="*/ 3129193 w 12192000"/>
              <a:gd name="connsiteY87" fmla="*/ 624112 h 3412754"/>
              <a:gd name="connsiteX88" fmla="*/ 3160750 w 12192000"/>
              <a:gd name="connsiteY88" fmla="*/ 607523 h 3412754"/>
              <a:gd name="connsiteX89" fmla="*/ 3206618 w 12192000"/>
              <a:gd name="connsiteY89" fmla="*/ 591586 h 3412754"/>
              <a:gd name="connsiteX90" fmla="*/ 3285495 w 12192000"/>
              <a:gd name="connsiteY90" fmla="*/ 555138 h 3412754"/>
              <a:gd name="connsiteX91" fmla="*/ 3395074 w 12192000"/>
              <a:gd name="connsiteY91" fmla="*/ 520642 h 3412754"/>
              <a:gd name="connsiteX92" fmla="*/ 3486313 w 12192000"/>
              <a:gd name="connsiteY92" fmla="*/ 541434 h 3412754"/>
              <a:gd name="connsiteX93" fmla="*/ 3491586 w 12192000"/>
              <a:gd name="connsiteY93" fmla="*/ 532087 h 3412754"/>
              <a:gd name="connsiteX94" fmla="*/ 3548983 w 12192000"/>
              <a:gd name="connsiteY94" fmla="*/ 524043 h 3412754"/>
              <a:gd name="connsiteX95" fmla="*/ 3731729 w 12192000"/>
              <a:gd name="connsiteY95" fmla="*/ 533135 h 3412754"/>
              <a:gd name="connsiteX96" fmla="*/ 3861674 w 12192000"/>
              <a:gd name="connsiteY96" fmla="*/ 515884 h 3412754"/>
              <a:gd name="connsiteX97" fmla="*/ 3912797 w 12192000"/>
              <a:gd name="connsiteY97" fmla="*/ 518977 h 3412754"/>
              <a:gd name="connsiteX98" fmla="*/ 3975778 w 12192000"/>
              <a:gd name="connsiteY98" fmla="*/ 494300 h 3412754"/>
              <a:gd name="connsiteX99" fmla="*/ 4072288 w 12192000"/>
              <a:gd name="connsiteY99" fmla="*/ 441937 h 3412754"/>
              <a:gd name="connsiteX100" fmla="*/ 4110070 w 12192000"/>
              <a:gd name="connsiteY100" fmla="*/ 449481 h 3412754"/>
              <a:gd name="connsiteX101" fmla="*/ 4148272 w 12192000"/>
              <a:gd name="connsiteY101" fmla="*/ 445653 h 3412754"/>
              <a:gd name="connsiteX102" fmla="*/ 4233003 w 12192000"/>
              <a:gd name="connsiteY102" fmla="*/ 409186 h 3412754"/>
              <a:gd name="connsiteX103" fmla="*/ 4283653 w 12192000"/>
              <a:gd name="connsiteY103" fmla="*/ 395505 h 3412754"/>
              <a:gd name="connsiteX104" fmla="*/ 4420068 w 12192000"/>
              <a:gd name="connsiteY104" fmla="*/ 350152 h 3412754"/>
              <a:gd name="connsiteX105" fmla="*/ 4612820 w 12192000"/>
              <a:gd name="connsiteY105" fmla="*/ 239334 h 3412754"/>
              <a:gd name="connsiteX106" fmla="*/ 4620533 w 12192000"/>
              <a:gd name="connsiteY106" fmla="*/ 236305 h 3412754"/>
              <a:gd name="connsiteX107" fmla="*/ 4642602 w 12192000"/>
              <a:gd name="connsiteY107" fmla="*/ 236802 h 3412754"/>
              <a:gd name="connsiteX108" fmla="*/ 4651066 w 12192000"/>
              <a:gd name="connsiteY108" fmla="*/ 238435 h 3412754"/>
              <a:gd name="connsiteX109" fmla="*/ 4663100 w 12192000"/>
              <a:gd name="connsiteY109" fmla="*/ 237746 h 3412754"/>
              <a:gd name="connsiteX110" fmla="*/ 4663344 w 12192000"/>
              <a:gd name="connsiteY110" fmla="*/ 237269 h 3412754"/>
              <a:gd name="connsiteX111" fmla="*/ 4674721 w 12192000"/>
              <a:gd name="connsiteY111" fmla="*/ 237526 h 3412754"/>
              <a:gd name="connsiteX112" fmla="*/ 4731045 w 12192000"/>
              <a:gd name="connsiteY112" fmla="*/ 244598 h 3412754"/>
              <a:gd name="connsiteX113" fmla="*/ 4798884 w 12192000"/>
              <a:gd name="connsiteY113" fmla="*/ 196787 h 3412754"/>
              <a:gd name="connsiteX114" fmla="*/ 4828155 w 12192000"/>
              <a:gd name="connsiteY114" fmla="*/ 187556 h 3412754"/>
              <a:gd name="connsiteX115" fmla="*/ 4843504 w 12192000"/>
              <a:gd name="connsiteY115" fmla="*/ 180167 h 3412754"/>
              <a:gd name="connsiteX116" fmla="*/ 4853353 w 12192000"/>
              <a:gd name="connsiteY116" fmla="*/ 191734 h 3412754"/>
              <a:gd name="connsiteX117" fmla="*/ 4898297 w 12192000"/>
              <a:gd name="connsiteY117" fmla="*/ 185132 h 3412754"/>
              <a:gd name="connsiteX118" fmla="*/ 4905046 w 12192000"/>
              <a:gd name="connsiteY118" fmla="*/ 182359 h 3412754"/>
              <a:gd name="connsiteX119" fmla="*/ 4940803 w 12192000"/>
              <a:gd name="connsiteY119" fmla="*/ 191669 h 3412754"/>
              <a:gd name="connsiteX120" fmla="*/ 4958985 w 12192000"/>
              <a:gd name="connsiteY120" fmla="*/ 193951 h 3412754"/>
              <a:gd name="connsiteX121" fmla="*/ 4964720 w 12192000"/>
              <a:gd name="connsiteY121" fmla="*/ 199811 h 3412754"/>
              <a:gd name="connsiteX122" fmla="*/ 4991255 w 12192000"/>
              <a:gd name="connsiteY122" fmla="*/ 200532 h 3412754"/>
              <a:gd name="connsiteX123" fmla="*/ 4994077 w 12192000"/>
              <a:gd name="connsiteY123" fmla="*/ 198648 h 3412754"/>
              <a:gd name="connsiteX124" fmla="*/ 5016802 w 12192000"/>
              <a:gd name="connsiteY124" fmla="*/ 206559 h 3412754"/>
              <a:gd name="connsiteX125" fmla="*/ 5091319 w 12192000"/>
              <a:gd name="connsiteY125" fmla="*/ 222031 h 3412754"/>
              <a:gd name="connsiteX126" fmla="*/ 5259336 w 12192000"/>
              <a:gd name="connsiteY126" fmla="*/ 227696 h 3412754"/>
              <a:gd name="connsiteX127" fmla="*/ 5491971 w 12192000"/>
              <a:gd name="connsiteY127" fmla="*/ 231543 h 3412754"/>
              <a:gd name="connsiteX128" fmla="*/ 5865838 w 12192000"/>
              <a:gd name="connsiteY128" fmla="*/ 211221 h 3412754"/>
              <a:gd name="connsiteX129" fmla="*/ 5995823 w 12192000"/>
              <a:gd name="connsiteY129" fmla="*/ 189794 h 3412754"/>
              <a:gd name="connsiteX130" fmla="*/ 6052915 w 12192000"/>
              <a:gd name="connsiteY130" fmla="*/ 202514 h 3412754"/>
              <a:gd name="connsiteX131" fmla="*/ 6093124 w 12192000"/>
              <a:gd name="connsiteY131" fmla="*/ 196914 h 3412754"/>
              <a:gd name="connsiteX132" fmla="*/ 6097661 w 12192000"/>
              <a:gd name="connsiteY132" fmla="*/ 193982 h 3412754"/>
              <a:gd name="connsiteX133" fmla="*/ 6116838 w 12192000"/>
              <a:gd name="connsiteY133" fmla="*/ 190997 h 3412754"/>
              <a:gd name="connsiteX134" fmla="*/ 6120984 w 12192000"/>
              <a:gd name="connsiteY134" fmla="*/ 179214 h 3412754"/>
              <a:gd name="connsiteX135" fmla="*/ 6148942 w 12192000"/>
              <a:gd name="connsiteY135" fmla="*/ 166882 h 3412754"/>
              <a:gd name="connsiteX136" fmla="*/ 6229970 w 12192000"/>
              <a:gd name="connsiteY136" fmla="*/ 168980 h 3412754"/>
              <a:gd name="connsiteX137" fmla="*/ 6355201 w 12192000"/>
              <a:gd name="connsiteY137" fmla="*/ 165082 h 3412754"/>
              <a:gd name="connsiteX138" fmla="*/ 6456586 w 12192000"/>
              <a:gd name="connsiteY138" fmla="*/ 158487 h 3412754"/>
              <a:gd name="connsiteX139" fmla="*/ 6494018 w 12192000"/>
              <a:gd name="connsiteY139" fmla="*/ 145017 h 3412754"/>
              <a:gd name="connsiteX140" fmla="*/ 6547019 w 12192000"/>
              <a:gd name="connsiteY140" fmla="*/ 133579 h 3412754"/>
              <a:gd name="connsiteX141" fmla="*/ 6644256 w 12192000"/>
              <a:gd name="connsiteY141" fmla="*/ 118520 h 3412754"/>
              <a:gd name="connsiteX142" fmla="*/ 6755672 w 12192000"/>
              <a:gd name="connsiteY142" fmla="*/ 128394 h 3412754"/>
              <a:gd name="connsiteX143" fmla="*/ 6847031 w 12192000"/>
              <a:gd name="connsiteY143" fmla="*/ 151384 h 3412754"/>
              <a:gd name="connsiteX144" fmla="*/ 6889589 w 12192000"/>
              <a:gd name="connsiteY144" fmla="*/ 177509 h 3412754"/>
              <a:gd name="connsiteX145" fmla="*/ 6926533 w 12192000"/>
              <a:gd name="connsiteY145" fmla="*/ 192860 h 3412754"/>
              <a:gd name="connsiteX146" fmla="*/ 6977994 w 12192000"/>
              <a:gd name="connsiteY146" fmla="*/ 260666 h 3412754"/>
              <a:gd name="connsiteX0" fmla="*/ 6977994 w 12192000"/>
              <a:gd name="connsiteY0" fmla="*/ 260666 h 3412754"/>
              <a:gd name="connsiteX1" fmla="*/ 7095723 w 12192000"/>
              <a:gd name="connsiteY1" fmla="*/ 266102 h 3412754"/>
              <a:gd name="connsiteX2" fmla="*/ 7330015 w 12192000"/>
              <a:gd name="connsiteY2" fmla="*/ 284555 h 3412754"/>
              <a:gd name="connsiteX3" fmla="*/ 7689873 w 12192000"/>
              <a:gd name="connsiteY3" fmla="*/ 370718 h 3412754"/>
              <a:gd name="connsiteX4" fmla="*/ 7898312 w 12192000"/>
              <a:gd name="connsiteY4" fmla="*/ 370339 h 3412754"/>
              <a:gd name="connsiteX5" fmla="*/ 8037524 w 12192000"/>
              <a:gd name="connsiteY5" fmla="*/ 375358 h 3412754"/>
              <a:gd name="connsiteX6" fmla="*/ 8129905 w 12192000"/>
              <a:gd name="connsiteY6" fmla="*/ 346895 h 3412754"/>
              <a:gd name="connsiteX7" fmla="*/ 8343185 w 12192000"/>
              <a:gd name="connsiteY7" fmla="*/ 345426 h 3412754"/>
              <a:gd name="connsiteX8" fmla="*/ 8404103 w 12192000"/>
              <a:gd name="connsiteY8" fmla="*/ 338768 h 3412754"/>
              <a:gd name="connsiteX9" fmla="*/ 8518180 w 12192000"/>
              <a:gd name="connsiteY9" fmla="*/ 340529 h 3412754"/>
              <a:gd name="connsiteX10" fmla="*/ 8676290 w 12192000"/>
              <a:gd name="connsiteY10" fmla="*/ 312725 h 3412754"/>
              <a:gd name="connsiteX11" fmla="*/ 8695239 w 12192000"/>
              <a:gd name="connsiteY11" fmla="*/ 341179 h 3412754"/>
              <a:gd name="connsiteX12" fmla="*/ 8855611 w 12192000"/>
              <a:gd name="connsiteY12" fmla="*/ 351086 h 3412754"/>
              <a:gd name="connsiteX13" fmla="*/ 8964553 w 12192000"/>
              <a:gd name="connsiteY13" fmla="*/ 392388 h 3412754"/>
              <a:gd name="connsiteX14" fmla="*/ 9079968 w 12192000"/>
              <a:gd name="connsiteY14" fmla="*/ 410600 h 3412754"/>
              <a:gd name="connsiteX15" fmla="*/ 9108506 w 12192000"/>
              <a:gd name="connsiteY15" fmla="*/ 439449 h 3412754"/>
              <a:gd name="connsiteX16" fmla="*/ 9188229 w 12192000"/>
              <a:gd name="connsiteY16" fmla="*/ 478360 h 3412754"/>
              <a:gd name="connsiteX17" fmla="*/ 9249213 w 12192000"/>
              <a:gd name="connsiteY17" fmla="*/ 453839 h 3412754"/>
              <a:gd name="connsiteX18" fmla="*/ 9309761 w 12192000"/>
              <a:gd name="connsiteY18" fmla="*/ 474159 h 3412754"/>
              <a:gd name="connsiteX19" fmla="*/ 9390188 w 12192000"/>
              <a:gd name="connsiteY19" fmla="*/ 415801 h 3412754"/>
              <a:gd name="connsiteX20" fmla="*/ 9516107 w 12192000"/>
              <a:gd name="connsiteY20" fmla="*/ 403938 h 3412754"/>
              <a:gd name="connsiteX21" fmla="*/ 9755401 w 12192000"/>
              <a:gd name="connsiteY21" fmla="*/ 367033 h 3412754"/>
              <a:gd name="connsiteX22" fmla="*/ 9879576 w 12192000"/>
              <a:gd name="connsiteY22" fmla="*/ 356007 h 3412754"/>
              <a:gd name="connsiteX23" fmla="*/ 9917042 w 12192000"/>
              <a:gd name="connsiteY23" fmla="*/ 341643 h 3412754"/>
              <a:gd name="connsiteX24" fmla="*/ 10013409 w 12192000"/>
              <a:gd name="connsiteY24" fmla="*/ 305855 h 3412754"/>
              <a:gd name="connsiteX25" fmla="*/ 10067656 w 12192000"/>
              <a:gd name="connsiteY25" fmla="*/ 281437 h 3412754"/>
              <a:gd name="connsiteX26" fmla="*/ 10131785 w 12192000"/>
              <a:gd name="connsiteY26" fmla="*/ 254052 h 3412754"/>
              <a:gd name="connsiteX27" fmla="*/ 10207787 w 12192000"/>
              <a:gd name="connsiteY27" fmla="*/ 231119 h 3412754"/>
              <a:gd name="connsiteX28" fmla="*/ 10309934 w 12192000"/>
              <a:gd name="connsiteY28" fmla="*/ 222552 h 3412754"/>
              <a:gd name="connsiteX29" fmla="*/ 10431202 w 12192000"/>
              <a:gd name="connsiteY29" fmla="*/ 213096 h 3412754"/>
              <a:gd name="connsiteX30" fmla="*/ 10487751 w 12192000"/>
              <a:gd name="connsiteY30" fmla="*/ 206377 h 3412754"/>
              <a:gd name="connsiteX31" fmla="*/ 10557198 w 12192000"/>
              <a:gd name="connsiteY31" fmla="*/ 215273 h 3412754"/>
              <a:gd name="connsiteX32" fmla="*/ 10612454 w 12192000"/>
              <a:gd name="connsiteY32" fmla="*/ 216832 h 3412754"/>
              <a:gd name="connsiteX33" fmla="*/ 10625222 w 12192000"/>
              <a:gd name="connsiteY33" fmla="*/ 207374 h 3412754"/>
              <a:gd name="connsiteX34" fmla="*/ 10633161 w 12192000"/>
              <a:gd name="connsiteY34" fmla="*/ 206491 h 3412754"/>
              <a:gd name="connsiteX35" fmla="*/ 10645941 w 12192000"/>
              <a:gd name="connsiteY35" fmla="*/ 210773 h 3412754"/>
              <a:gd name="connsiteX36" fmla="*/ 10650422 w 12192000"/>
              <a:gd name="connsiteY36" fmla="*/ 204575 h 3412754"/>
              <a:gd name="connsiteX37" fmla="*/ 10656955 w 12192000"/>
              <a:gd name="connsiteY37" fmla="*/ 203851 h 3412754"/>
              <a:gd name="connsiteX38" fmla="*/ 10701610 w 12192000"/>
              <a:gd name="connsiteY38" fmla="*/ 199762 h 3412754"/>
              <a:gd name="connsiteX39" fmla="*/ 10770373 w 12192000"/>
              <a:gd name="connsiteY39" fmla="*/ 211095 h 3412754"/>
              <a:gd name="connsiteX40" fmla="*/ 10866744 w 12192000"/>
              <a:gd name="connsiteY40" fmla="*/ 222034 h 3412754"/>
              <a:gd name="connsiteX41" fmla="*/ 10996158 w 12192000"/>
              <a:gd name="connsiteY41" fmla="*/ 221428 h 3412754"/>
              <a:gd name="connsiteX42" fmla="*/ 11095448 w 12192000"/>
              <a:gd name="connsiteY42" fmla="*/ 220977 h 3412754"/>
              <a:gd name="connsiteX43" fmla="*/ 11189065 w 12192000"/>
              <a:gd name="connsiteY43" fmla="*/ 173683 h 3412754"/>
              <a:gd name="connsiteX44" fmla="*/ 11287301 w 12192000"/>
              <a:gd name="connsiteY44" fmla="*/ 133951 h 3412754"/>
              <a:gd name="connsiteX45" fmla="*/ 11324148 w 12192000"/>
              <a:gd name="connsiteY45" fmla="*/ 100804 h 3412754"/>
              <a:gd name="connsiteX46" fmla="*/ 11392201 w 12192000"/>
              <a:gd name="connsiteY46" fmla="*/ 93717 h 3412754"/>
              <a:gd name="connsiteX47" fmla="*/ 11453356 w 12192000"/>
              <a:gd name="connsiteY47" fmla="*/ 48124 h 3412754"/>
              <a:gd name="connsiteX48" fmla="*/ 11548919 w 12192000"/>
              <a:gd name="connsiteY48" fmla="*/ 21179 h 3412754"/>
              <a:gd name="connsiteX49" fmla="*/ 11722689 w 12192000"/>
              <a:gd name="connsiteY49" fmla="*/ 0 h 3412754"/>
              <a:gd name="connsiteX50" fmla="*/ 11822950 w 12192000"/>
              <a:gd name="connsiteY50" fmla="*/ 642 h 3412754"/>
              <a:gd name="connsiteX51" fmla="*/ 11883216 w 12192000"/>
              <a:gd name="connsiteY51" fmla="*/ 46151 h 3412754"/>
              <a:gd name="connsiteX52" fmla="*/ 11945987 w 12192000"/>
              <a:gd name="connsiteY52" fmla="*/ 80077 h 3412754"/>
              <a:gd name="connsiteX53" fmla="*/ 11999257 w 12192000"/>
              <a:gd name="connsiteY53" fmla="*/ 103010 h 3412754"/>
              <a:gd name="connsiteX54" fmla="*/ 12063855 w 12192000"/>
              <a:gd name="connsiteY54" fmla="*/ 135868 h 3412754"/>
              <a:gd name="connsiteX55" fmla="*/ 12123386 w 12192000"/>
              <a:gd name="connsiteY55" fmla="*/ 292354 h 3412754"/>
              <a:gd name="connsiteX56" fmla="*/ 12163777 w 12192000"/>
              <a:gd name="connsiteY56" fmla="*/ 305843 h 3412754"/>
              <a:gd name="connsiteX57" fmla="*/ 12192000 w 12192000"/>
              <a:gd name="connsiteY57" fmla="*/ 315108 h 3412754"/>
              <a:gd name="connsiteX58" fmla="*/ 12192000 w 12192000"/>
              <a:gd name="connsiteY58" fmla="*/ 3412754 h 3412754"/>
              <a:gd name="connsiteX59" fmla="*/ 0 w 12192000"/>
              <a:gd name="connsiteY59" fmla="*/ 3412754 h 3412754"/>
              <a:gd name="connsiteX60" fmla="*/ 0 w 12192000"/>
              <a:gd name="connsiteY60" fmla="*/ 2389853 h 3412754"/>
              <a:gd name="connsiteX61" fmla="*/ 0 w 12192000"/>
              <a:gd name="connsiteY61" fmla="*/ 1393774 h 3412754"/>
              <a:gd name="connsiteX62" fmla="*/ 0 w 12192000"/>
              <a:gd name="connsiteY62" fmla="*/ 661944 h 3412754"/>
              <a:gd name="connsiteX63" fmla="*/ 76043 w 12192000"/>
              <a:gd name="connsiteY63" fmla="*/ 657581 h 3412754"/>
              <a:gd name="connsiteX64" fmla="*/ 156777 w 12192000"/>
              <a:gd name="connsiteY64" fmla="*/ 675343 h 3412754"/>
              <a:gd name="connsiteX65" fmla="*/ 390282 w 12192000"/>
              <a:gd name="connsiteY65" fmla="*/ 682067 h 3412754"/>
              <a:gd name="connsiteX66" fmla="*/ 441283 w 12192000"/>
              <a:gd name="connsiteY66" fmla="*/ 705097 h 3412754"/>
              <a:gd name="connsiteX67" fmla="*/ 479705 w 12192000"/>
              <a:gd name="connsiteY67" fmla="*/ 716832 h 3412754"/>
              <a:gd name="connsiteX68" fmla="*/ 766623 w 12192000"/>
              <a:gd name="connsiteY68" fmla="*/ 764276 h 3412754"/>
              <a:gd name="connsiteX69" fmla="*/ 827314 w 12192000"/>
              <a:gd name="connsiteY69" fmla="*/ 773281 h 3412754"/>
              <a:gd name="connsiteX70" fmla="*/ 998405 w 12192000"/>
              <a:gd name="connsiteY70" fmla="*/ 831450 h 3412754"/>
              <a:gd name="connsiteX71" fmla="*/ 1045574 w 12192000"/>
              <a:gd name="connsiteY71" fmla="*/ 834545 h 3412754"/>
              <a:gd name="connsiteX72" fmla="*/ 1350289 w 12192000"/>
              <a:gd name="connsiteY72" fmla="*/ 847970 h 3412754"/>
              <a:gd name="connsiteX73" fmla="*/ 1493817 w 12192000"/>
              <a:gd name="connsiteY73" fmla="*/ 833171 h 3412754"/>
              <a:gd name="connsiteX74" fmla="*/ 1629709 w 12192000"/>
              <a:gd name="connsiteY74" fmla="*/ 828909 h 3412754"/>
              <a:gd name="connsiteX75" fmla="*/ 1640709 w 12192000"/>
              <a:gd name="connsiteY75" fmla="*/ 833162 h 3412754"/>
              <a:gd name="connsiteX76" fmla="*/ 1645414 w 12192000"/>
              <a:gd name="connsiteY76" fmla="*/ 830588 h 3412754"/>
              <a:gd name="connsiteX77" fmla="*/ 1676636 w 12192000"/>
              <a:gd name="connsiteY77" fmla="*/ 815549 h 3412754"/>
              <a:gd name="connsiteX78" fmla="*/ 1737817 w 12192000"/>
              <a:gd name="connsiteY78" fmla="*/ 817478 h 3412754"/>
              <a:gd name="connsiteX79" fmla="*/ 1862741 w 12192000"/>
              <a:gd name="connsiteY79" fmla="*/ 810711 h 3412754"/>
              <a:gd name="connsiteX80" fmla="*/ 2063928 w 12192000"/>
              <a:gd name="connsiteY80" fmla="*/ 779064 h 3412754"/>
              <a:gd name="connsiteX81" fmla="*/ 2380801 w 12192000"/>
              <a:gd name="connsiteY81" fmla="*/ 740885 h 3412754"/>
              <a:gd name="connsiteX82" fmla="*/ 2654560 w 12192000"/>
              <a:gd name="connsiteY82" fmla="*/ 718537 h 3412754"/>
              <a:gd name="connsiteX83" fmla="*/ 2786787 w 12192000"/>
              <a:gd name="connsiteY83" fmla="*/ 710649 h 3412754"/>
              <a:gd name="connsiteX84" fmla="*/ 2885593 w 12192000"/>
              <a:gd name="connsiteY84" fmla="*/ 653707 h 3412754"/>
              <a:gd name="connsiteX85" fmla="*/ 3039071 w 12192000"/>
              <a:gd name="connsiteY85" fmla="*/ 639474 h 3412754"/>
              <a:gd name="connsiteX86" fmla="*/ 3129193 w 12192000"/>
              <a:gd name="connsiteY86" fmla="*/ 624112 h 3412754"/>
              <a:gd name="connsiteX87" fmla="*/ 3160750 w 12192000"/>
              <a:gd name="connsiteY87" fmla="*/ 607523 h 3412754"/>
              <a:gd name="connsiteX88" fmla="*/ 3206618 w 12192000"/>
              <a:gd name="connsiteY88" fmla="*/ 591586 h 3412754"/>
              <a:gd name="connsiteX89" fmla="*/ 3285495 w 12192000"/>
              <a:gd name="connsiteY89" fmla="*/ 555138 h 3412754"/>
              <a:gd name="connsiteX90" fmla="*/ 3395074 w 12192000"/>
              <a:gd name="connsiteY90" fmla="*/ 520642 h 3412754"/>
              <a:gd name="connsiteX91" fmla="*/ 3486313 w 12192000"/>
              <a:gd name="connsiteY91" fmla="*/ 541434 h 3412754"/>
              <a:gd name="connsiteX92" fmla="*/ 3491586 w 12192000"/>
              <a:gd name="connsiteY92" fmla="*/ 532087 h 3412754"/>
              <a:gd name="connsiteX93" fmla="*/ 3548983 w 12192000"/>
              <a:gd name="connsiteY93" fmla="*/ 524043 h 3412754"/>
              <a:gd name="connsiteX94" fmla="*/ 3731729 w 12192000"/>
              <a:gd name="connsiteY94" fmla="*/ 533135 h 3412754"/>
              <a:gd name="connsiteX95" fmla="*/ 3861674 w 12192000"/>
              <a:gd name="connsiteY95" fmla="*/ 515884 h 3412754"/>
              <a:gd name="connsiteX96" fmla="*/ 3912797 w 12192000"/>
              <a:gd name="connsiteY96" fmla="*/ 518977 h 3412754"/>
              <a:gd name="connsiteX97" fmla="*/ 3975778 w 12192000"/>
              <a:gd name="connsiteY97" fmla="*/ 494300 h 3412754"/>
              <a:gd name="connsiteX98" fmla="*/ 4072288 w 12192000"/>
              <a:gd name="connsiteY98" fmla="*/ 441937 h 3412754"/>
              <a:gd name="connsiteX99" fmla="*/ 4110070 w 12192000"/>
              <a:gd name="connsiteY99" fmla="*/ 449481 h 3412754"/>
              <a:gd name="connsiteX100" fmla="*/ 4148272 w 12192000"/>
              <a:gd name="connsiteY100" fmla="*/ 445653 h 3412754"/>
              <a:gd name="connsiteX101" fmla="*/ 4233003 w 12192000"/>
              <a:gd name="connsiteY101" fmla="*/ 409186 h 3412754"/>
              <a:gd name="connsiteX102" fmla="*/ 4283653 w 12192000"/>
              <a:gd name="connsiteY102" fmla="*/ 395505 h 3412754"/>
              <a:gd name="connsiteX103" fmla="*/ 4420068 w 12192000"/>
              <a:gd name="connsiteY103" fmla="*/ 350152 h 3412754"/>
              <a:gd name="connsiteX104" fmla="*/ 4612820 w 12192000"/>
              <a:gd name="connsiteY104" fmla="*/ 239334 h 3412754"/>
              <a:gd name="connsiteX105" fmla="*/ 4620533 w 12192000"/>
              <a:gd name="connsiteY105" fmla="*/ 236305 h 3412754"/>
              <a:gd name="connsiteX106" fmla="*/ 4642602 w 12192000"/>
              <a:gd name="connsiteY106" fmla="*/ 236802 h 3412754"/>
              <a:gd name="connsiteX107" fmla="*/ 4651066 w 12192000"/>
              <a:gd name="connsiteY107" fmla="*/ 238435 h 3412754"/>
              <a:gd name="connsiteX108" fmla="*/ 4663100 w 12192000"/>
              <a:gd name="connsiteY108" fmla="*/ 237746 h 3412754"/>
              <a:gd name="connsiteX109" fmla="*/ 4663344 w 12192000"/>
              <a:gd name="connsiteY109" fmla="*/ 237269 h 3412754"/>
              <a:gd name="connsiteX110" fmla="*/ 4674721 w 12192000"/>
              <a:gd name="connsiteY110" fmla="*/ 237526 h 3412754"/>
              <a:gd name="connsiteX111" fmla="*/ 4731045 w 12192000"/>
              <a:gd name="connsiteY111" fmla="*/ 244598 h 3412754"/>
              <a:gd name="connsiteX112" fmla="*/ 4798884 w 12192000"/>
              <a:gd name="connsiteY112" fmla="*/ 196787 h 3412754"/>
              <a:gd name="connsiteX113" fmla="*/ 4828155 w 12192000"/>
              <a:gd name="connsiteY113" fmla="*/ 187556 h 3412754"/>
              <a:gd name="connsiteX114" fmla="*/ 4843504 w 12192000"/>
              <a:gd name="connsiteY114" fmla="*/ 180167 h 3412754"/>
              <a:gd name="connsiteX115" fmla="*/ 4853353 w 12192000"/>
              <a:gd name="connsiteY115" fmla="*/ 191734 h 3412754"/>
              <a:gd name="connsiteX116" fmla="*/ 4898297 w 12192000"/>
              <a:gd name="connsiteY116" fmla="*/ 185132 h 3412754"/>
              <a:gd name="connsiteX117" fmla="*/ 4905046 w 12192000"/>
              <a:gd name="connsiteY117" fmla="*/ 182359 h 3412754"/>
              <a:gd name="connsiteX118" fmla="*/ 4940803 w 12192000"/>
              <a:gd name="connsiteY118" fmla="*/ 191669 h 3412754"/>
              <a:gd name="connsiteX119" fmla="*/ 4958985 w 12192000"/>
              <a:gd name="connsiteY119" fmla="*/ 193951 h 3412754"/>
              <a:gd name="connsiteX120" fmla="*/ 4964720 w 12192000"/>
              <a:gd name="connsiteY120" fmla="*/ 199811 h 3412754"/>
              <a:gd name="connsiteX121" fmla="*/ 4991255 w 12192000"/>
              <a:gd name="connsiteY121" fmla="*/ 200532 h 3412754"/>
              <a:gd name="connsiteX122" fmla="*/ 4994077 w 12192000"/>
              <a:gd name="connsiteY122" fmla="*/ 198648 h 3412754"/>
              <a:gd name="connsiteX123" fmla="*/ 5016802 w 12192000"/>
              <a:gd name="connsiteY123" fmla="*/ 206559 h 3412754"/>
              <a:gd name="connsiteX124" fmla="*/ 5091319 w 12192000"/>
              <a:gd name="connsiteY124" fmla="*/ 222031 h 3412754"/>
              <a:gd name="connsiteX125" fmla="*/ 5259336 w 12192000"/>
              <a:gd name="connsiteY125" fmla="*/ 227696 h 3412754"/>
              <a:gd name="connsiteX126" fmla="*/ 5491971 w 12192000"/>
              <a:gd name="connsiteY126" fmla="*/ 231543 h 3412754"/>
              <a:gd name="connsiteX127" fmla="*/ 5865838 w 12192000"/>
              <a:gd name="connsiteY127" fmla="*/ 211221 h 3412754"/>
              <a:gd name="connsiteX128" fmla="*/ 5995823 w 12192000"/>
              <a:gd name="connsiteY128" fmla="*/ 189794 h 3412754"/>
              <a:gd name="connsiteX129" fmla="*/ 6052915 w 12192000"/>
              <a:gd name="connsiteY129" fmla="*/ 202514 h 3412754"/>
              <a:gd name="connsiteX130" fmla="*/ 6093124 w 12192000"/>
              <a:gd name="connsiteY130" fmla="*/ 196914 h 3412754"/>
              <a:gd name="connsiteX131" fmla="*/ 6097661 w 12192000"/>
              <a:gd name="connsiteY131" fmla="*/ 193982 h 3412754"/>
              <a:gd name="connsiteX132" fmla="*/ 6116838 w 12192000"/>
              <a:gd name="connsiteY132" fmla="*/ 190997 h 3412754"/>
              <a:gd name="connsiteX133" fmla="*/ 6120984 w 12192000"/>
              <a:gd name="connsiteY133" fmla="*/ 179214 h 3412754"/>
              <a:gd name="connsiteX134" fmla="*/ 6148942 w 12192000"/>
              <a:gd name="connsiteY134" fmla="*/ 166882 h 3412754"/>
              <a:gd name="connsiteX135" fmla="*/ 6229970 w 12192000"/>
              <a:gd name="connsiteY135" fmla="*/ 168980 h 3412754"/>
              <a:gd name="connsiteX136" fmla="*/ 6355201 w 12192000"/>
              <a:gd name="connsiteY136" fmla="*/ 165082 h 3412754"/>
              <a:gd name="connsiteX137" fmla="*/ 6456586 w 12192000"/>
              <a:gd name="connsiteY137" fmla="*/ 158487 h 3412754"/>
              <a:gd name="connsiteX138" fmla="*/ 6494018 w 12192000"/>
              <a:gd name="connsiteY138" fmla="*/ 145017 h 3412754"/>
              <a:gd name="connsiteX139" fmla="*/ 6547019 w 12192000"/>
              <a:gd name="connsiteY139" fmla="*/ 133579 h 3412754"/>
              <a:gd name="connsiteX140" fmla="*/ 6644256 w 12192000"/>
              <a:gd name="connsiteY140" fmla="*/ 118520 h 3412754"/>
              <a:gd name="connsiteX141" fmla="*/ 6755672 w 12192000"/>
              <a:gd name="connsiteY141" fmla="*/ 128394 h 3412754"/>
              <a:gd name="connsiteX142" fmla="*/ 6847031 w 12192000"/>
              <a:gd name="connsiteY142" fmla="*/ 151384 h 3412754"/>
              <a:gd name="connsiteX143" fmla="*/ 6889589 w 12192000"/>
              <a:gd name="connsiteY143" fmla="*/ 177509 h 3412754"/>
              <a:gd name="connsiteX144" fmla="*/ 6926533 w 12192000"/>
              <a:gd name="connsiteY144" fmla="*/ 192860 h 3412754"/>
              <a:gd name="connsiteX145" fmla="*/ 6977994 w 12192000"/>
              <a:gd name="connsiteY145" fmla="*/ 260666 h 3412754"/>
              <a:gd name="connsiteX0" fmla="*/ 6977994 w 12192000"/>
              <a:gd name="connsiteY0" fmla="*/ 260666 h 3412754"/>
              <a:gd name="connsiteX1" fmla="*/ 7095723 w 12192000"/>
              <a:gd name="connsiteY1" fmla="*/ 266102 h 3412754"/>
              <a:gd name="connsiteX2" fmla="*/ 7330015 w 12192000"/>
              <a:gd name="connsiteY2" fmla="*/ 284555 h 3412754"/>
              <a:gd name="connsiteX3" fmla="*/ 7689873 w 12192000"/>
              <a:gd name="connsiteY3" fmla="*/ 370718 h 3412754"/>
              <a:gd name="connsiteX4" fmla="*/ 7898312 w 12192000"/>
              <a:gd name="connsiteY4" fmla="*/ 370339 h 3412754"/>
              <a:gd name="connsiteX5" fmla="*/ 8037524 w 12192000"/>
              <a:gd name="connsiteY5" fmla="*/ 375358 h 3412754"/>
              <a:gd name="connsiteX6" fmla="*/ 8129905 w 12192000"/>
              <a:gd name="connsiteY6" fmla="*/ 346895 h 3412754"/>
              <a:gd name="connsiteX7" fmla="*/ 8343185 w 12192000"/>
              <a:gd name="connsiteY7" fmla="*/ 345426 h 3412754"/>
              <a:gd name="connsiteX8" fmla="*/ 8404103 w 12192000"/>
              <a:gd name="connsiteY8" fmla="*/ 338768 h 3412754"/>
              <a:gd name="connsiteX9" fmla="*/ 8518180 w 12192000"/>
              <a:gd name="connsiteY9" fmla="*/ 340529 h 3412754"/>
              <a:gd name="connsiteX10" fmla="*/ 8676290 w 12192000"/>
              <a:gd name="connsiteY10" fmla="*/ 312725 h 3412754"/>
              <a:gd name="connsiteX11" fmla="*/ 8695239 w 12192000"/>
              <a:gd name="connsiteY11" fmla="*/ 341179 h 3412754"/>
              <a:gd name="connsiteX12" fmla="*/ 8855611 w 12192000"/>
              <a:gd name="connsiteY12" fmla="*/ 351086 h 3412754"/>
              <a:gd name="connsiteX13" fmla="*/ 8964553 w 12192000"/>
              <a:gd name="connsiteY13" fmla="*/ 392388 h 3412754"/>
              <a:gd name="connsiteX14" fmla="*/ 9079968 w 12192000"/>
              <a:gd name="connsiteY14" fmla="*/ 410600 h 3412754"/>
              <a:gd name="connsiteX15" fmla="*/ 9108506 w 12192000"/>
              <a:gd name="connsiteY15" fmla="*/ 439449 h 3412754"/>
              <a:gd name="connsiteX16" fmla="*/ 9188229 w 12192000"/>
              <a:gd name="connsiteY16" fmla="*/ 478360 h 3412754"/>
              <a:gd name="connsiteX17" fmla="*/ 9249213 w 12192000"/>
              <a:gd name="connsiteY17" fmla="*/ 453839 h 3412754"/>
              <a:gd name="connsiteX18" fmla="*/ 9309761 w 12192000"/>
              <a:gd name="connsiteY18" fmla="*/ 474159 h 3412754"/>
              <a:gd name="connsiteX19" fmla="*/ 9390188 w 12192000"/>
              <a:gd name="connsiteY19" fmla="*/ 415801 h 3412754"/>
              <a:gd name="connsiteX20" fmla="*/ 9516107 w 12192000"/>
              <a:gd name="connsiteY20" fmla="*/ 403938 h 3412754"/>
              <a:gd name="connsiteX21" fmla="*/ 9755401 w 12192000"/>
              <a:gd name="connsiteY21" fmla="*/ 367033 h 3412754"/>
              <a:gd name="connsiteX22" fmla="*/ 9879576 w 12192000"/>
              <a:gd name="connsiteY22" fmla="*/ 356007 h 3412754"/>
              <a:gd name="connsiteX23" fmla="*/ 9917042 w 12192000"/>
              <a:gd name="connsiteY23" fmla="*/ 341643 h 3412754"/>
              <a:gd name="connsiteX24" fmla="*/ 10013409 w 12192000"/>
              <a:gd name="connsiteY24" fmla="*/ 305855 h 3412754"/>
              <a:gd name="connsiteX25" fmla="*/ 10067656 w 12192000"/>
              <a:gd name="connsiteY25" fmla="*/ 281437 h 3412754"/>
              <a:gd name="connsiteX26" fmla="*/ 10131785 w 12192000"/>
              <a:gd name="connsiteY26" fmla="*/ 254052 h 3412754"/>
              <a:gd name="connsiteX27" fmla="*/ 10207787 w 12192000"/>
              <a:gd name="connsiteY27" fmla="*/ 231119 h 3412754"/>
              <a:gd name="connsiteX28" fmla="*/ 10309934 w 12192000"/>
              <a:gd name="connsiteY28" fmla="*/ 222552 h 3412754"/>
              <a:gd name="connsiteX29" fmla="*/ 10431202 w 12192000"/>
              <a:gd name="connsiteY29" fmla="*/ 213096 h 3412754"/>
              <a:gd name="connsiteX30" fmla="*/ 10487751 w 12192000"/>
              <a:gd name="connsiteY30" fmla="*/ 206377 h 3412754"/>
              <a:gd name="connsiteX31" fmla="*/ 10557198 w 12192000"/>
              <a:gd name="connsiteY31" fmla="*/ 215273 h 3412754"/>
              <a:gd name="connsiteX32" fmla="*/ 10612454 w 12192000"/>
              <a:gd name="connsiteY32" fmla="*/ 216832 h 3412754"/>
              <a:gd name="connsiteX33" fmla="*/ 10625222 w 12192000"/>
              <a:gd name="connsiteY33" fmla="*/ 207374 h 3412754"/>
              <a:gd name="connsiteX34" fmla="*/ 10633161 w 12192000"/>
              <a:gd name="connsiteY34" fmla="*/ 206491 h 3412754"/>
              <a:gd name="connsiteX35" fmla="*/ 10645941 w 12192000"/>
              <a:gd name="connsiteY35" fmla="*/ 210773 h 3412754"/>
              <a:gd name="connsiteX36" fmla="*/ 10650422 w 12192000"/>
              <a:gd name="connsiteY36" fmla="*/ 204575 h 3412754"/>
              <a:gd name="connsiteX37" fmla="*/ 10656955 w 12192000"/>
              <a:gd name="connsiteY37" fmla="*/ 203851 h 3412754"/>
              <a:gd name="connsiteX38" fmla="*/ 10701610 w 12192000"/>
              <a:gd name="connsiteY38" fmla="*/ 199762 h 3412754"/>
              <a:gd name="connsiteX39" fmla="*/ 10770373 w 12192000"/>
              <a:gd name="connsiteY39" fmla="*/ 211095 h 3412754"/>
              <a:gd name="connsiteX40" fmla="*/ 10866744 w 12192000"/>
              <a:gd name="connsiteY40" fmla="*/ 222034 h 3412754"/>
              <a:gd name="connsiteX41" fmla="*/ 10996158 w 12192000"/>
              <a:gd name="connsiteY41" fmla="*/ 221428 h 3412754"/>
              <a:gd name="connsiteX42" fmla="*/ 11095448 w 12192000"/>
              <a:gd name="connsiteY42" fmla="*/ 220977 h 3412754"/>
              <a:gd name="connsiteX43" fmla="*/ 11189065 w 12192000"/>
              <a:gd name="connsiteY43" fmla="*/ 173683 h 3412754"/>
              <a:gd name="connsiteX44" fmla="*/ 11287301 w 12192000"/>
              <a:gd name="connsiteY44" fmla="*/ 133951 h 3412754"/>
              <a:gd name="connsiteX45" fmla="*/ 11324148 w 12192000"/>
              <a:gd name="connsiteY45" fmla="*/ 100804 h 3412754"/>
              <a:gd name="connsiteX46" fmla="*/ 11392201 w 12192000"/>
              <a:gd name="connsiteY46" fmla="*/ 93717 h 3412754"/>
              <a:gd name="connsiteX47" fmla="*/ 11453356 w 12192000"/>
              <a:gd name="connsiteY47" fmla="*/ 48124 h 3412754"/>
              <a:gd name="connsiteX48" fmla="*/ 11548919 w 12192000"/>
              <a:gd name="connsiteY48" fmla="*/ 21179 h 3412754"/>
              <a:gd name="connsiteX49" fmla="*/ 11722689 w 12192000"/>
              <a:gd name="connsiteY49" fmla="*/ 0 h 3412754"/>
              <a:gd name="connsiteX50" fmla="*/ 11822950 w 12192000"/>
              <a:gd name="connsiteY50" fmla="*/ 642 h 3412754"/>
              <a:gd name="connsiteX51" fmla="*/ 11883216 w 12192000"/>
              <a:gd name="connsiteY51" fmla="*/ 46151 h 3412754"/>
              <a:gd name="connsiteX52" fmla="*/ 11945987 w 12192000"/>
              <a:gd name="connsiteY52" fmla="*/ 80077 h 3412754"/>
              <a:gd name="connsiteX53" fmla="*/ 11999257 w 12192000"/>
              <a:gd name="connsiteY53" fmla="*/ 103010 h 3412754"/>
              <a:gd name="connsiteX54" fmla="*/ 12063855 w 12192000"/>
              <a:gd name="connsiteY54" fmla="*/ 135868 h 3412754"/>
              <a:gd name="connsiteX55" fmla="*/ 12123386 w 12192000"/>
              <a:gd name="connsiteY55" fmla="*/ 292354 h 3412754"/>
              <a:gd name="connsiteX56" fmla="*/ 12175691 w 12192000"/>
              <a:gd name="connsiteY56" fmla="*/ 132221 h 3412754"/>
              <a:gd name="connsiteX57" fmla="*/ 12192000 w 12192000"/>
              <a:gd name="connsiteY57" fmla="*/ 315108 h 3412754"/>
              <a:gd name="connsiteX58" fmla="*/ 12192000 w 12192000"/>
              <a:gd name="connsiteY58" fmla="*/ 3412754 h 3412754"/>
              <a:gd name="connsiteX59" fmla="*/ 0 w 12192000"/>
              <a:gd name="connsiteY59" fmla="*/ 3412754 h 3412754"/>
              <a:gd name="connsiteX60" fmla="*/ 0 w 12192000"/>
              <a:gd name="connsiteY60" fmla="*/ 2389853 h 3412754"/>
              <a:gd name="connsiteX61" fmla="*/ 0 w 12192000"/>
              <a:gd name="connsiteY61" fmla="*/ 1393774 h 3412754"/>
              <a:gd name="connsiteX62" fmla="*/ 0 w 12192000"/>
              <a:gd name="connsiteY62" fmla="*/ 661944 h 3412754"/>
              <a:gd name="connsiteX63" fmla="*/ 76043 w 12192000"/>
              <a:gd name="connsiteY63" fmla="*/ 657581 h 3412754"/>
              <a:gd name="connsiteX64" fmla="*/ 156777 w 12192000"/>
              <a:gd name="connsiteY64" fmla="*/ 675343 h 3412754"/>
              <a:gd name="connsiteX65" fmla="*/ 390282 w 12192000"/>
              <a:gd name="connsiteY65" fmla="*/ 682067 h 3412754"/>
              <a:gd name="connsiteX66" fmla="*/ 441283 w 12192000"/>
              <a:gd name="connsiteY66" fmla="*/ 705097 h 3412754"/>
              <a:gd name="connsiteX67" fmla="*/ 479705 w 12192000"/>
              <a:gd name="connsiteY67" fmla="*/ 716832 h 3412754"/>
              <a:gd name="connsiteX68" fmla="*/ 766623 w 12192000"/>
              <a:gd name="connsiteY68" fmla="*/ 764276 h 3412754"/>
              <a:gd name="connsiteX69" fmla="*/ 827314 w 12192000"/>
              <a:gd name="connsiteY69" fmla="*/ 773281 h 3412754"/>
              <a:gd name="connsiteX70" fmla="*/ 998405 w 12192000"/>
              <a:gd name="connsiteY70" fmla="*/ 831450 h 3412754"/>
              <a:gd name="connsiteX71" fmla="*/ 1045574 w 12192000"/>
              <a:gd name="connsiteY71" fmla="*/ 834545 h 3412754"/>
              <a:gd name="connsiteX72" fmla="*/ 1350289 w 12192000"/>
              <a:gd name="connsiteY72" fmla="*/ 847970 h 3412754"/>
              <a:gd name="connsiteX73" fmla="*/ 1493817 w 12192000"/>
              <a:gd name="connsiteY73" fmla="*/ 833171 h 3412754"/>
              <a:gd name="connsiteX74" fmla="*/ 1629709 w 12192000"/>
              <a:gd name="connsiteY74" fmla="*/ 828909 h 3412754"/>
              <a:gd name="connsiteX75" fmla="*/ 1640709 w 12192000"/>
              <a:gd name="connsiteY75" fmla="*/ 833162 h 3412754"/>
              <a:gd name="connsiteX76" fmla="*/ 1645414 w 12192000"/>
              <a:gd name="connsiteY76" fmla="*/ 830588 h 3412754"/>
              <a:gd name="connsiteX77" fmla="*/ 1676636 w 12192000"/>
              <a:gd name="connsiteY77" fmla="*/ 815549 h 3412754"/>
              <a:gd name="connsiteX78" fmla="*/ 1737817 w 12192000"/>
              <a:gd name="connsiteY78" fmla="*/ 817478 h 3412754"/>
              <a:gd name="connsiteX79" fmla="*/ 1862741 w 12192000"/>
              <a:gd name="connsiteY79" fmla="*/ 810711 h 3412754"/>
              <a:gd name="connsiteX80" fmla="*/ 2063928 w 12192000"/>
              <a:gd name="connsiteY80" fmla="*/ 779064 h 3412754"/>
              <a:gd name="connsiteX81" fmla="*/ 2380801 w 12192000"/>
              <a:gd name="connsiteY81" fmla="*/ 740885 h 3412754"/>
              <a:gd name="connsiteX82" fmla="*/ 2654560 w 12192000"/>
              <a:gd name="connsiteY82" fmla="*/ 718537 h 3412754"/>
              <a:gd name="connsiteX83" fmla="*/ 2786787 w 12192000"/>
              <a:gd name="connsiteY83" fmla="*/ 710649 h 3412754"/>
              <a:gd name="connsiteX84" fmla="*/ 2885593 w 12192000"/>
              <a:gd name="connsiteY84" fmla="*/ 653707 h 3412754"/>
              <a:gd name="connsiteX85" fmla="*/ 3039071 w 12192000"/>
              <a:gd name="connsiteY85" fmla="*/ 639474 h 3412754"/>
              <a:gd name="connsiteX86" fmla="*/ 3129193 w 12192000"/>
              <a:gd name="connsiteY86" fmla="*/ 624112 h 3412754"/>
              <a:gd name="connsiteX87" fmla="*/ 3160750 w 12192000"/>
              <a:gd name="connsiteY87" fmla="*/ 607523 h 3412754"/>
              <a:gd name="connsiteX88" fmla="*/ 3206618 w 12192000"/>
              <a:gd name="connsiteY88" fmla="*/ 591586 h 3412754"/>
              <a:gd name="connsiteX89" fmla="*/ 3285495 w 12192000"/>
              <a:gd name="connsiteY89" fmla="*/ 555138 h 3412754"/>
              <a:gd name="connsiteX90" fmla="*/ 3395074 w 12192000"/>
              <a:gd name="connsiteY90" fmla="*/ 520642 h 3412754"/>
              <a:gd name="connsiteX91" fmla="*/ 3486313 w 12192000"/>
              <a:gd name="connsiteY91" fmla="*/ 541434 h 3412754"/>
              <a:gd name="connsiteX92" fmla="*/ 3491586 w 12192000"/>
              <a:gd name="connsiteY92" fmla="*/ 532087 h 3412754"/>
              <a:gd name="connsiteX93" fmla="*/ 3548983 w 12192000"/>
              <a:gd name="connsiteY93" fmla="*/ 524043 h 3412754"/>
              <a:gd name="connsiteX94" fmla="*/ 3731729 w 12192000"/>
              <a:gd name="connsiteY94" fmla="*/ 533135 h 3412754"/>
              <a:gd name="connsiteX95" fmla="*/ 3861674 w 12192000"/>
              <a:gd name="connsiteY95" fmla="*/ 515884 h 3412754"/>
              <a:gd name="connsiteX96" fmla="*/ 3912797 w 12192000"/>
              <a:gd name="connsiteY96" fmla="*/ 518977 h 3412754"/>
              <a:gd name="connsiteX97" fmla="*/ 3975778 w 12192000"/>
              <a:gd name="connsiteY97" fmla="*/ 494300 h 3412754"/>
              <a:gd name="connsiteX98" fmla="*/ 4072288 w 12192000"/>
              <a:gd name="connsiteY98" fmla="*/ 441937 h 3412754"/>
              <a:gd name="connsiteX99" fmla="*/ 4110070 w 12192000"/>
              <a:gd name="connsiteY99" fmla="*/ 449481 h 3412754"/>
              <a:gd name="connsiteX100" fmla="*/ 4148272 w 12192000"/>
              <a:gd name="connsiteY100" fmla="*/ 445653 h 3412754"/>
              <a:gd name="connsiteX101" fmla="*/ 4233003 w 12192000"/>
              <a:gd name="connsiteY101" fmla="*/ 409186 h 3412754"/>
              <a:gd name="connsiteX102" fmla="*/ 4283653 w 12192000"/>
              <a:gd name="connsiteY102" fmla="*/ 395505 h 3412754"/>
              <a:gd name="connsiteX103" fmla="*/ 4420068 w 12192000"/>
              <a:gd name="connsiteY103" fmla="*/ 350152 h 3412754"/>
              <a:gd name="connsiteX104" fmla="*/ 4612820 w 12192000"/>
              <a:gd name="connsiteY104" fmla="*/ 239334 h 3412754"/>
              <a:gd name="connsiteX105" fmla="*/ 4620533 w 12192000"/>
              <a:gd name="connsiteY105" fmla="*/ 236305 h 3412754"/>
              <a:gd name="connsiteX106" fmla="*/ 4642602 w 12192000"/>
              <a:gd name="connsiteY106" fmla="*/ 236802 h 3412754"/>
              <a:gd name="connsiteX107" fmla="*/ 4651066 w 12192000"/>
              <a:gd name="connsiteY107" fmla="*/ 238435 h 3412754"/>
              <a:gd name="connsiteX108" fmla="*/ 4663100 w 12192000"/>
              <a:gd name="connsiteY108" fmla="*/ 237746 h 3412754"/>
              <a:gd name="connsiteX109" fmla="*/ 4663344 w 12192000"/>
              <a:gd name="connsiteY109" fmla="*/ 237269 h 3412754"/>
              <a:gd name="connsiteX110" fmla="*/ 4674721 w 12192000"/>
              <a:gd name="connsiteY110" fmla="*/ 237526 h 3412754"/>
              <a:gd name="connsiteX111" fmla="*/ 4731045 w 12192000"/>
              <a:gd name="connsiteY111" fmla="*/ 244598 h 3412754"/>
              <a:gd name="connsiteX112" fmla="*/ 4798884 w 12192000"/>
              <a:gd name="connsiteY112" fmla="*/ 196787 h 3412754"/>
              <a:gd name="connsiteX113" fmla="*/ 4828155 w 12192000"/>
              <a:gd name="connsiteY113" fmla="*/ 187556 h 3412754"/>
              <a:gd name="connsiteX114" fmla="*/ 4843504 w 12192000"/>
              <a:gd name="connsiteY114" fmla="*/ 180167 h 3412754"/>
              <a:gd name="connsiteX115" fmla="*/ 4853353 w 12192000"/>
              <a:gd name="connsiteY115" fmla="*/ 191734 h 3412754"/>
              <a:gd name="connsiteX116" fmla="*/ 4898297 w 12192000"/>
              <a:gd name="connsiteY116" fmla="*/ 185132 h 3412754"/>
              <a:gd name="connsiteX117" fmla="*/ 4905046 w 12192000"/>
              <a:gd name="connsiteY117" fmla="*/ 182359 h 3412754"/>
              <a:gd name="connsiteX118" fmla="*/ 4940803 w 12192000"/>
              <a:gd name="connsiteY118" fmla="*/ 191669 h 3412754"/>
              <a:gd name="connsiteX119" fmla="*/ 4958985 w 12192000"/>
              <a:gd name="connsiteY119" fmla="*/ 193951 h 3412754"/>
              <a:gd name="connsiteX120" fmla="*/ 4964720 w 12192000"/>
              <a:gd name="connsiteY120" fmla="*/ 199811 h 3412754"/>
              <a:gd name="connsiteX121" fmla="*/ 4991255 w 12192000"/>
              <a:gd name="connsiteY121" fmla="*/ 200532 h 3412754"/>
              <a:gd name="connsiteX122" fmla="*/ 4994077 w 12192000"/>
              <a:gd name="connsiteY122" fmla="*/ 198648 h 3412754"/>
              <a:gd name="connsiteX123" fmla="*/ 5016802 w 12192000"/>
              <a:gd name="connsiteY123" fmla="*/ 206559 h 3412754"/>
              <a:gd name="connsiteX124" fmla="*/ 5091319 w 12192000"/>
              <a:gd name="connsiteY124" fmla="*/ 222031 h 3412754"/>
              <a:gd name="connsiteX125" fmla="*/ 5259336 w 12192000"/>
              <a:gd name="connsiteY125" fmla="*/ 227696 h 3412754"/>
              <a:gd name="connsiteX126" fmla="*/ 5491971 w 12192000"/>
              <a:gd name="connsiteY126" fmla="*/ 231543 h 3412754"/>
              <a:gd name="connsiteX127" fmla="*/ 5865838 w 12192000"/>
              <a:gd name="connsiteY127" fmla="*/ 211221 h 3412754"/>
              <a:gd name="connsiteX128" fmla="*/ 5995823 w 12192000"/>
              <a:gd name="connsiteY128" fmla="*/ 189794 h 3412754"/>
              <a:gd name="connsiteX129" fmla="*/ 6052915 w 12192000"/>
              <a:gd name="connsiteY129" fmla="*/ 202514 h 3412754"/>
              <a:gd name="connsiteX130" fmla="*/ 6093124 w 12192000"/>
              <a:gd name="connsiteY130" fmla="*/ 196914 h 3412754"/>
              <a:gd name="connsiteX131" fmla="*/ 6097661 w 12192000"/>
              <a:gd name="connsiteY131" fmla="*/ 193982 h 3412754"/>
              <a:gd name="connsiteX132" fmla="*/ 6116838 w 12192000"/>
              <a:gd name="connsiteY132" fmla="*/ 190997 h 3412754"/>
              <a:gd name="connsiteX133" fmla="*/ 6120984 w 12192000"/>
              <a:gd name="connsiteY133" fmla="*/ 179214 h 3412754"/>
              <a:gd name="connsiteX134" fmla="*/ 6148942 w 12192000"/>
              <a:gd name="connsiteY134" fmla="*/ 166882 h 3412754"/>
              <a:gd name="connsiteX135" fmla="*/ 6229970 w 12192000"/>
              <a:gd name="connsiteY135" fmla="*/ 168980 h 3412754"/>
              <a:gd name="connsiteX136" fmla="*/ 6355201 w 12192000"/>
              <a:gd name="connsiteY136" fmla="*/ 165082 h 3412754"/>
              <a:gd name="connsiteX137" fmla="*/ 6456586 w 12192000"/>
              <a:gd name="connsiteY137" fmla="*/ 158487 h 3412754"/>
              <a:gd name="connsiteX138" fmla="*/ 6494018 w 12192000"/>
              <a:gd name="connsiteY138" fmla="*/ 145017 h 3412754"/>
              <a:gd name="connsiteX139" fmla="*/ 6547019 w 12192000"/>
              <a:gd name="connsiteY139" fmla="*/ 133579 h 3412754"/>
              <a:gd name="connsiteX140" fmla="*/ 6644256 w 12192000"/>
              <a:gd name="connsiteY140" fmla="*/ 118520 h 3412754"/>
              <a:gd name="connsiteX141" fmla="*/ 6755672 w 12192000"/>
              <a:gd name="connsiteY141" fmla="*/ 128394 h 3412754"/>
              <a:gd name="connsiteX142" fmla="*/ 6847031 w 12192000"/>
              <a:gd name="connsiteY142" fmla="*/ 151384 h 3412754"/>
              <a:gd name="connsiteX143" fmla="*/ 6889589 w 12192000"/>
              <a:gd name="connsiteY143" fmla="*/ 177509 h 3412754"/>
              <a:gd name="connsiteX144" fmla="*/ 6926533 w 12192000"/>
              <a:gd name="connsiteY144" fmla="*/ 192860 h 3412754"/>
              <a:gd name="connsiteX145" fmla="*/ 6977994 w 12192000"/>
              <a:gd name="connsiteY145" fmla="*/ 260666 h 3412754"/>
              <a:gd name="connsiteX0" fmla="*/ 6977994 w 12192000"/>
              <a:gd name="connsiteY0" fmla="*/ 260666 h 3412754"/>
              <a:gd name="connsiteX1" fmla="*/ 7095723 w 12192000"/>
              <a:gd name="connsiteY1" fmla="*/ 266102 h 3412754"/>
              <a:gd name="connsiteX2" fmla="*/ 7330015 w 12192000"/>
              <a:gd name="connsiteY2" fmla="*/ 284555 h 3412754"/>
              <a:gd name="connsiteX3" fmla="*/ 7689873 w 12192000"/>
              <a:gd name="connsiteY3" fmla="*/ 370718 h 3412754"/>
              <a:gd name="connsiteX4" fmla="*/ 7898312 w 12192000"/>
              <a:gd name="connsiteY4" fmla="*/ 370339 h 3412754"/>
              <a:gd name="connsiteX5" fmla="*/ 8037524 w 12192000"/>
              <a:gd name="connsiteY5" fmla="*/ 375358 h 3412754"/>
              <a:gd name="connsiteX6" fmla="*/ 8129905 w 12192000"/>
              <a:gd name="connsiteY6" fmla="*/ 346895 h 3412754"/>
              <a:gd name="connsiteX7" fmla="*/ 8343185 w 12192000"/>
              <a:gd name="connsiteY7" fmla="*/ 345426 h 3412754"/>
              <a:gd name="connsiteX8" fmla="*/ 8404103 w 12192000"/>
              <a:gd name="connsiteY8" fmla="*/ 338768 h 3412754"/>
              <a:gd name="connsiteX9" fmla="*/ 8518180 w 12192000"/>
              <a:gd name="connsiteY9" fmla="*/ 340529 h 3412754"/>
              <a:gd name="connsiteX10" fmla="*/ 8676290 w 12192000"/>
              <a:gd name="connsiteY10" fmla="*/ 312725 h 3412754"/>
              <a:gd name="connsiteX11" fmla="*/ 8695239 w 12192000"/>
              <a:gd name="connsiteY11" fmla="*/ 341179 h 3412754"/>
              <a:gd name="connsiteX12" fmla="*/ 8855611 w 12192000"/>
              <a:gd name="connsiteY12" fmla="*/ 351086 h 3412754"/>
              <a:gd name="connsiteX13" fmla="*/ 8964553 w 12192000"/>
              <a:gd name="connsiteY13" fmla="*/ 392388 h 3412754"/>
              <a:gd name="connsiteX14" fmla="*/ 9079968 w 12192000"/>
              <a:gd name="connsiteY14" fmla="*/ 410600 h 3412754"/>
              <a:gd name="connsiteX15" fmla="*/ 9108506 w 12192000"/>
              <a:gd name="connsiteY15" fmla="*/ 439449 h 3412754"/>
              <a:gd name="connsiteX16" fmla="*/ 9188229 w 12192000"/>
              <a:gd name="connsiteY16" fmla="*/ 478360 h 3412754"/>
              <a:gd name="connsiteX17" fmla="*/ 9249213 w 12192000"/>
              <a:gd name="connsiteY17" fmla="*/ 453839 h 3412754"/>
              <a:gd name="connsiteX18" fmla="*/ 9309761 w 12192000"/>
              <a:gd name="connsiteY18" fmla="*/ 474159 h 3412754"/>
              <a:gd name="connsiteX19" fmla="*/ 9390188 w 12192000"/>
              <a:gd name="connsiteY19" fmla="*/ 415801 h 3412754"/>
              <a:gd name="connsiteX20" fmla="*/ 9516107 w 12192000"/>
              <a:gd name="connsiteY20" fmla="*/ 403938 h 3412754"/>
              <a:gd name="connsiteX21" fmla="*/ 9755401 w 12192000"/>
              <a:gd name="connsiteY21" fmla="*/ 367033 h 3412754"/>
              <a:gd name="connsiteX22" fmla="*/ 9879576 w 12192000"/>
              <a:gd name="connsiteY22" fmla="*/ 356007 h 3412754"/>
              <a:gd name="connsiteX23" fmla="*/ 9917042 w 12192000"/>
              <a:gd name="connsiteY23" fmla="*/ 341643 h 3412754"/>
              <a:gd name="connsiteX24" fmla="*/ 10013409 w 12192000"/>
              <a:gd name="connsiteY24" fmla="*/ 305855 h 3412754"/>
              <a:gd name="connsiteX25" fmla="*/ 10067656 w 12192000"/>
              <a:gd name="connsiteY25" fmla="*/ 281437 h 3412754"/>
              <a:gd name="connsiteX26" fmla="*/ 10131785 w 12192000"/>
              <a:gd name="connsiteY26" fmla="*/ 254052 h 3412754"/>
              <a:gd name="connsiteX27" fmla="*/ 10207787 w 12192000"/>
              <a:gd name="connsiteY27" fmla="*/ 231119 h 3412754"/>
              <a:gd name="connsiteX28" fmla="*/ 10309934 w 12192000"/>
              <a:gd name="connsiteY28" fmla="*/ 222552 h 3412754"/>
              <a:gd name="connsiteX29" fmla="*/ 10431202 w 12192000"/>
              <a:gd name="connsiteY29" fmla="*/ 213096 h 3412754"/>
              <a:gd name="connsiteX30" fmla="*/ 10487751 w 12192000"/>
              <a:gd name="connsiteY30" fmla="*/ 206377 h 3412754"/>
              <a:gd name="connsiteX31" fmla="*/ 10557198 w 12192000"/>
              <a:gd name="connsiteY31" fmla="*/ 215273 h 3412754"/>
              <a:gd name="connsiteX32" fmla="*/ 10612454 w 12192000"/>
              <a:gd name="connsiteY32" fmla="*/ 216832 h 3412754"/>
              <a:gd name="connsiteX33" fmla="*/ 10625222 w 12192000"/>
              <a:gd name="connsiteY33" fmla="*/ 207374 h 3412754"/>
              <a:gd name="connsiteX34" fmla="*/ 10633161 w 12192000"/>
              <a:gd name="connsiteY34" fmla="*/ 206491 h 3412754"/>
              <a:gd name="connsiteX35" fmla="*/ 10645941 w 12192000"/>
              <a:gd name="connsiteY35" fmla="*/ 210773 h 3412754"/>
              <a:gd name="connsiteX36" fmla="*/ 10650422 w 12192000"/>
              <a:gd name="connsiteY36" fmla="*/ 204575 h 3412754"/>
              <a:gd name="connsiteX37" fmla="*/ 10656955 w 12192000"/>
              <a:gd name="connsiteY37" fmla="*/ 203851 h 3412754"/>
              <a:gd name="connsiteX38" fmla="*/ 10701610 w 12192000"/>
              <a:gd name="connsiteY38" fmla="*/ 199762 h 3412754"/>
              <a:gd name="connsiteX39" fmla="*/ 10770373 w 12192000"/>
              <a:gd name="connsiteY39" fmla="*/ 211095 h 3412754"/>
              <a:gd name="connsiteX40" fmla="*/ 10866744 w 12192000"/>
              <a:gd name="connsiteY40" fmla="*/ 222034 h 3412754"/>
              <a:gd name="connsiteX41" fmla="*/ 10996158 w 12192000"/>
              <a:gd name="connsiteY41" fmla="*/ 221428 h 3412754"/>
              <a:gd name="connsiteX42" fmla="*/ 11095448 w 12192000"/>
              <a:gd name="connsiteY42" fmla="*/ 220977 h 3412754"/>
              <a:gd name="connsiteX43" fmla="*/ 11189065 w 12192000"/>
              <a:gd name="connsiteY43" fmla="*/ 173683 h 3412754"/>
              <a:gd name="connsiteX44" fmla="*/ 11287301 w 12192000"/>
              <a:gd name="connsiteY44" fmla="*/ 133951 h 3412754"/>
              <a:gd name="connsiteX45" fmla="*/ 11324148 w 12192000"/>
              <a:gd name="connsiteY45" fmla="*/ 100804 h 3412754"/>
              <a:gd name="connsiteX46" fmla="*/ 11392201 w 12192000"/>
              <a:gd name="connsiteY46" fmla="*/ 93717 h 3412754"/>
              <a:gd name="connsiteX47" fmla="*/ 11453356 w 12192000"/>
              <a:gd name="connsiteY47" fmla="*/ 48124 h 3412754"/>
              <a:gd name="connsiteX48" fmla="*/ 11548919 w 12192000"/>
              <a:gd name="connsiteY48" fmla="*/ 21179 h 3412754"/>
              <a:gd name="connsiteX49" fmla="*/ 11722689 w 12192000"/>
              <a:gd name="connsiteY49" fmla="*/ 0 h 3412754"/>
              <a:gd name="connsiteX50" fmla="*/ 11822950 w 12192000"/>
              <a:gd name="connsiteY50" fmla="*/ 642 h 3412754"/>
              <a:gd name="connsiteX51" fmla="*/ 11883216 w 12192000"/>
              <a:gd name="connsiteY51" fmla="*/ 46151 h 3412754"/>
              <a:gd name="connsiteX52" fmla="*/ 11945987 w 12192000"/>
              <a:gd name="connsiteY52" fmla="*/ 80077 h 3412754"/>
              <a:gd name="connsiteX53" fmla="*/ 11999257 w 12192000"/>
              <a:gd name="connsiteY53" fmla="*/ 103010 h 3412754"/>
              <a:gd name="connsiteX54" fmla="*/ 12063855 w 12192000"/>
              <a:gd name="connsiteY54" fmla="*/ 135868 h 3412754"/>
              <a:gd name="connsiteX55" fmla="*/ 12175691 w 12192000"/>
              <a:gd name="connsiteY55" fmla="*/ 132221 h 3412754"/>
              <a:gd name="connsiteX56" fmla="*/ 12192000 w 12192000"/>
              <a:gd name="connsiteY56" fmla="*/ 315108 h 3412754"/>
              <a:gd name="connsiteX57" fmla="*/ 12192000 w 12192000"/>
              <a:gd name="connsiteY57" fmla="*/ 3412754 h 3412754"/>
              <a:gd name="connsiteX58" fmla="*/ 0 w 12192000"/>
              <a:gd name="connsiteY58" fmla="*/ 3412754 h 3412754"/>
              <a:gd name="connsiteX59" fmla="*/ 0 w 12192000"/>
              <a:gd name="connsiteY59" fmla="*/ 2389853 h 3412754"/>
              <a:gd name="connsiteX60" fmla="*/ 0 w 12192000"/>
              <a:gd name="connsiteY60" fmla="*/ 1393774 h 3412754"/>
              <a:gd name="connsiteX61" fmla="*/ 0 w 12192000"/>
              <a:gd name="connsiteY61" fmla="*/ 661944 h 3412754"/>
              <a:gd name="connsiteX62" fmla="*/ 76043 w 12192000"/>
              <a:gd name="connsiteY62" fmla="*/ 657581 h 3412754"/>
              <a:gd name="connsiteX63" fmla="*/ 156777 w 12192000"/>
              <a:gd name="connsiteY63" fmla="*/ 675343 h 3412754"/>
              <a:gd name="connsiteX64" fmla="*/ 390282 w 12192000"/>
              <a:gd name="connsiteY64" fmla="*/ 682067 h 3412754"/>
              <a:gd name="connsiteX65" fmla="*/ 441283 w 12192000"/>
              <a:gd name="connsiteY65" fmla="*/ 705097 h 3412754"/>
              <a:gd name="connsiteX66" fmla="*/ 479705 w 12192000"/>
              <a:gd name="connsiteY66" fmla="*/ 716832 h 3412754"/>
              <a:gd name="connsiteX67" fmla="*/ 766623 w 12192000"/>
              <a:gd name="connsiteY67" fmla="*/ 764276 h 3412754"/>
              <a:gd name="connsiteX68" fmla="*/ 827314 w 12192000"/>
              <a:gd name="connsiteY68" fmla="*/ 773281 h 3412754"/>
              <a:gd name="connsiteX69" fmla="*/ 998405 w 12192000"/>
              <a:gd name="connsiteY69" fmla="*/ 831450 h 3412754"/>
              <a:gd name="connsiteX70" fmla="*/ 1045574 w 12192000"/>
              <a:gd name="connsiteY70" fmla="*/ 834545 h 3412754"/>
              <a:gd name="connsiteX71" fmla="*/ 1350289 w 12192000"/>
              <a:gd name="connsiteY71" fmla="*/ 847970 h 3412754"/>
              <a:gd name="connsiteX72" fmla="*/ 1493817 w 12192000"/>
              <a:gd name="connsiteY72" fmla="*/ 833171 h 3412754"/>
              <a:gd name="connsiteX73" fmla="*/ 1629709 w 12192000"/>
              <a:gd name="connsiteY73" fmla="*/ 828909 h 3412754"/>
              <a:gd name="connsiteX74" fmla="*/ 1640709 w 12192000"/>
              <a:gd name="connsiteY74" fmla="*/ 833162 h 3412754"/>
              <a:gd name="connsiteX75" fmla="*/ 1645414 w 12192000"/>
              <a:gd name="connsiteY75" fmla="*/ 830588 h 3412754"/>
              <a:gd name="connsiteX76" fmla="*/ 1676636 w 12192000"/>
              <a:gd name="connsiteY76" fmla="*/ 815549 h 3412754"/>
              <a:gd name="connsiteX77" fmla="*/ 1737817 w 12192000"/>
              <a:gd name="connsiteY77" fmla="*/ 817478 h 3412754"/>
              <a:gd name="connsiteX78" fmla="*/ 1862741 w 12192000"/>
              <a:gd name="connsiteY78" fmla="*/ 810711 h 3412754"/>
              <a:gd name="connsiteX79" fmla="*/ 2063928 w 12192000"/>
              <a:gd name="connsiteY79" fmla="*/ 779064 h 3412754"/>
              <a:gd name="connsiteX80" fmla="*/ 2380801 w 12192000"/>
              <a:gd name="connsiteY80" fmla="*/ 740885 h 3412754"/>
              <a:gd name="connsiteX81" fmla="*/ 2654560 w 12192000"/>
              <a:gd name="connsiteY81" fmla="*/ 718537 h 3412754"/>
              <a:gd name="connsiteX82" fmla="*/ 2786787 w 12192000"/>
              <a:gd name="connsiteY82" fmla="*/ 710649 h 3412754"/>
              <a:gd name="connsiteX83" fmla="*/ 2885593 w 12192000"/>
              <a:gd name="connsiteY83" fmla="*/ 653707 h 3412754"/>
              <a:gd name="connsiteX84" fmla="*/ 3039071 w 12192000"/>
              <a:gd name="connsiteY84" fmla="*/ 639474 h 3412754"/>
              <a:gd name="connsiteX85" fmla="*/ 3129193 w 12192000"/>
              <a:gd name="connsiteY85" fmla="*/ 624112 h 3412754"/>
              <a:gd name="connsiteX86" fmla="*/ 3160750 w 12192000"/>
              <a:gd name="connsiteY86" fmla="*/ 607523 h 3412754"/>
              <a:gd name="connsiteX87" fmla="*/ 3206618 w 12192000"/>
              <a:gd name="connsiteY87" fmla="*/ 591586 h 3412754"/>
              <a:gd name="connsiteX88" fmla="*/ 3285495 w 12192000"/>
              <a:gd name="connsiteY88" fmla="*/ 555138 h 3412754"/>
              <a:gd name="connsiteX89" fmla="*/ 3395074 w 12192000"/>
              <a:gd name="connsiteY89" fmla="*/ 520642 h 3412754"/>
              <a:gd name="connsiteX90" fmla="*/ 3486313 w 12192000"/>
              <a:gd name="connsiteY90" fmla="*/ 541434 h 3412754"/>
              <a:gd name="connsiteX91" fmla="*/ 3491586 w 12192000"/>
              <a:gd name="connsiteY91" fmla="*/ 532087 h 3412754"/>
              <a:gd name="connsiteX92" fmla="*/ 3548983 w 12192000"/>
              <a:gd name="connsiteY92" fmla="*/ 524043 h 3412754"/>
              <a:gd name="connsiteX93" fmla="*/ 3731729 w 12192000"/>
              <a:gd name="connsiteY93" fmla="*/ 533135 h 3412754"/>
              <a:gd name="connsiteX94" fmla="*/ 3861674 w 12192000"/>
              <a:gd name="connsiteY94" fmla="*/ 515884 h 3412754"/>
              <a:gd name="connsiteX95" fmla="*/ 3912797 w 12192000"/>
              <a:gd name="connsiteY95" fmla="*/ 518977 h 3412754"/>
              <a:gd name="connsiteX96" fmla="*/ 3975778 w 12192000"/>
              <a:gd name="connsiteY96" fmla="*/ 494300 h 3412754"/>
              <a:gd name="connsiteX97" fmla="*/ 4072288 w 12192000"/>
              <a:gd name="connsiteY97" fmla="*/ 441937 h 3412754"/>
              <a:gd name="connsiteX98" fmla="*/ 4110070 w 12192000"/>
              <a:gd name="connsiteY98" fmla="*/ 449481 h 3412754"/>
              <a:gd name="connsiteX99" fmla="*/ 4148272 w 12192000"/>
              <a:gd name="connsiteY99" fmla="*/ 445653 h 3412754"/>
              <a:gd name="connsiteX100" fmla="*/ 4233003 w 12192000"/>
              <a:gd name="connsiteY100" fmla="*/ 409186 h 3412754"/>
              <a:gd name="connsiteX101" fmla="*/ 4283653 w 12192000"/>
              <a:gd name="connsiteY101" fmla="*/ 395505 h 3412754"/>
              <a:gd name="connsiteX102" fmla="*/ 4420068 w 12192000"/>
              <a:gd name="connsiteY102" fmla="*/ 350152 h 3412754"/>
              <a:gd name="connsiteX103" fmla="*/ 4612820 w 12192000"/>
              <a:gd name="connsiteY103" fmla="*/ 239334 h 3412754"/>
              <a:gd name="connsiteX104" fmla="*/ 4620533 w 12192000"/>
              <a:gd name="connsiteY104" fmla="*/ 236305 h 3412754"/>
              <a:gd name="connsiteX105" fmla="*/ 4642602 w 12192000"/>
              <a:gd name="connsiteY105" fmla="*/ 236802 h 3412754"/>
              <a:gd name="connsiteX106" fmla="*/ 4651066 w 12192000"/>
              <a:gd name="connsiteY106" fmla="*/ 238435 h 3412754"/>
              <a:gd name="connsiteX107" fmla="*/ 4663100 w 12192000"/>
              <a:gd name="connsiteY107" fmla="*/ 237746 h 3412754"/>
              <a:gd name="connsiteX108" fmla="*/ 4663344 w 12192000"/>
              <a:gd name="connsiteY108" fmla="*/ 237269 h 3412754"/>
              <a:gd name="connsiteX109" fmla="*/ 4674721 w 12192000"/>
              <a:gd name="connsiteY109" fmla="*/ 237526 h 3412754"/>
              <a:gd name="connsiteX110" fmla="*/ 4731045 w 12192000"/>
              <a:gd name="connsiteY110" fmla="*/ 244598 h 3412754"/>
              <a:gd name="connsiteX111" fmla="*/ 4798884 w 12192000"/>
              <a:gd name="connsiteY111" fmla="*/ 196787 h 3412754"/>
              <a:gd name="connsiteX112" fmla="*/ 4828155 w 12192000"/>
              <a:gd name="connsiteY112" fmla="*/ 187556 h 3412754"/>
              <a:gd name="connsiteX113" fmla="*/ 4843504 w 12192000"/>
              <a:gd name="connsiteY113" fmla="*/ 180167 h 3412754"/>
              <a:gd name="connsiteX114" fmla="*/ 4853353 w 12192000"/>
              <a:gd name="connsiteY114" fmla="*/ 191734 h 3412754"/>
              <a:gd name="connsiteX115" fmla="*/ 4898297 w 12192000"/>
              <a:gd name="connsiteY115" fmla="*/ 185132 h 3412754"/>
              <a:gd name="connsiteX116" fmla="*/ 4905046 w 12192000"/>
              <a:gd name="connsiteY116" fmla="*/ 182359 h 3412754"/>
              <a:gd name="connsiteX117" fmla="*/ 4940803 w 12192000"/>
              <a:gd name="connsiteY117" fmla="*/ 191669 h 3412754"/>
              <a:gd name="connsiteX118" fmla="*/ 4958985 w 12192000"/>
              <a:gd name="connsiteY118" fmla="*/ 193951 h 3412754"/>
              <a:gd name="connsiteX119" fmla="*/ 4964720 w 12192000"/>
              <a:gd name="connsiteY119" fmla="*/ 199811 h 3412754"/>
              <a:gd name="connsiteX120" fmla="*/ 4991255 w 12192000"/>
              <a:gd name="connsiteY120" fmla="*/ 200532 h 3412754"/>
              <a:gd name="connsiteX121" fmla="*/ 4994077 w 12192000"/>
              <a:gd name="connsiteY121" fmla="*/ 198648 h 3412754"/>
              <a:gd name="connsiteX122" fmla="*/ 5016802 w 12192000"/>
              <a:gd name="connsiteY122" fmla="*/ 206559 h 3412754"/>
              <a:gd name="connsiteX123" fmla="*/ 5091319 w 12192000"/>
              <a:gd name="connsiteY123" fmla="*/ 222031 h 3412754"/>
              <a:gd name="connsiteX124" fmla="*/ 5259336 w 12192000"/>
              <a:gd name="connsiteY124" fmla="*/ 227696 h 3412754"/>
              <a:gd name="connsiteX125" fmla="*/ 5491971 w 12192000"/>
              <a:gd name="connsiteY125" fmla="*/ 231543 h 3412754"/>
              <a:gd name="connsiteX126" fmla="*/ 5865838 w 12192000"/>
              <a:gd name="connsiteY126" fmla="*/ 211221 h 3412754"/>
              <a:gd name="connsiteX127" fmla="*/ 5995823 w 12192000"/>
              <a:gd name="connsiteY127" fmla="*/ 189794 h 3412754"/>
              <a:gd name="connsiteX128" fmla="*/ 6052915 w 12192000"/>
              <a:gd name="connsiteY128" fmla="*/ 202514 h 3412754"/>
              <a:gd name="connsiteX129" fmla="*/ 6093124 w 12192000"/>
              <a:gd name="connsiteY129" fmla="*/ 196914 h 3412754"/>
              <a:gd name="connsiteX130" fmla="*/ 6097661 w 12192000"/>
              <a:gd name="connsiteY130" fmla="*/ 193982 h 3412754"/>
              <a:gd name="connsiteX131" fmla="*/ 6116838 w 12192000"/>
              <a:gd name="connsiteY131" fmla="*/ 190997 h 3412754"/>
              <a:gd name="connsiteX132" fmla="*/ 6120984 w 12192000"/>
              <a:gd name="connsiteY132" fmla="*/ 179214 h 3412754"/>
              <a:gd name="connsiteX133" fmla="*/ 6148942 w 12192000"/>
              <a:gd name="connsiteY133" fmla="*/ 166882 h 3412754"/>
              <a:gd name="connsiteX134" fmla="*/ 6229970 w 12192000"/>
              <a:gd name="connsiteY134" fmla="*/ 168980 h 3412754"/>
              <a:gd name="connsiteX135" fmla="*/ 6355201 w 12192000"/>
              <a:gd name="connsiteY135" fmla="*/ 165082 h 3412754"/>
              <a:gd name="connsiteX136" fmla="*/ 6456586 w 12192000"/>
              <a:gd name="connsiteY136" fmla="*/ 158487 h 3412754"/>
              <a:gd name="connsiteX137" fmla="*/ 6494018 w 12192000"/>
              <a:gd name="connsiteY137" fmla="*/ 145017 h 3412754"/>
              <a:gd name="connsiteX138" fmla="*/ 6547019 w 12192000"/>
              <a:gd name="connsiteY138" fmla="*/ 133579 h 3412754"/>
              <a:gd name="connsiteX139" fmla="*/ 6644256 w 12192000"/>
              <a:gd name="connsiteY139" fmla="*/ 118520 h 3412754"/>
              <a:gd name="connsiteX140" fmla="*/ 6755672 w 12192000"/>
              <a:gd name="connsiteY140" fmla="*/ 128394 h 3412754"/>
              <a:gd name="connsiteX141" fmla="*/ 6847031 w 12192000"/>
              <a:gd name="connsiteY141" fmla="*/ 151384 h 3412754"/>
              <a:gd name="connsiteX142" fmla="*/ 6889589 w 12192000"/>
              <a:gd name="connsiteY142" fmla="*/ 177509 h 3412754"/>
              <a:gd name="connsiteX143" fmla="*/ 6926533 w 12192000"/>
              <a:gd name="connsiteY143" fmla="*/ 192860 h 3412754"/>
              <a:gd name="connsiteX144" fmla="*/ 6977994 w 12192000"/>
              <a:gd name="connsiteY144" fmla="*/ 260666 h 3412754"/>
              <a:gd name="connsiteX0" fmla="*/ 6977994 w 12192000"/>
              <a:gd name="connsiteY0" fmla="*/ 260666 h 3412754"/>
              <a:gd name="connsiteX1" fmla="*/ 7095723 w 12192000"/>
              <a:gd name="connsiteY1" fmla="*/ 266102 h 3412754"/>
              <a:gd name="connsiteX2" fmla="*/ 7330015 w 12192000"/>
              <a:gd name="connsiteY2" fmla="*/ 284555 h 3412754"/>
              <a:gd name="connsiteX3" fmla="*/ 7689873 w 12192000"/>
              <a:gd name="connsiteY3" fmla="*/ 370718 h 3412754"/>
              <a:gd name="connsiteX4" fmla="*/ 7898312 w 12192000"/>
              <a:gd name="connsiteY4" fmla="*/ 370339 h 3412754"/>
              <a:gd name="connsiteX5" fmla="*/ 8037524 w 12192000"/>
              <a:gd name="connsiteY5" fmla="*/ 375358 h 3412754"/>
              <a:gd name="connsiteX6" fmla="*/ 8129905 w 12192000"/>
              <a:gd name="connsiteY6" fmla="*/ 346895 h 3412754"/>
              <a:gd name="connsiteX7" fmla="*/ 8343185 w 12192000"/>
              <a:gd name="connsiteY7" fmla="*/ 345426 h 3412754"/>
              <a:gd name="connsiteX8" fmla="*/ 8404103 w 12192000"/>
              <a:gd name="connsiteY8" fmla="*/ 338768 h 3412754"/>
              <a:gd name="connsiteX9" fmla="*/ 8518180 w 12192000"/>
              <a:gd name="connsiteY9" fmla="*/ 340529 h 3412754"/>
              <a:gd name="connsiteX10" fmla="*/ 8676290 w 12192000"/>
              <a:gd name="connsiteY10" fmla="*/ 312725 h 3412754"/>
              <a:gd name="connsiteX11" fmla="*/ 8695239 w 12192000"/>
              <a:gd name="connsiteY11" fmla="*/ 341179 h 3412754"/>
              <a:gd name="connsiteX12" fmla="*/ 8855611 w 12192000"/>
              <a:gd name="connsiteY12" fmla="*/ 351086 h 3412754"/>
              <a:gd name="connsiteX13" fmla="*/ 8964553 w 12192000"/>
              <a:gd name="connsiteY13" fmla="*/ 392388 h 3412754"/>
              <a:gd name="connsiteX14" fmla="*/ 9079968 w 12192000"/>
              <a:gd name="connsiteY14" fmla="*/ 410600 h 3412754"/>
              <a:gd name="connsiteX15" fmla="*/ 9108506 w 12192000"/>
              <a:gd name="connsiteY15" fmla="*/ 439449 h 3412754"/>
              <a:gd name="connsiteX16" fmla="*/ 9188229 w 12192000"/>
              <a:gd name="connsiteY16" fmla="*/ 478360 h 3412754"/>
              <a:gd name="connsiteX17" fmla="*/ 9249213 w 12192000"/>
              <a:gd name="connsiteY17" fmla="*/ 453839 h 3412754"/>
              <a:gd name="connsiteX18" fmla="*/ 9309761 w 12192000"/>
              <a:gd name="connsiteY18" fmla="*/ 474159 h 3412754"/>
              <a:gd name="connsiteX19" fmla="*/ 9390188 w 12192000"/>
              <a:gd name="connsiteY19" fmla="*/ 415801 h 3412754"/>
              <a:gd name="connsiteX20" fmla="*/ 9516107 w 12192000"/>
              <a:gd name="connsiteY20" fmla="*/ 403938 h 3412754"/>
              <a:gd name="connsiteX21" fmla="*/ 9755401 w 12192000"/>
              <a:gd name="connsiteY21" fmla="*/ 367033 h 3412754"/>
              <a:gd name="connsiteX22" fmla="*/ 9879576 w 12192000"/>
              <a:gd name="connsiteY22" fmla="*/ 356007 h 3412754"/>
              <a:gd name="connsiteX23" fmla="*/ 9917042 w 12192000"/>
              <a:gd name="connsiteY23" fmla="*/ 341643 h 3412754"/>
              <a:gd name="connsiteX24" fmla="*/ 10013409 w 12192000"/>
              <a:gd name="connsiteY24" fmla="*/ 305855 h 3412754"/>
              <a:gd name="connsiteX25" fmla="*/ 10067656 w 12192000"/>
              <a:gd name="connsiteY25" fmla="*/ 281437 h 3412754"/>
              <a:gd name="connsiteX26" fmla="*/ 10131785 w 12192000"/>
              <a:gd name="connsiteY26" fmla="*/ 254052 h 3412754"/>
              <a:gd name="connsiteX27" fmla="*/ 10207787 w 12192000"/>
              <a:gd name="connsiteY27" fmla="*/ 231119 h 3412754"/>
              <a:gd name="connsiteX28" fmla="*/ 10309934 w 12192000"/>
              <a:gd name="connsiteY28" fmla="*/ 222552 h 3412754"/>
              <a:gd name="connsiteX29" fmla="*/ 10431202 w 12192000"/>
              <a:gd name="connsiteY29" fmla="*/ 213096 h 3412754"/>
              <a:gd name="connsiteX30" fmla="*/ 10487751 w 12192000"/>
              <a:gd name="connsiteY30" fmla="*/ 206377 h 3412754"/>
              <a:gd name="connsiteX31" fmla="*/ 10557198 w 12192000"/>
              <a:gd name="connsiteY31" fmla="*/ 215273 h 3412754"/>
              <a:gd name="connsiteX32" fmla="*/ 10612454 w 12192000"/>
              <a:gd name="connsiteY32" fmla="*/ 216832 h 3412754"/>
              <a:gd name="connsiteX33" fmla="*/ 10625222 w 12192000"/>
              <a:gd name="connsiteY33" fmla="*/ 207374 h 3412754"/>
              <a:gd name="connsiteX34" fmla="*/ 10633161 w 12192000"/>
              <a:gd name="connsiteY34" fmla="*/ 206491 h 3412754"/>
              <a:gd name="connsiteX35" fmla="*/ 10645941 w 12192000"/>
              <a:gd name="connsiteY35" fmla="*/ 210773 h 3412754"/>
              <a:gd name="connsiteX36" fmla="*/ 10650422 w 12192000"/>
              <a:gd name="connsiteY36" fmla="*/ 204575 h 3412754"/>
              <a:gd name="connsiteX37" fmla="*/ 10656955 w 12192000"/>
              <a:gd name="connsiteY37" fmla="*/ 203851 h 3412754"/>
              <a:gd name="connsiteX38" fmla="*/ 10701610 w 12192000"/>
              <a:gd name="connsiteY38" fmla="*/ 199762 h 3412754"/>
              <a:gd name="connsiteX39" fmla="*/ 10770373 w 12192000"/>
              <a:gd name="connsiteY39" fmla="*/ 211095 h 3412754"/>
              <a:gd name="connsiteX40" fmla="*/ 10866744 w 12192000"/>
              <a:gd name="connsiteY40" fmla="*/ 222034 h 3412754"/>
              <a:gd name="connsiteX41" fmla="*/ 10996158 w 12192000"/>
              <a:gd name="connsiteY41" fmla="*/ 221428 h 3412754"/>
              <a:gd name="connsiteX42" fmla="*/ 11095448 w 12192000"/>
              <a:gd name="connsiteY42" fmla="*/ 220977 h 3412754"/>
              <a:gd name="connsiteX43" fmla="*/ 11189065 w 12192000"/>
              <a:gd name="connsiteY43" fmla="*/ 173683 h 3412754"/>
              <a:gd name="connsiteX44" fmla="*/ 11287301 w 12192000"/>
              <a:gd name="connsiteY44" fmla="*/ 133951 h 3412754"/>
              <a:gd name="connsiteX45" fmla="*/ 11324148 w 12192000"/>
              <a:gd name="connsiteY45" fmla="*/ 100804 h 3412754"/>
              <a:gd name="connsiteX46" fmla="*/ 11392201 w 12192000"/>
              <a:gd name="connsiteY46" fmla="*/ 93717 h 3412754"/>
              <a:gd name="connsiteX47" fmla="*/ 11453356 w 12192000"/>
              <a:gd name="connsiteY47" fmla="*/ 48124 h 3412754"/>
              <a:gd name="connsiteX48" fmla="*/ 11548919 w 12192000"/>
              <a:gd name="connsiteY48" fmla="*/ 21179 h 3412754"/>
              <a:gd name="connsiteX49" fmla="*/ 11722689 w 12192000"/>
              <a:gd name="connsiteY49" fmla="*/ 0 h 3412754"/>
              <a:gd name="connsiteX50" fmla="*/ 11822950 w 12192000"/>
              <a:gd name="connsiteY50" fmla="*/ 642 h 3412754"/>
              <a:gd name="connsiteX51" fmla="*/ 11883216 w 12192000"/>
              <a:gd name="connsiteY51" fmla="*/ 46151 h 3412754"/>
              <a:gd name="connsiteX52" fmla="*/ 11945987 w 12192000"/>
              <a:gd name="connsiteY52" fmla="*/ 80077 h 3412754"/>
              <a:gd name="connsiteX53" fmla="*/ 11999257 w 12192000"/>
              <a:gd name="connsiteY53" fmla="*/ 103010 h 3412754"/>
              <a:gd name="connsiteX54" fmla="*/ 12063855 w 12192000"/>
              <a:gd name="connsiteY54" fmla="*/ 49057 h 3412754"/>
              <a:gd name="connsiteX55" fmla="*/ 12175691 w 12192000"/>
              <a:gd name="connsiteY55" fmla="*/ 132221 h 3412754"/>
              <a:gd name="connsiteX56" fmla="*/ 12192000 w 12192000"/>
              <a:gd name="connsiteY56" fmla="*/ 315108 h 3412754"/>
              <a:gd name="connsiteX57" fmla="*/ 12192000 w 12192000"/>
              <a:gd name="connsiteY57" fmla="*/ 3412754 h 3412754"/>
              <a:gd name="connsiteX58" fmla="*/ 0 w 12192000"/>
              <a:gd name="connsiteY58" fmla="*/ 3412754 h 3412754"/>
              <a:gd name="connsiteX59" fmla="*/ 0 w 12192000"/>
              <a:gd name="connsiteY59" fmla="*/ 2389853 h 3412754"/>
              <a:gd name="connsiteX60" fmla="*/ 0 w 12192000"/>
              <a:gd name="connsiteY60" fmla="*/ 1393774 h 3412754"/>
              <a:gd name="connsiteX61" fmla="*/ 0 w 12192000"/>
              <a:gd name="connsiteY61" fmla="*/ 661944 h 3412754"/>
              <a:gd name="connsiteX62" fmla="*/ 76043 w 12192000"/>
              <a:gd name="connsiteY62" fmla="*/ 657581 h 3412754"/>
              <a:gd name="connsiteX63" fmla="*/ 156777 w 12192000"/>
              <a:gd name="connsiteY63" fmla="*/ 675343 h 3412754"/>
              <a:gd name="connsiteX64" fmla="*/ 390282 w 12192000"/>
              <a:gd name="connsiteY64" fmla="*/ 682067 h 3412754"/>
              <a:gd name="connsiteX65" fmla="*/ 441283 w 12192000"/>
              <a:gd name="connsiteY65" fmla="*/ 705097 h 3412754"/>
              <a:gd name="connsiteX66" fmla="*/ 479705 w 12192000"/>
              <a:gd name="connsiteY66" fmla="*/ 716832 h 3412754"/>
              <a:gd name="connsiteX67" fmla="*/ 766623 w 12192000"/>
              <a:gd name="connsiteY67" fmla="*/ 764276 h 3412754"/>
              <a:gd name="connsiteX68" fmla="*/ 827314 w 12192000"/>
              <a:gd name="connsiteY68" fmla="*/ 773281 h 3412754"/>
              <a:gd name="connsiteX69" fmla="*/ 998405 w 12192000"/>
              <a:gd name="connsiteY69" fmla="*/ 831450 h 3412754"/>
              <a:gd name="connsiteX70" fmla="*/ 1045574 w 12192000"/>
              <a:gd name="connsiteY70" fmla="*/ 834545 h 3412754"/>
              <a:gd name="connsiteX71" fmla="*/ 1350289 w 12192000"/>
              <a:gd name="connsiteY71" fmla="*/ 847970 h 3412754"/>
              <a:gd name="connsiteX72" fmla="*/ 1493817 w 12192000"/>
              <a:gd name="connsiteY72" fmla="*/ 833171 h 3412754"/>
              <a:gd name="connsiteX73" fmla="*/ 1629709 w 12192000"/>
              <a:gd name="connsiteY73" fmla="*/ 828909 h 3412754"/>
              <a:gd name="connsiteX74" fmla="*/ 1640709 w 12192000"/>
              <a:gd name="connsiteY74" fmla="*/ 833162 h 3412754"/>
              <a:gd name="connsiteX75" fmla="*/ 1645414 w 12192000"/>
              <a:gd name="connsiteY75" fmla="*/ 830588 h 3412754"/>
              <a:gd name="connsiteX76" fmla="*/ 1676636 w 12192000"/>
              <a:gd name="connsiteY76" fmla="*/ 815549 h 3412754"/>
              <a:gd name="connsiteX77" fmla="*/ 1737817 w 12192000"/>
              <a:gd name="connsiteY77" fmla="*/ 817478 h 3412754"/>
              <a:gd name="connsiteX78" fmla="*/ 1862741 w 12192000"/>
              <a:gd name="connsiteY78" fmla="*/ 810711 h 3412754"/>
              <a:gd name="connsiteX79" fmla="*/ 2063928 w 12192000"/>
              <a:gd name="connsiteY79" fmla="*/ 779064 h 3412754"/>
              <a:gd name="connsiteX80" fmla="*/ 2380801 w 12192000"/>
              <a:gd name="connsiteY80" fmla="*/ 740885 h 3412754"/>
              <a:gd name="connsiteX81" fmla="*/ 2654560 w 12192000"/>
              <a:gd name="connsiteY81" fmla="*/ 718537 h 3412754"/>
              <a:gd name="connsiteX82" fmla="*/ 2786787 w 12192000"/>
              <a:gd name="connsiteY82" fmla="*/ 710649 h 3412754"/>
              <a:gd name="connsiteX83" fmla="*/ 2885593 w 12192000"/>
              <a:gd name="connsiteY83" fmla="*/ 653707 h 3412754"/>
              <a:gd name="connsiteX84" fmla="*/ 3039071 w 12192000"/>
              <a:gd name="connsiteY84" fmla="*/ 639474 h 3412754"/>
              <a:gd name="connsiteX85" fmla="*/ 3129193 w 12192000"/>
              <a:gd name="connsiteY85" fmla="*/ 624112 h 3412754"/>
              <a:gd name="connsiteX86" fmla="*/ 3160750 w 12192000"/>
              <a:gd name="connsiteY86" fmla="*/ 607523 h 3412754"/>
              <a:gd name="connsiteX87" fmla="*/ 3206618 w 12192000"/>
              <a:gd name="connsiteY87" fmla="*/ 591586 h 3412754"/>
              <a:gd name="connsiteX88" fmla="*/ 3285495 w 12192000"/>
              <a:gd name="connsiteY88" fmla="*/ 555138 h 3412754"/>
              <a:gd name="connsiteX89" fmla="*/ 3395074 w 12192000"/>
              <a:gd name="connsiteY89" fmla="*/ 520642 h 3412754"/>
              <a:gd name="connsiteX90" fmla="*/ 3486313 w 12192000"/>
              <a:gd name="connsiteY90" fmla="*/ 541434 h 3412754"/>
              <a:gd name="connsiteX91" fmla="*/ 3491586 w 12192000"/>
              <a:gd name="connsiteY91" fmla="*/ 532087 h 3412754"/>
              <a:gd name="connsiteX92" fmla="*/ 3548983 w 12192000"/>
              <a:gd name="connsiteY92" fmla="*/ 524043 h 3412754"/>
              <a:gd name="connsiteX93" fmla="*/ 3731729 w 12192000"/>
              <a:gd name="connsiteY93" fmla="*/ 533135 h 3412754"/>
              <a:gd name="connsiteX94" fmla="*/ 3861674 w 12192000"/>
              <a:gd name="connsiteY94" fmla="*/ 515884 h 3412754"/>
              <a:gd name="connsiteX95" fmla="*/ 3912797 w 12192000"/>
              <a:gd name="connsiteY95" fmla="*/ 518977 h 3412754"/>
              <a:gd name="connsiteX96" fmla="*/ 3975778 w 12192000"/>
              <a:gd name="connsiteY96" fmla="*/ 494300 h 3412754"/>
              <a:gd name="connsiteX97" fmla="*/ 4072288 w 12192000"/>
              <a:gd name="connsiteY97" fmla="*/ 441937 h 3412754"/>
              <a:gd name="connsiteX98" fmla="*/ 4110070 w 12192000"/>
              <a:gd name="connsiteY98" fmla="*/ 449481 h 3412754"/>
              <a:gd name="connsiteX99" fmla="*/ 4148272 w 12192000"/>
              <a:gd name="connsiteY99" fmla="*/ 445653 h 3412754"/>
              <a:gd name="connsiteX100" fmla="*/ 4233003 w 12192000"/>
              <a:gd name="connsiteY100" fmla="*/ 409186 h 3412754"/>
              <a:gd name="connsiteX101" fmla="*/ 4283653 w 12192000"/>
              <a:gd name="connsiteY101" fmla="*/ 395505 h 3412754"/>
              <a:gd name="connsiteX102" fmla="*/ 4420068 w 12192000"/>
              <a:gd name="connsiteY102" fmla="*/ 350152 h 3412754"/>
              <a:gd name="connsiteX103" fmla="*/ 4612820 w 12192000"/>
              <a:gd name="connsiteY103" fmla="*/ 239334 h 3412754"/>
              <a:gd name="connsiteX104" fmla="*/ 4620533 w 12192000"/>
              <a:gd name="connsiteY104" fmla="*/ 236305 h 3412754"/>
              <a:gd name="connsiteX105" fmla="*/ 4642602 w 12192000"/>
              <a:gd name="connsiteY105" fmla="*/ 236802 h 3412754"/>
              <a:gd name="connsiteX106" fmla="*/ 4651066 w 12192000"/>
              <a:gd name="connsiteY106" fmla="*/ 238435 h 3412754"/>
              <a:gd name="connsiteX107" fmla="*/ 4663100 w 12192000"/>
              <a:gd name="connsiteY107" fmla="*/ 237746 h 3412754"/>
              <a:gd name="connsiteX108" fmla="*/ 4663344 w 12192000"/>
              <a:gd name="connsiteY108" fmla="*/ 237269 h 3412754"/>
              <a:gd name="connsiteX109" fmla="*/ 4674721 w 12192000"/>
              <a:gd name="connsiteY109" fmla="*/ 237526 h 3412754"/>
              <a:gd name="connsiteX110" fmla="*/ 4731045 w 12192000"/>
              <a:gd name="connsiteY110" fmla="*/ 244598 h 3412754"/>
              <a:gd name="connsiteX111" fmla="*/ 4798884 w 12192000"/>
              <a:gd name="connsiteY111" fmla="*/ 196787 h 3412754"/>
              <a:gd name="connsiteX112" fmla="*/ 4828155 w 12192000"/>
              <a:gd name="connsiteY112" fmla="*/ 187556 h 3412754"/>
              <a:gd name="connsiteX113" fmla="*/ 4843504 w 12192000"/>
              <a:gd name="connsiteY113" fmla="*/ 180167 h 3412754"/>
              <a:gd name="connsiteX114" fmla="*/ 4853353 w 12192000"/>
              <a:gd name="connsiteY114" fmla="*/ 191734 h 3412754"/>
              <a:gd name="connsiteX115" fmla="*/ 4898297 w 12192000"/>
              <a:gd name="connsiteY115" fmla="*/ 185132 h 3412754"/>
              <a:gd name="connsiteX116" fmla="*/ 4905046 w 12192000"/>
              <a:gd name="connsiteY116" fmla="*/ 182359 h 3412754"/>
              <a:gd name="connsiteX117" fmla="*/ 4940803 w 12192000"/>
              <a:gd name="connsiteY117" fmla="*/ 191669 h 3412754"/>
              <a:gd name="connsiteX118" fmla="*/ 4958985 w 12192000"/>
              <a:gd name="connsiteY118" fmla="*/ 193951 h 3412754"/>
              <a:gd name="connsiteX119" fmla="*/ 4964720 w 12192000"/>
              <a:gd name="connsiteY119" fmla="*/ 199811 h 3412754"/>
              <a:gd name="connsiteX120" fmla="*/ 4991255 w 12192000"/>
              <a:gd name="connsiteY120" fmla="*/ 200532 h 3412754"/>
              <a:gd name="connsiteX121" fmla="*/ 4994077 w 12192000"/>
              <a:gd name="connsiteY121" fmla="*/ 198648 h 3412754"/>
              <a:gd name="connsiteX122" fmla="*/ 5016802 w 12192000"/>
              <a:gd name="connsiteY122" fmla="*/ 206559 h 3412754"/>
              <a:gd name="connsiteX123" fmla="*/ 5091319 w 12192000"/>
              <a:gd name="connsiteY123" fmla="*/ 222031 h 3412754"/>
              <a:gd name="connsiteX124" fmla="*/ 5259336 w 12192000"/>
              <a:gd name="connsiteY124" fmla="*/ 227696 h 3412754"/>
              <a:gd name="connsiteX125" fmla="*/ 5491971 w 12192000"/>
              <a:gd name="connsiteY125" fmla="*/ 231543 h 3412754"/>
              <a:gd name="connsiteX126" fmla="*/ 5865838 w 12192000"/>
              <a:gd name="connsiteY126" fmla="*/ 211221 h 3412754"/>
              <a:gd name="connsiteX127" fmla="*/ 5995823 w 12192000"/>
              <a:gd name="connsiteY127" fmla="*/ 189794 h 3412754"/>
              <a:gd name="connsiteX128" fmla="*/ 6052915 w 12192000"/>
              <a:gd name="connsiteY128" fmla="*/ 202514 h 3412754"/>
              <a:gd name="connsiteX129" fmla="*/ 6093124 w 12192000"/>
              <a:gd name="connsiteY129" fmla="*/ 196914 h 3412754"/>
              <a:gd name="connsiteX130" fmla="*/ 6097661 w 12192000"/>
              <a:gd name="connsiteY130" fmla="*/ 193982 h 3412754"/>
              <a:gd name="connsiteX131" fmla="*/ 6116838 w 12192000"/>
              <a:gd name="connsiteY131" fmla="*/ 190997 h 3412754"/>
              <a:gd name="connsiteX132" fmla="*/ 6120984 w 12192000"/>
              <a:gd name="connsiteY132" fmla="*/ 179214 h 3412754"/>
              <a:gd name="connsiteX133" fmla="*/ 6148942 w 12192000"/>
              <a:gd name="connsiteY133" fmla="*/ 166882 h 3412754"/>
              <a:gd name="connsiteX134" fmla="*/ 6229970 w 12192000"/>
              <a:gd name="connsiteY134" fmla="*/ 168980 h 3412754"/>
              <a:gd name="connsiteX135" fmla="*/ 6355201 w 12192000"/>
              <a:gd name="connsiteY135" fmla="*/ 165082 h 3412754"/>
              <a:gd name="connsiteX136" fmla="*/ 6456586 w 12192000"/>
              <a:gd name="connsiteY136" fmla="*/ 158487 h 3412754"/>
              <a:gd name="connsiteX137" fmla="*/ 6494018 w 12192000"/>
              <a:gd name="connsiteY137" fmla="*/ 145017 h 3412754"/>
              <a:gd name="connsiteX138" fmla="*/ 6547019 w 12192000"/>
              <a:gd name="connsiteY138" fmla="*/ 133579 h 3412754"/>
              <a:gd name="connsiteX139" fmla="*/ 6644256 w 12192000"/>
              <a:gd name="connsiteY139" fmla="*/ 118520 h 3412754"/>
              <a:gd name="connsiteX140" fmla="*/ 6755672 w 12192000"/>
              <a:gd name="connsiteY140" fmla="*/ 128394 h 3412754"/>
              <a:gd name="connsiteX141" fmla="*/ 6847031 w 12192000"/>
              <a:gd name="connsiteY141" fmla="*/ 151384 h 3412754"/>
              <a:gd name="connsiteX142" fmla="*/ 6889589 w 12192000"/>
              <a:gd name="connsiteY142" fmla="*/ 177509 h 3412754"/>
              <a:gd name="connsiteX143" fmla="*/ 6926533 w 12192000"/>
              <a:gd name="connsiteY143" fmla="*/ 192860 h 3412754"/>
              <a:gd name="connsiteX144" fmla="*/ 6977994 w 12192000"/>
              <a:gd name="connsiteY144" fmla="*/ 260666 h 3412754"/>
              <a:gd name="connsiteX0" fmla="*/ 6977994 w 12192000"/>
              <a:gd name="connsiteY0" fmla="*/ 260666 h 3412754"/>
              <a:gd name="connsiteX1" fmla="*/ 7095723 w 12192000"/>
              <a:gd name="connsiteY1" fmla="*/ 266102 h 3412754"/>
              <a:gd name="connsiteX2" fmla="*/ 7330015 w 12192000"/>
              <a:gd name="connsiteY2" fmla="*/ 284555 h 3412754"/>
              <a:gd name="connsiteX3" fmla="*/ 7689873 w 12192000"/>
              <a:gd name="connsiteY3" fmla="*/ 370718 h 3412754"/>
              <a:gd name="connsiteX4" fmla="*/ 7898312 w 12192000"/>
              <a:gd name="connsiteY4" fmla="*/ 370339 h 3412754"/>
              <a:gd name="connsiteX5" fmla="*/ 8037524 w 12192000"/>
              <a:gd name="connsiteY5" fmla="*/ 375358 h 3412754"/>
              <a:gd name="connsiteX6" fmla="*/ 8129905 w 12192000"/>
              <a:gd name="connsiteY6" fmla="*/ 346895 h 3412754"/>
              <a:gd name="connsiteX7" fmla="*/ 8343185 w 12192000"/>
              <a:gd name="connsiteY7" fmla="*/ 345426 h 3412754"/>
              <a:gd name="connsiteX8" fmla="*/ 8404103 w 12192000"/>
              <a:gd name="connsiteY8" fmla="*/ 338768 h 3412754"/>
              <a:gd name="connsiteX9" fmla="*/ 8518180 w 12192000"/>
              <a:gd name="connsiteY9" fmla="*/ 340529 h 3412754"/>
              <a:gd name="connsiteX10" fmla="*/ 8676290 w 12192000"/>
              <a:gd name="connsiteY10" fmla="*/ 312725 h 3412754"/>
              <a:gd name="connsiteX11" fmla="*/ 8695239 w 12192000"/>
              <a:gd name="connsiteY11" fmla="*/ 341179 h 3412754"/>
              <a:gd name="connsiteX12" fmla="*/ 8855611 w 12192000"/>
              <a:gd name="connsiteY12" fmla="*/ 351086 h 3412754"/>
              <a:gd name="connsiteX13" fmla="*/ 8964553 w 12192000"/>
              <a:gd name="connsiteY13" fmla="*/ 392388 h 3412754"/>
              <a:gd name="connsiteX14" fmla="*/ 9079968 w 12192000"/>
              <a:gd name="connsiteY14" fmla="*/ 410600 h 3412754"/>
              <a:gd name="connsiteX15" fmla="*/ 9108506 w 12192000"/>
              <a:gd name="connsiteY15" fmla="*/ 439449 h 3412754"/>
              <a:gd name="connsiteX16" fmla="*/ 9188229 w 12192000"/>
              <a:gd name="connsiteY16" fmla="*/ 478360 h 3412754"/>
              <a:gd name="connsiteX17" fmla="*/ 9249213 w 12192000"/>
              <a:gd name="connsiteY17" fmla="*/ 453839 h 3412754"/>
              <a:gd name="connsiteX18" fmla="*/ 9309761 w 12192000"/>
              <a:gd name="connsiteY18" fmla="*/ 474159 h 3412754"/>
              <a:gd name="connsiteX19" fmla="*/ 9390188 w 12192000"/>
              <a:gd name="connsiteY19" fmla="*/ 415801 h 3412754"/>
              <a:gd name="connsiteX20" fmla="*/ 9516107 w 12192000"/>
              <a:gd name="connsiteY20" fmla="*/ 403938 h 3412754"/>
              <a:gd name="connsiteX21" fmla="*/ 9755401 w 12192000"/>
              <a:gd name="connsiteY21" fmla="*/ 367033 h 3412754"/>
              <a:gd name="connsiteX22" fmla="*/ 9879576 w 12192000"/>
              <a:gd name="connsiteY22" fmla="*/ 356007 h 3412754"/>
              <a:gd name="connsiteX23" fmla="*/ 9917042 w 12192000"/>
              <a:gd name="connsiteY23" fmla="*/ 341643 h 3412754"/>
              <a:gd name="connsiteX24" fmla="*/ 10013409 w 12192000"/>
              <a:gd name="connsiteY24" fmla="*/ 305855 h 3412754"/>
              <a:gd name="connsiteX25" fmla="*/ 10067656 w 12192000"/>
              <a:gd name="connsiteY25" fmla="*/ 281437 h 3412754"/>
              <a:gd name="connsiteX26" fmla="*/ 10131785 w 12192000"/>
              <a:gd name="connsiteY26" fmla="*/ 254052 h 3412754"/>
              <a:gd name="connsiteX27" fmla="*/ 10207787 w 12192000"/>
              <a:gd name="connsiteY27" fmla="*/ 231119 h 3412754"/>
              <a:gd name="connsiteX28" fmla="*/ 10309934 w 12192000"/>
              <a:gd name="connsiteY28" fmla="*/ 222552 h 3412754"/>
              <a:gd name="connsiteX29" fmla="*/ 10431202 w 12192000"/>
              <a:gd name="connsiteY29" fmla="*/ 213096 h 3412754"/>
              <a:gd name="connsiteX30" fmla="*/ 10487751 w 12192000"/>
              <a:gd name="connsiteY30" fmla="*/ 206377 h 3412754"/>
              <a:gd name="connsiteX31" fmla="*/ 10557198 w 12192000"/>
              <a:gd name="connsiteY31" fmla="*/ 215273 h 3412754"/>
              <a:gd name="connsiteX32" fmla="*/ 10612454 w 12192000"/>
              <a:gd name="connsiteY32" fmla="*/ 216832 h 3412754"/>
              <a:gd name="connsiteX33" fmla="*/ 10625222 w 12192000"/>
              <a:gd name="connsiteY33" fmla="*/ 207374 h 3412754"/>
              <a:gd name="connsiteX34" fmla="*/ 10633161 w 12192000"/>
              <a:gd name="connsiteY34" fmla="*/ 206491 h 3412754"/>
              <a:gd name="connsiteX35" fmla="*/ 10645941 w 12192000"/>
              <a:gd name="connsiteY35" fmla="*/ 210773 h 3412754"/>
              <a:gd name="connsiteX36" fmla="*/ 10650422 w 12192000"/>
              <a:gd name="connsiteY36" fmla="*/ 204575 h 3412754"/>
              <a:gd name="connsiteX37" fmla="*/ 10656955 w 12192000"/>
              <a:gd name="connsiteY37" fmla="*/ 203851 h 3412754"/>
              <a:gd name="connsiteX38" fmla="*/ 10701610 w 12192000"/>
              <a:gd name="connsiteY38" fmla="*/ 199762 h 3412754"/>
              <a:gd name="connsiteX39" fmla="*/ 10770373 w 12192000"/>
              <a:gd name="connsiteY39" fmla="*/ 211095 h 3412754"/>
              <a:gd name="connsiteX40" fmla="*/ 10866744 w 12192000"/>
              <a:gd name="connsiteY40" fmla="*/ 222034 h 3412754"/>
              <a:gd name="connsiteX41" fmla="*/ 10996158 w 12192000"/>
              <a:gd name="connsiteY41" fmla="*/ 221428 h 3412754"/>
              <a:gd name="connsiteX42" fmla="*/ 11095448 w 12192000"/>
              <a:gd name="connsiteY42" fmla="*/ 220977 h 3412754"/>
              <a:gd name="connsiteX43" fmla="*/ 11189065 w 12192000"/>
              <a:gd name="connsiteY43" fmla="*/ 173683 h 3412754"/>
              <a:gd name="connsiteX44" fmla="*/ 11287301 w 12192000"/>
              <a:gd name="connsiteY44" fmla="*/ 133951 h 3412754"/>
              <a:gd name="connsiteX45" fmla="*/ 11324148 w 12192000"/>
              <a:gd name="connsiteY45" fmla="*/ 100804 h 3412754"/>
              <a:gd name="connsiteX46" fmla="*/ 11392201 w 12192000"/>
              <a:gd name="connsiteY46" fmla="*/ 93717 h 3412754"/>
              <a:gd name="connsiteX47" fmla="*/ 11453356 w 12192000"/>
              <a:gd name="connsiteY47" fmla="*/ 48124 h 3412754"/>
              <a:gd name="connsiteX48" fmla="*/ 11548919 w 12192000"/>
              <a:gd name="connsiteY48" fmla="*/ 21179 h 3412754"/>
              <a:gd name="connsiteX49" fmla="*/ 11722689 w 12192000"/>
              <a:gd name="connsiteY49" fmla="*/ 0 h 3412754"/>
              <a:gd name="connsiteX50" fmla="*/ 11822950 w 12192000"/>
              <a:gd name="connsiteY50" fmla="*/ 642 h 3412754"/>
              <a:gd name="connsiteX51" fmla="*/ 11883216 w 12192000"/>
              <a:gd name="connsiteY51" fmla="*/ 46151 h 3412754"/>
              <a:gd name="connsiteX52" fmla="*/ 11945987 w 12192000"/>
              <a:gd name="connsiteY52" fmla="*/ 80077 h 3412754"/>
              <a:gd name="connsiteX53" fmla="*/ 12011171 w 12192000"/>
              <a:gd name="connsiteY53" fmla="*/ 59604 h 3412754"/>
              <a:gd name="connsiteX54" fmla="*/ 12063855 w 12192000"/>
              <a:gd name="connsiteY54" fmla="*/ 49057 h 3412754"/>
              <a:gd name="connsiteX55" fmla="*/ 12175691 w 12192000"/>
              <a:gd name="connsiteY55" fmla="*/ 132221 h 3412754"/>
              <a:gd name="connsiteX56" fmla="*/ 12192000 w 12192000"/>
              <a:gd name="connsiteY56" fmla="*/ 315108 h 3412754"/>
              <a:gd name="connsiteX57" fmla="*/ 12192000 w 12192000"/>
              <a:gd name="connsiteY57" fmla="*/ 3412754 h 3412754"/>
              <a:gd name="connsiteX58" fmla="*/ 0 w 12192000"/>
              <a:gd name="connsiteY58" fmla="*/ 3412754 h 3412754"/>
              <a:gd name="connsiteX59" fmla="*/ 0 w 12192000"/>
              <a:gd name="connsiteY59" fmla="*/ 2389853 h 3412754"/>
              <a:gd name="connsiteX60" fmla="*/ 0 w 12192000"/>
              <a:gd name="connsiteY60" fmla="*/ 1393774 h 3412754"/>
              <a:gd name="connsiteX61" fmla="*/ 0 w 12192000"/>
              <a:gd name="connsiteY61" fmla="*/ 661944 h 3412754"/>
              <a:gd name="connsiteX62" fmla="*/ 76043 w 12192000"/>
              <a:gd name="connsiteY62" fmla="*/ 657581 h 3412754"/>
              <a:gd name="connsiteX63" fmla="*/ 156777 w 12192000"/>
              <a:gd name="connsiteY63" fmla="*/ 675343 h 3412754"/>
              <a:gd name="connsiteX64" fmla="*/ 390282 w 12192000"/>
              <a:gd name="connsiteY64" fmla="*/ 682067 h 3412754"/>
              <a:gd name="connsiteX65" fmla="*/ 441283 w 12192000"/>
              <a:gd name="connsiteY65" fmla="*/ 705097 h 3412754"/>
              <a:gd name="connsiteX66" fmla="*/ 479705 w 12192000"/>
              <a:gd name="connsiteY66" fmla="*/ 716832 h 3412754"/>
              <a:gd name="connsiteX67" fmla="*/ 766623 w 12192000"/>
              <a:gd name="connsiteY67" fmla="*/ 764276 h 3412754"/>
              <a:gd name="connsiteX68" fmla="*/ 827314 w 12192000"/>
              <a:gd name="connsiteY68" fmla="*/ 773281 h 3412754"/>
              <a:gd name="connsiteX69" fmla="*/ 998405 w 12192000"/>
              <a:gd name="connsiteY69" fmla="*/ 831450 h 3412754"/>
              <a:gd name="connsiteX70" fmla="*/ 1045574 w 12192000"/>
              <a:gd name="connsiteY70" fmla="*/ 834545 h 3412754"/>
              <a:gd name="connsiteX71" fmla="*/ 1350289 w 12192000"/>
              <a:gd name="connsiteY71" fmla="*/ 847970 h 3412754"/>
              <a:gd name="connsiteX72" fmla="*/ 1493817 w 12192000"/>
              <a:gd name="connsiteY72" fmla="*/ 833171 h 3412754"/>
              <a:gd name="connsiteX73" fmla="*/ 1629709 w 12192000"/>
              <a:gd name="connsiteY73" fmla="*/ 828909 h 3412754"/>
              <a:gd name="connsiteX74" fmla="*/ 1640709 w 12192000"/>
              <a:gd name="connsiteY74" fmla="*/ 833162 h 3412754"/>
              <a:gd name="connsiteX75" fmla="*/ 1645414 w 12192000"/>
              <a:gd name="connsiteY75" fmla="*/ 830588 h 3412754"/>
              <a:gd name="connsiteX76" fmla="*/ 1676636 w 12192000"/>
              <a:gd name="connsiteY76" fmla="*/ 815549 h 3412754"/>
              <a:gd name="connsiteX77" fmla="*/ 1737817 w 12192000"/>
              <a:gd name="connsiteY77" fmla="*/ 817478 h 3412754"/>
              <a:gd name="connsiteX78" fmla="*/ 1862741 w 12192000"/>
              <a:gd name="connsiteY78" fmla="*/ 810711 h 3412754"/>
              <a:gd name="connsiteX79" fmla="*/ 2063928 w 12192000"/>
              <a:gd name="connsiteY79" fmla="*/ 779064 h 3412754"/>
              <a:gd name="connsiteX80" fmla="*/ 2380801 w 12192000"/>
              <a:gd name="connsiteY80" fmla="*/ 740885 h 3412754"/>
              <a:gd name="connsiteX81" fmla="*/ 2654560 w 12192000"/>
              <a:gd name="connsiteY81" fmla="*/ 718537 h 3412754"/>
              <a:gd name="connsiteX82" fmla="*/ 2786787 w 12192000"/>
              <a:gd name="connsiteY82" fmla="*/ 710649 h 3412754"/>
              <a:gd name="connsiteX83" fmla="*/ 2885593 w 12192000"/>
              <a:gd name="connsiteY83" fmla="*/ 653707 h 3412754"/>
              <a:gd name="connsiteX84" fmla="*/ 3039071 w 12192000"/>
              <a:gd name="connsiteY84" fmla="*/ 639474 h 3412754"/>
              <a:gd name="connsiteX85" fmla="*/ 3129193 w 12192000"/>
              <a:gd name="connsiteY85" fmla="*/ 624112 h 3412754"/>
              <a:gd name="connsiteX86" fmla="*/ 3160750 w 12192000"/>
              <a:gd name="connsiteY86" fmla="*/ 607523 h 3412754"/>
              <a:gd name="connsiteX87" fmla="*/ 3206618 w 12192000"/>
              <a:gd name="connsiteY87" fmla="*/ 591586 h 3412754"/>
              <a:gd name="connsiteX88" fmla="*/ 3285495 w 12192000"/>
              <a:gd name="connsiteY88" fmla="*/ 555138 h 3412754"/>
              <a:gd name="connsiteX89" fmla="*/ 3395074 w 12192000"/>
              <a:gd name="connsiteY89" fmla="*/ 520642 h 3412754"/>
              <a:gd name="connsiteX90" fmla="*/ 3486313 w 12192000"/>
              <a:gd name="connsiteY90" fmla="*/ 541434 h 3412754"/>
              <a:gd name="connsiteX91" fmla="*/ 3491586 w 12192000"/>
              <a:gd name="connsiteY91" fmla="*/ 532087 h 3412754"/>
              <a:gd name="connsiteX92" fmla="*/ 3548983 w 12192000"/>
              <a:gd name="connsiteY92" fmla="*/ 524043 h 3412754"/>
              <a:gd name="connsiteX93" fmla="*/ 3731729 w 12192000"/>
              <a:gd name="connsiteY93" fmla="*/ 533135 h 3412754"/>
              <a:gd name="connsiteX94" fmla="*/ 3861674 w 12192000"/>
              <a:gd name="connsiteY94" fmla="*/ 515884 h 3412754"/>
              <a:gd name="connsiteX95" fmla="*/ 3912797 w 12192000"/>
              <a:gd name="connsiteY95" fmla="*/ 518977 h 3412754"/>
              <a:gd name="connsiteX96" fmla="*/ 3975778 w 12192000"/>
              <a:gd name="connsiteY96" fmla="*/ 494300 h 3412754"/>
              <a:gd name="connsiteX97" fmla="*/ 4072288 w 12192000"/>
              <a:gd name="connsiteY97" fmla="*/ 441937 h 3412754"/>
              <a:gd name="connsiteX98" fmla="*/ 4110070 w 12192000"/>
              <a:gd name="connsiteY98" fmla="*/ 449481 h 3412754"/>
              <a:gd name="connsiteX99" fmla="*/ 4148272 w 12192000"/>
              <a:gd name="connsiteY99" fmla="*/ 445653 h 3412754"/>
              <a:gd name="connsiteX100" fmla="*/ 4233003 w 12192000"/>
              <a:gd name="connsiteY100" fmla="*/ 409186 h 3412754"/>
              <a:gd name="connsiteX101" fmla="*/ 4283653 w 12192000"/>
              <a:gd name="connsiteY101" fmla="*/ 395505 h 3412754"/>
              <a:gd name="connsiteX102" fmla="*/ 4420068 w 12192000"/>
              <a:gd name="connsiteY102" fmla="*/ 350152 h 3412754"/>
              <a:gd name="connsiteX103" fmla="*/ 4612820 w 12192000"/>
              <a:gd name="connsiteY103" fmla="*/ 239334 h 3412754"/>
              <a:gd name="connsiteX104" fmla="*/ 4620533 w 12192000"/>
              <a:gd name="connsiteY104" fmla="*/ 236305 h 3412754"/>
              <a:gd name="connsiteX105" fmla="*/ 4642602 w 12192000"/>
              <a:gd name="connsiteY105" fmla="*/ 236802 h 3412754"/>
              <a:gd name="connsiteX106" fmla="*/ 4651066 w 12192000"/>
              <a:gd name="connsiteY106" fmla="*/ 238435 h 3412754"/>
              <a:gd name="connsiteX107" fmla="*/ 4663100 w 12192000"/>
              <a:gd name="connsiteY107" fmla="*/ 237746 h 3412754"/>
              <a:gd name="connsiteX108" fmla="*/ 4663344 w 12192000"/>
              <a:gd name="connsiteY108" fmla="*/ 237269 h 3412754"/>
              <a:gd name="connsiteX109" fmla="*/ 4674721 w 12192000"/>
              <a:gd name="connsiteY109" fmla="*/ 237526 h 3412754"/>
              <a:gd name="connsiteX110" fmla="*/ 4731045 w 12192000"/>
              <a:gd name="connsiteY110" fmla="*/ 244598 h 3412754"/>
              <a:gd name="connsiteX111" fmla="*/ 4798884 w 12192000"/>
              <a:gd name="connsiteY111" fmla="*/ 196787 h 3412754"/>
              <a:gd name="connsiteX112" fmla="*/ 4828155 w 12192000"/>
              <a:gd name="connsiteY112" fmla="*/ 187556 h 3412754"/>
              <a:gd name="connsiteX113" fmla="*/ 4843504 w 12192000"/>
              <a:gd name="connsiteY113" fmla="*/ 180167 h 3412754"/>
              <a:gd name="connsiteX114" fmla="*/ 4853353 w 12192000"/>
              <a:gd name="connsiteY114" fmla="*/ 191734 h 3412754"/>
              <a:gd name="connsiteX115" fmla="*/ 4898297 w 12192000"/>
              <a:gd name="connsiteY115" fmla="*/ 185132 h 3412754"/>
              <a:gd name="connsiteX116" fmla="*/ 4905046 w 12192000"/>
              <a:gd name="connsiteY116" fmla="*/ 182359 h 3412754"/>
              <a:gd name="connsiteX117" fmla="*/ 4940803 w 12192000"/>
              <a:gd name="connsiteY117" fmla="*/ 191669 h 3412754"/>
              <a:gd name="connsiteX118" fmla="*/ 4958985 w 12192000"/>
              <a:gd name="connsiteY118" fmla="*/ 193951 h 3412754"/>
              <a:gd name="connsiteX119" fmla="*/ 4964720 w 12192000"/>
              <a:gd name="connsiteY119" fmla="*/ 199811 h 3412754"/>
              <a:gd name="connsiteX120" fmla="*/ 4991255 w 12192000"/>
              <a:gd name="connsiteY120" fmla="*/ 200532 h 3412754"/>
              <a:gd name="connsiteX121" fmla="*/ 4994077 w 12192000"/>
              <a:gd name="connsiteY121" fmla="*/ 198648 h 3412754"/>
              <a:gd name="connsiteX122" fmla="*/ 5016802 w 12192000"/>
              <a:gd name="connsiteY122" fmla="*/ 206559 h 3412754"/>
              <a:gd name="connsiteX123" fmla="*/ 5091319 w 12192000"/>
              <a:gd name="connsiteY123" fmla="*/ 222031 h 3412754"/>
              <a:gd name="connsiteX124" fmla="*/ 5259336 w 12192000"/>
              <a:gd name="connsiteY124" fmla="*/ 227696 h 3412754"/>
              <a:gd name="connsiteX125" fmla="*/ 5491971 w 12192000"/>
              <a:gd name="connsiteY125" fmla="*/ 231543 h 3412754"/>
              <a:gd name="connsiteX126" fmla="*/ 5865838 w 12192000"/>
              <a:gd name="connsiteY126" fmla="*/ 211221 h 3412754"/>
              <a:gd name="connsiteX127" fmla="*/ 5995823 w 12192000"/>
              <a:gd name="connsiteY127" fmla="*/ 189794 h 3412754"/>
              <a:gd name="connsiteX128" fmla="*/ 6052915 w 12192000"/>
              <a:gd name="connsiteY128" fmla="*/ 202514 h 3412754"/>
              <a:gd name="connsiteX129" fmla="*/ 6093124 w 12192000"/>
              <a:gd name="connsiteY129" fmla="*/ 196914 h 3412754"/>
              <a:gd name="connsiteX130" fmla="*/ 6097661 w 12192000"/>
              <a:gd name="connsiteY130" fmla="*/ 193982 h 3412754"/>
              <a:gd name="connsiteX131" fmla="*/ 6116838 w 12192000"/>
              <a:gd name="connsiteY131" fmla="*/ 190997 h 3412754"/>
              <a:gd name="connsiteX132" fmla="*/ 6120984 w 12192000"/>
              <a:gd name="connsiteY132" fmla="*/ 179214 h 3412754"/>
              <a:gd name="connsiteX133" fmla="*/ 6148942 w 12192000"/>
              <a:gd name="connsiteY133" fmla="*/ 166882 h 3412754"/>
              <a:gd name="connsiteX134" fmla="*/ 6229970 w 12192000"/>
              <a:gd name="connsiteY134" fmla="*/ 168980 h 3412754"/>
              <a:gd name="connsiteX135" fmla="*/ 6355201 w 12192000"/>
              <a:gd name="connsiteY135" fmla="*/ 165082 h 3412754"/>
              <a:gd name="connsiteX136" fmla="*/ 6456586 w 12192000"/>
              <a:gd name="connsiteY136" fmla="*/ 158487 h 3412754"/>
              <a:gd name="connsiteX137" fmla="*/ 6494018 w 12192000"/>
              <a:gd name="connsiteY137" fmla="*/ 145017 h 3412754"/>
              <a:gd name="connsiteX138" fmla="*/ 6547019 w 12192000"/>
              <a:gd name="connsiteY138" fmla="*/ 133579 h 3412754"/>
              <a:gd name="connsiteX139" fmla="*/ 6644256 w 12192000"/>
              <a:gd name="connsiteY139" fmla="*/ 118520 h 3412754"/>
              <a:gd name="connsiteX140" fmla="*/ 6755672 w 12192000"/>
              <a:gd name="connsiteY140" fmla="*/ 128394 h 3412754"/>
              <a:gd name="connsiteX141" fmla="*/ 6847031 w 12192000"/>
              <a:gd name="connsiteY141" fmla="*/ 151384 h 3412754"/>
              <a:gd name="connsiteX142" fmla="*/ 6889589 w 12192000"/>
              <a:gd name="connsiteY142" fmla="*/ 177509 h 3412754"/>
              <a:gd name="connsiteX143" fmla="*/ 6926533 w 12192000"/>
              <a:gd name="connsiteY143" fmla="*/ 192860 h 3412754"/>
              <a:gd name="connsiteX144" fmla="*/ 6977994 w 12192000"/>
              <a:gd name="connsiteY144" fmla="*/ 260666 h 3412754"/>
              <a:gd name="connsiteX0" fmla="*/ 6977994 w 12192000"/>
              <a:gd name="connsiteY0" fmla="*/ 319125 h 3471213"/>
              <a:gd name="connsiteX1" fmla="*/ 7095723 w 12192000"/>
              <a:gd name="connsiteY1" fmla="*/ 324561 h 3471213"/>
              <a:gd name="connsiteX2" fmla="*/ 7330015 w 12192000"/>
              <a:gd name="connsiteY2" fmla="*/ 343014 h 3471213"/>
              <a:gd name="connsiteX3" fmla="*/ 7689873 w 12192000"/>
              <a:gd name="connsiteY3" fmla="*/ 429177 h 3471213"/>
              <a:gd name="connsiteX4" fmla="*/ 7898312 w 12192000"/>
              <a:gd name="connsiteY4" fmla="*/ 428798 h 3471213"/>
              <a:gd name="connsiteX5" fmla="*/ 8037524 w 12192000"/>
              <a:gd name="connsiteY5" fmla="*/ 433817 h 3471213"/>
              <a:gd name="connsiteX6" fmla="*/ 8129905 w 12192000"/>
              <a:gd name="connsiteY6" fmla="*/ 405354 h 3471213"/>
              <a:gd name="connsiteX7" fmla="*/ 8343185 w 12192000"/>
              <a:gd name="connsiteY7" fmla="*/ 403885 h 3471213"/>
              <a:gd name="connsiteX8" fmla="*/ 8404103 w 12192000"/>
              <a:gd name="connsiteY8" fmla="*/ 397227 h 3471213"/>
              <a:gd name="connsiteX9" fmla="*/ 8518180 w 12192000"/>
              <a:gd name="connsiteY9" fmla="*/ 398988 h 3471213"/>
              <a:gd name="connsiteX10" fmla="*/ 8676290 w 12192000"/>
              <a:gd name="connsiteY10" fmla="*/ 371184 h 3471213"/>
              <a:gd name="connsiteX11" fmla="*/ 8695239 w 12192000"/>
              <a:gd name="connsiteY11" fmla="*/ 399638 h 3471213"/>
              <a:gd name="connsiteX12" fmla="*/ 8855611 w 12192000"/>
              <a:gd name="connsiteY12" fmla="*/ 409545 h 3471213"/>
              <a:gd name="connsiteX13" fmla="*/ 8964553 w 12192000"/>
              <a:gd name="connsiteY13" fmla="*/ 450847 h 3471213"/>
              <a:gd name="connsiteX14" fmla="*/ 9079968 w 12192000"/>
              <a:gd name="connsiteY14" fmla="*/ 469059 h 3471213"/>
              <a:gd name="connsiteX15" fmla="*/ 9108506 w 12192000"/>
              <a:gd name="connsiteY15" fmla="*/ 497908 h 3471213"/>
              <a:gd name="connsiteX16" fmla="*/ 9188229 w 12192000"/>
              <a:gd name="connsiteY16" fmla="*/ 536819 h 3471213"/>
              <a:gd name="connsiteX17" fmla="*/ 9249213 w 12192000"/>
              <a:gd name="connsiteY17" fmla="*/ 512298 h 3471213"/>
              <a:gd name="connsiteX18" fmla="*/ 9309761 w 12192000"/>
              <a:gd name="connsiteY18" fmla="*/ 532618 h 3471213"/>
              <a:gd name="connsiteX19" fmla="*/ 9390188 w 12192000"/>
              <a:gd name="connsiteY19" fmla="*/ 474260 h 3471213"/>
              <a:gd name="connsiteX20" fmla="*/ 9516107 w 12192000"/>
              <a:gd name="connsiteY20" fmla="*/ 462397 h 3471213"/>
              <a:gd name="connsiteX21" fmla="*/ 9755401 w 12192000"/>
              <a:gd name="connsiteY21" fmla="*/ 425492 h 3471213"/>
              <a:gd name="connsiteX22" fmla="*/ 9879576 w 12192000"/>
              <a:gd name="connsiteY22" fmla="*/ 414466 h 3471213"/>
              <a:gd name="connsiteX23" fmla="*/ 9917042 w 12192000"/>
              <a:gd name="connsiteY23" fmla="*/ 400102 h 3471213"/>
              <a:gd name="connsiteX24" fmla="*/ 10013409 w 12192000"/>
              <a:gd name="connsiteY24" fmla="*/ 364314 h 3471213"/>
              <a:gd name="connsiteX25" fmla="*/ 10067656 w 12192000"/>
              <a:gd name="connsiteY25" fmla="*/ 339896 h 3471213"/>
              <a:gd name="connsiteX26" fmla="*/ 10131785 w 12192000"/>
              <a:gd name="connsiteY26" fmla="*/ 312511 h 3471213"/>
              <a:gd name="connsiteX27" fmla="*/ 10207787 w 12192000"/>
              <a:gd name="connsiteY27" fmla="*/ 289578 h 3471213"/>
              <a:gd name="connsiteX28" fmla="*/ 10309934 w 12192000"/>
              <a:gd name="connsiteY28" fmla="*/ 281011 h 3471213"/>
              <a:gd name="connsiteX29" fmla="*/ 10431202 w 12192000"/>
              <a:gd name="connsiteY29" fmla="*/ 271555 h 3471213"/>
              <a:gd name="connsiteX30" fmla="*/ 10487751 w 12192000"/>
              <a:gd name="connsiteY30" fmla="*/ 264836 h 3471213"/>
              <a:gd name="connsiteX31" fmla="*/ 10557198 w 12192000"/>
              <a:gd name="connsiteY31" fmla="*/ 273732 h 3471213"/>
              <a:gd name="connsiteX32" fmla="*/ 10612454 w 12192000"/>
              <a:gd name="connsiteY32" fmla="*/ 275291 h 3471213"/>
              <a:gd name="connsiteX33" fmla="*/ 10625222 w 12192000"/>
              <a:gd name="connsiteY33" fmla="*/ 265833 h 3471213"/>
              <a:gd name="connsiteX34" fmla="*/ 10633161 w 12192000"/>
              <a:gd name="connsiteY34" fmla="*/ 264950 h 3471213"/>
              <a:gd name="connsiteX35" fmla="*/ 10645941 w 12192000"/>
              <a:gd name="connsiteY35" fmla="*/ 269232 h 3471213"/>
              <a:gd name="connsiteX36" fmla="*/ 10650422 w 12192000"/>
              <a:gd name="connsiteY36" fmla="*/ 263034 h 3471213"/>
              <a:gd name="connsiteX37" fmla="*/ 10656955 w 12192000"/>
              <a:gd name="connsiteY37" fmla="*/ 262310 h 3471213"/>
              <a:gd name="connsiteX38" fmla="*/ 10701610 w 12192000"/>
              <a:gd name="connsiteY38" fmla="*/ 258221 h 3471213"/>
              <a:gd name="connsiteX39" fmla="*/ 10770373 w 12192000"/>
              <a:gd name="connsiteY39" fmla="*/ 269554 h 3471213"/>
              <a:gd name="connsiteX40" fmla="*/ 10866744 w 12192000"/>
              <a:gd name="connsiteY40" fmla="*/ 280493 h 3471213"/>
              <a:gd name="connsiteX41" fmla="*/ 10996158 w 12192000"/>
              <a:gd name="connsiteY41" fmla="*/ 279887 h 3471213"/>
              <a:gd name="connsiteX42" fmla="*/ 11095448 w 12192000"/>
              <a:gd name="connsiteY42" fmla="*/ 279436 h 3471213"/>
              <a:gd name="connsiteX43" fmla="*/ 11189065 w 12192000"/>
              <a:gd name="connsiteY43" fmla="*/ 232142 h 3471213"/>
              <a:gd name="connsiteX44" fmla="*/ 11287301 w 12192000"/>
              <a:gd name="connsiteY44" fmla="*/ 192410 h 3471213"/>
              <a:gd name="connsiteX45" fmla="*/ 11324148 w 12192000"/>
              <a:gd name="connsiteY45" fmla="*/ 159263 h 3471213"/>
              <a:gd name="connsiteX46" fmla="*/ 11392201 w 12192000"/>
              <a:gd name="connsiteY46" fmla="*/ 152176 h 3471213"/>
              <a:gd name="connsiteX47" fmla="*/ 11453356 w 12192000"/>
              <a:gd name="connsiteY47" fmla="*/ 106583 h 3471213"/>
              <a:gd name="connsiteX48" fmla="*/ 11548919 w 12192000"/>
              <a:gd name="connsiteY48" fmla="*/ 79638 h 3471213"/>
              <a:gd name="connsiteX49" fmla="*/ 11722689 w 12192000"/>
              <a:gd name="connsiteY49" fmla="*/ 58459 h 3471213"/>
              <a:gd name="connsiteX50" fmla="*/ 11822950 w 12192000"/>
              <a:gd name="connsiteY50" fmla="*/ 59101 h 3471213"/>
              <a:gd name="connsiteX51" fmla="*/ 11883216 w 12192000"/>
              <a:gd name="connsiteY51" fmla="*/ 104610 h 3471213"/>
              <a:gd name="connsiteX52" fmla="*/ 11945987 w 12192000"/>
              <a:gd name="connsiteY52" fmla="*/ 1085 h 3471213"/>
              <a:gd name="connsiteX53" fmla="*/ 12011171 w 12192000"/>
              <a:gd name="connsiteY53" fmla="*/ 118063 h 3471213"/>
              <a:gd name="connsiteX54" fmla="*/ 12063855 w 12192000"/>
              <a:gd name="connsiteY54" fmla="*/ 107516 h 3471213"/>
              <a:gd name="connsiteX55" fmla="*/ 12175691 w 12192000"/>
              <a:gd name="connsiteY55" fmla="*/ 190680 h 3471213"/>
              <a:gd name="connsiteX56" fmla="*/ 12192000 w 12192000"/>
              <a:gd name="connsiteY56" fmla="*/ 373567 h 3471213"/>
              <a:gd name="connsiteX57" fmla="*/ 12192000 w 12192000"/>
              <a:gd name="connsiteY57" fmla="*/ 3471213 h 3471213"/>
              <a:gd name="connsiteX58" fmla="*/ 0 w 12192000"/>
              <a:gd name="connsiteY58" fmla="*/ 3471213 h 3471213"/>
              <a:gd name="connsiteX59" fmla="*/ 0 w 12192000"/>
              <a:gd name="connsiteY59" fmla="*/ 2448312 h 3471213"/>
              <a:gd name="connsiteX60" fmla="*/ 0 w 12192000"/>
              <a:gd name="connsiteY60" fmla="*/ 1452233 h 3471213"/>
              <a:gd name="connsiteX61" fmla="*/ 0 w 12192000"/>
              <a:gd name="connsiteY61" fmla="*/ 720403 h 3471213"/>
              <a:gd name="connsiteX62" fmla="*/ 76043 w 12192000"/>
              <a:gd name="connsiteY62" fmla="*/ 716040 h 3471213"/>
              <a:gd name="connsiteX63" fmla="*/ 156777 w 12192000"/>
              <a:gd name="connsiteY63" fmla="*/ 733802 h 3471213"/>
              <a:gd name="connsiteX64" fmla="*/ 390282 w 12192000"/>
              <a:gd name="connsiteY64" fmla="*/ 740526 h 3471213"/>
              <a:gd name="connsiteX65" fmla="*/ 441283 w 12192000"/>
              <a:gd name="connsiteY65" fmla="*/ 763556 h 3471213"/>
              <a:gd name="connsiteX66" fmla="*/ 479705 w 12192000"/>
              <a:gd name="connsiteY66" fmla="*/ 775291 h 3471213"/>
              <a:gd name="connsiteX67" fmla="*/ 766623 w 12192000"/>
              <a:gd name="connsiteY67" fmla="*/ 822735 h 3471213"/>
              <a:gd name="connsiteX68" fmla="*/ 827314 w 12192000"/>
              <a:gd name="connsiteY68" fmla="*/ 831740 h 3471213"/>
              <a:gd name="connsiteX69" fmla="*/ 998405 w 12192000"/>
              <a:gd name="connsiteY69" fmla="*/ 889909 h 3471213"/>
              <a:gd name="connsiteX70" fmla="*/ 1045574 w 12192000"/>
              <a:gd name="connsiteY70" fmla="*/ 893004 h 3471213"/>
              <a:gd name="connsiteX71" fmla="*/ 1350289 w 12192000"/>
              <a:gd name="connsiteY71" fmla="*/ 906429 h 3471213"/>
              <a:gd name="connsiteX72" fmla="*/ 1493817 w 12192000"/>
              <a:gd name="connsiteY72" fmla="*/ 891630 h 3471213"/>
              <a:gd name="connsiteX73" fmla="*/ 1629709 w 12192000"/>
              <a:gd name="connsiteY73" fmla="*/ 887368 h 3471213"/>
              <a:gd name="connsiteX74" fmla="*/ 1640709 w 12192000"/>
              <a:gd name="connsiteY74" fmla="*/ 891621 h 3471213"/>
              <a:gd name="connsiteX75" fmla="*/ 1645414 w 12192000"/>
              <a:gd name="connsiteY75" fmla="*/ 889047 h 3471213"/>
              <a:gd name="connsiteX76" fmla="*/ 1676636 w 12192000"/>
              <a:gd name="connsiteY76" fmla="*/ 874008 h 3471213"/>
              <a:gd name="connsiteX77" fmla="*/ 1737817 w 12192000"/>
              <a:gd name="connsiteY77" fmla="*/ 875937 h 3471213"/>
              <a:gd name="connsiteX78" fmla="*/ 1862741 w 12192000"/>
              <a:gd name="connsiteY78" fmla="*/ 869170 h 3471213"/>
              <a:gd name="connsiteX79" fmla="*/ 2063928 w 12192000"/>
              <a:gd name="connsiteY79" fmla="*/ 837523 h 3471213"/>
              <a:gd name="connsiteX80" fmla="*/ 2380801 w 12192000"/>
              <a:gd name="connsiteY80" fmla="*/ 799344 h 3471213"/>
              <a:gd name="connsiteX81" fmla="*/ 2654560 w 12192000"/>
              <a:gd name="connsiteY81" fmla="*/ 776996 h 3471213"/>
              <a:gd name="connsiteX82" fmla="*/ 2786787 w 12192000"/>
              <a:gd name="connsiteY82" fmla="*/ 769108 h 3471213"/>
              <a:gd name="connsiteX83" fmla="*/ 2885593 w 12192000"/>
              <a:gd name="connsiteY83" fmla="*/ 712166 h 3471213"/>
              <a:gd name="connsiteX84" fmla="*/ 3039071 w 12192000"/>
              <a:gd name="connsiteY84" fmla="*/ 697933 h 3471213"/>
              <a:gd name="connsiteX85" fmla="*/ 3129193 w 12192000"/>
              <a:gd name="connsiteY85" fmla="*/ 682571 h 3471213"/>
              <a:gd name="connsiteX86" fmla="*/ 3160750 w 12192000"/>
              <a:gd name="connsiteY86" fmla="*/ 665982 h 3471213"/>
              <a:gd name="connsiteX87" fmla="*/ 3206618 w 12192000"/>
              <a:gd name="connsiteY87" fmla="*/ 650045 h 3471213"/>
              <a:gd name="connsiteX88" fmla="*/ 3285495 w 12192000"/>
              <a:gd name="connsiteY88" fmla="*/ 613597 h 3471213"/>
              <a:gd name="connsiteX89" fmla="*/ 3395074 w 12192000"/>
              <a:gd name="connsiteY89" fmla="*/ 579101 h 3471213"/>
              <a:gd name="connsiteX90" fmla="*/ 3486313 w 12192000"/>
              <a:gd name="connsiteY90" fmla="*/ 599893 h 3471213"/>
              <a:gd name="connsiteX91" fmla="*/ 3491586 w 12192000"/>
              <a:gd name="connsiteY91" fmla="*/ 590546 h 3471213"/>
              <a:gd name="connsiteX92" fmla="*/ 3548983 w 12192000"/>
              <a:gd name="connsiteY92" fmla="*/ 582502 h 3471213"/>
              <a:gd name="connsiteX93" fmla="*/ 3731729 w 12192000"/>
              <a:gd name="connsiteY93" fmla="*/ 591594 h 3471213"/>
              <a:gd name="connsiteX94" fmla="*/ 3861674 w 12192000"/>
              <a:gd name="connsiteY94" fmla="*/ 574343 h 3471213"/>
              <a:gd name="connsiteX95" fmla="*/ 3912797 w 12192000"/>
              <a:gd name="connsiteY95" fmla="*/ 577436 h 3471213"/>
              <a:gd name="connsiteX96" fmla="*/ 3975778 w 12192000"/>
              <a:gd name="connsiteY96" fmla="*/ 552759 h 3471213"/>
              <a:gd name="connsiteX97" fmla="*/ 4072288 w 12192000"/>
              <a:gd name="connsiteY97" fmla="*/ 500396 h 3471213"/>
              <a:gd name="connsiteX98" fmla="*/ 4110070 w 12192000"/>
              <a:gd name="connsiteY98" fmla="*/ 507940 h 3471213"/>
              <a:gd name="connsiteX99" fmla="*/ 4148272 w 12192000"/>
              <a:gd name="connsiteY99" fmla="*/ 504112 h 3471213"/>
              <a:gd name="connsiteX100" fmla="*/ 4233003 w 12192000"/>
              <a:gd name="connsiteY100" fmla="*/ 467645 h 3471213"/>
              <a:gd name="connsiteX101" fmla="*/ 4283653 w 12192000"/>
              <a:gd name="connsiteY101" fmla="*/ 453964 h 3471213"/>
              <a:gd name="connsiteX102" fmla="*/ 4420068 w 12192000"/>
              <a:gd name="connsiteY102" fmla="*/ 408611 h 3471213"/>
              <a:gd name="connsiteX103" fmla="*/ 4612820 w 12192000"/>
              <a:gd name="connsiteY103" fmla="*/ 297793 h 3471213"/>
              <a:gd name="connsiteX104" fmla="*/ 4620533 w 12192000"/>
              <a:gd name="connsiteY104" fmla="*/ 294764 h 3471213"/>
              <a:gd name="connsiteX105" fmla="*/ 4642602 w 12192000"/>
              <a:gd name="connsiteY105" fmla="*/ 295261 h 3471213"/>
              <a:gd name="connsiteX106" fmla="*/ 4651066 w 12192000"/>
              <a:gd name="connsiteY106" fmla="*/ 296894 h 3471213"/>
              <a:gd name="connsiteX107" fmla="*/ 4663100 w 12192000"/>
              <a:gd name="connsiteY107" fmla="*/ 296205 h 3471213"/>
              <a:gd name="connsiteX108" fmla="*/ 4663344 w 12192000"/>
              <a:gd name="connsiteY108" fmla="*/ 295728 h 3471213"/>
              <a:gd name="connsiteX109" fmla="*/ 4674721 w 12192000"/>
              <a:gd name="connsiteY109" fmla="*/ 295985 h 3471213"/>
              <a:gd name="connsiteX110" fmla="*/ 4731045 w 12192000"/>
              <a:gd name="connsiteY110" fmla="*/ 303057 h 3471213"/>
              <a:gd name="connsiteX111" fmla="*/ 4798884 w 12192000"/>
              <a:gd name="connsiteY111" fmla="*/ 255246 h 3471213"/>
              <a:gd name="connsiteX112" fmla="*/ 4828155 w 12192000"/>
              <a:gd name="connsiteY112" fmla="*/ 246015 h 3471213"/>
              <a:gd name="connsiteX113" fmla="*/ 4843504 w 12192000"/>
              <a:gd name="connsiteY113" fmla="*/ 238626 h 3471213"/>
              <a:gd name="connsiteX114" fmla="*/ 4853353 w 12192000"/>
              <a:gd name="connsiteY114" fmla="*/ 250193 h 3471213"/>
              <a:gd name="connsiteX115" fmla="*/ 4898297 w 12192000"/>
              <a:gd name="connsiteY115" fmla="*/ 243591 h 3471213"/>
              <a:gd name="connsiteX116" fmla="*/ 4905046 w 12192000"/>
              <a:gd name="connsiteY116" fmla="*/ 240818 h 3471213"/>
              <a:gd name="connsiteX117" fmla="*/ 4940803 w 12192000"/>
              <a:gd name="connsiteY117" fmla="*/ 250128 h 3471213"/>
              <a:gd name="connsiteX118" fmla="*/ 4958985 w 12192000"/>
              <a:gd name="connsiteY118" fmla="*/ 252410 h 3471213"/>
              <a:gd name="connsiteX119" fmla="*/ 4964720 w 12192000"/>
              <a:gd name="connsiteY119" fmla="*/ 258270 h 3471213"/>
              <a:gd name="connsiteX120" fmla="*/ 4991255 w 12192000"/>
              <a:gd name="connsiteY120" fmla="*/ 258991 h 3471213"/>
              <a:gd name="connsiteX121" fmla="*/ 4994077 w 12192000"/>
              <a:gd name="connsiteY121" fmla="*/ 257107 h 3471213"/>
              <a:gd name="connsiteX122" fmla="*/ 5016802 w 12192000"/>
              <a:gd name="connsiteY122" fmla="*/ 265018 h 3471213"/>
              <a:gd name="connsiteX123" fmla="*/ 5091319 w 12192000"/>
              <a:gd name="connsiteY123" fmla="*/ 280490 h 3471213"/>
              <a:gd name="connsiteX124" fmla="*/ 5259336 w 12192000"/>
              <a:gd name="connsiteY124" fmla="*/ 286155 h 3471213"/>
              <a:gd name="connsiteX125" fmla="*/ 5491971 w 12192000"/>
              <a:gd name="connsiteY125" fmla="*/ 290002 h 3471213"/>
              <a:gd name="connsiteX126" fmla="*/ 5865838 w 12192000"/>
              <a:gd name="connsiteY126" fmla="*/ 269680 h 3471213"/>
              <a:gd name="connsiteX127" fmla="*/ 5995823 w 12192000"/>
              <a:gd name="connsiteY127" fmla="*/ 248253 h 3471213"/>
              <a:gd name="connsiteX128" fmla="*/ 6052915 w 12192000"/>
              <a:gd name="connsiteY128" fmla="*/ 260973 h 3471213"/>
              <a:gd name="connsiteX129" fmla="*/ 6093124 w 12192000"/>
              <a:gd name="connsiteY129" fmla="*/ 255373 h 3471213"/>
              <a:gd name="connsiteX130" fmla="*/ 6097661 w 12192000"/>
              <a:gd name="connsiteY130" fmla="*/ 252441 h 3471213"/>
              <a:gd name="connsiteX131" fmla="*/ 6116838 w 12192000"/>
              <a:gd name="connsiteY131" fmla="*/ 249456 h 3471213"/>
              <a:gd name="connsiteX132" fmla="*/ 6120984 w 12192000"/>
              <a:gd name="connsiteY132" fmla="*/ 237673 h 3471213"/>
              <a:gd name="connsiteX133" fmla="*/ 6148942 w 12192000"/>
              <a:gd name="connsiteY133" fmla="*/ 225341 h 3471213"/>
              <a:gd name="connsiteX134" fmla="*/ 6229970 w 12192000"/>
              <a:gd name="connsiteY134" fmla="*/ 227439 h 3471213"/>
              <a:gd name="connsiteX135" fmla="*/ 6355201 w 12192000"/>
              <a:gd name="connsiteY135" fmla="*/ 223541 h 3471213"/>
              <a:gd name="connsiteX136" fmla="*/ 6456586 w 12192000"/>
              <a:gd name="connsiteY136" fmla="*/ 216946 h 3471213"/>
              <a:gd name="connsiteX137" fmla="*/ 6494018 w 12192000"/>
              <a:gd name="connsiteY137" fmla="*/ 203476 h 3471213"/>
              <a:gd name="connsiteX138" fmla="*/ 6547019 w 12192000"/>
              <a:gd name="connsiteY138" fmla="*/ 192038 h 3471213"/>
              <a:gd name="connsiteX139" fmla="*/ 6644256 w 12192000"/>
              <a:gd name="connsiteY139" fmla="*/ 176979 h 3471213"/>
              <a:gd name="connsiteX140" fmla="*/ 6755672 w 12192000"/>
              <a:gd name="connsiteY140" fmla="*/ 186853 h 3471213"/>
              <a:gd name="connsiteX141" fmla="*/ 6847031 w 12192000"/>
              <a:gd name="connsiteY141" fmla="*/ 209843 h 3471213"/>
              <a:gd name="connsiteX142" fmla="*/ 6889589 w 12192000"/>
              <a:gd name="connsiteY142" fmla="*/ 235968 h 3471213"/>
              <a:gd name="connsiteX143" fmla="*/ 6926533 w 12192000"/>
              <a:gd name="connsiteY143" fmla="*/ 251319 h 3471213"/>
              <a:gd name="connsiteX144" fmla="*/ 6977994 w 12192000"/>
              <a:gd name="connsiteY144" fmla="*/ 319125 h 3471213"/>
              <a:gd name="connsiteX0" fmla="*/ 6977994 w 12192000"/>
              <a:gd name="connsiteY0" fmla="*/ 321300 h 3473388"/>
              <a:gd name="connsiteX1" fmla="*/ 7095723 w 12192000"/>
              <a:gd name="connsiteY1" fmla="*/ 326736 h 3473388"/>
              <a:gd name="connsiteX2" fmla="*/ 7330015 w 12192000"/>
              <a:gd name="connsiteY2" fmla="*/ 345189 h 3473388"/>
              <a:gd name="connsiteX3" fmla="*/ 7689873 w 12192000"/>
              <a:gd name="connsiteY3" fmla="*/ 431352 h 3473388"/>
              <a:gd name="connsiteX4" fmla="*/ 7898312 w 12192000"/>
              <a:gd name="connsiteY4" fmla="*/ 430973 h 3473388"/>
              <a:gd name="connsiteX5" fmla="*/ 8037524 w 12192000"/>
              <a:gd name="connsiteY5" fmla="*/ 435992 h 3473388"/>
              <a:gd name="connsiteX6" fmla="*/ 8129905 w 12192000"/>
              <a:gd name="connsiteY6" fmla="*/ 407529 h 3473388"/>
              <a:gd name="connsiteX7" fmla="*/ 8343185 w 12192000"/>
              <a:gd name="connsiteY7" fmla="*/ 406060 h 3473388"/>
              <a:gd name="connsiteX8" fmla="*/ 8404103 w 12192000"/>
              <a:gd name="connsiteY8" fmla="*/ 399402 h 3473388"/>
              <a:gd name="connsiteX9" fmla="*/ 8518180 w 12192000"/>
              <a:gd name="connsiteY9" fmla="*/ 401163 h 3473388"/>
              <a:gd name="connsiteX10" fmla="*/ 8676290 w 12192000"/>
              <a:gd name="connsiteY10" fmla="*/ 373359 h 3473388"/>
              <a:gd name="connsiteX11" fmla="*/ 8695239 w 12192000"/>
              <a:gd name="connsiteY11" fmla="*/ 401813 h 3473388"/>
              <a:gd name="connsiteX12" fmla="*/ 8855611 w 12192000"/>
              <a:gd name="connsiteY12" fmla="*/ 411720 h 3473388"/>
              <a:gd name="connsiteX13" fmla="*/ 8964553 w 12192000"/>
              <a:gd name="connsiteY13" fmla="*/ 453022 h 3473388"/>
              <a:gd name="connsiteX14" fmla="*/ 9079968 w 12192000"/>
              <a:gd name="connsiteY14" fmla="*/ 471234 h 3473388"/>
              <a:gd name="connsiteX15" fmla="*/ 9108506 w 12192000"/>
              <a:gd name="connsiteY15" fmla="*/ 500083 h 3473388"/>
              <a:gd name="connsiteX16" fmla="*/ 9188229 w 12192000"/>
              <a:gd name="connsiteY16" fmla="*/ 538994 h 3473388"/>
              <a:gd name="connsiteX17" fmla="*/ 9249213 w 12192000"/>
              <a:gd name="connsiteY17" fmla="*/ 514473 h 3473388"/>
              <a:gd name="connsiteX18" fmla="*/ 9309761 w 12192000"/>
              <a:gd name="connsiteY18" fmla="*/ 534793 h 3473388"/>
              <a:gd name="connsiteX19" fmla="*/ 9390188 w 12192000"/>
              <a:gd name="connsiteY19" fmla="*/ 476435 h 3473388"/>
              <a:gd name="connsiteX20" fmla="*/ 9516107 w 12192000"/>
              <a:gd name="connsiteY20" fmla="*/ 464572 h 3473388"/>
              <a:gd name="connsiteX21" fmla="*/ 9755401 w 12192000"/>
              <a:gd name="connsiteY21" fmla="*/ 427667 h 3473388"/>
              <a:gd name="connsiteX22" fmla="*/ 9879576 w 12192000"/>
              <a:gd name="connsiteY22" fmla="*/ 416641 h 3473388"/>
              <a:gd name="connsiteX23" fmla="*/ 9917042 w 12192000"/>
              <a:gd name="connsiteY23" fmla="*/ 402277 h 3473388"/>
              <a:gd name="connsiteX24" fmla="*/ 10013409 w 12192000"/>
              <a:gd name="connsiteY24" fmla="*/ 366489 h 3473388"/>
              <a:gd name="connsiteX25" fmla="*/ 10067656 w 12192000"/>
              <a:gd name="connsiteY25" fmla="*/ 342071 h 3473388"/>
              <a:gd name="connsiteX26" fmla="*/ 10131785 w 12192000"/>
              <a:gd name="connsiteY26" fmla="*/ 314686 h 3473388"/>
              <a:gd name="connsiteX27" fmla="*/ 10207787 w 12192000"/>
              <a:gd name="connsiteY27" fmla="*/ 291753 h 3473388"/>
              <a:gd name="connsiteX28" fmla="*/ 10309934 w 12192000"/>
              <a:gd name="connsiteY28" fmla="*/ 283186 h 3473388"/>
              <a:gd name="connsiteX29" fmla="*/ 10431202 w 12192000"/>
              <a:gd name="connsiteY29" fmla="*/ 273730 h 3473388"/>
              <a:gd name="connsiteX30" fmla="*/ 10487751 w 12192000"/>
              <a:gd name="connsiteY30" fmla="*/ 267011 h 3473388"/>
              <a:gd name="connsiteX31" fmla="*/ 10557198 w 12192000"/>
              <a:gd name="connsiteY31" fmla="*/ 275907 h 3473388"/>
              <a:gd name="connsiteX32" fmla="*/ 10612454 w 12192000"/>
              <a:gd name="connsiteY32" fmla="*/ 277466 h 3473388"/>
              <a:gd name="connsiteX33" fmla="*/ 10625222 w 12192000"/>
              <a:gd name="connsiteY33" fmla="*/ 268008 h 3473388"/>
              <a:gd name="connsiteX34" fmla="*/ 10633161 w 12192000"/>
              <a:gd name="connsiteY34" fmla="*/ 267125 h 3473388"/>
              <a:gd name="connsiteX35" fmla="*/ 10645941 w 12192000"/>
              <a:gd name="connsiteY35" fmla="*/ 271407 h 3473388"/>
              <a:gd name="connsiteX36" fmla="*/ 10650422 w 12192000"/>
              <a:gd name="connsiteY36" fmla="*/ 265209 h 3473388"/>
              <a:gd name="connsiteX37" fmla="*/ 10656955 w 12192000"/>
              <a:gd name="connsiteY37" fmla="*/ 264485 h 3473388"/>
              <a:gd name="connsiteX38" fmla="*/ 10701610 w 12192000"/>
              <a:gd name="connsiteY38" fmla="*/ 260396 h 3473388"/>
              <a:gd name="connsiteX39" fmla="*/ 10770373 w 12192000"/>
              <a:gd name="connsiteY39" fmla="*/ 271729 h 3473388"/>
              <a:gd name="connsiteX40" fmla="*/ 10866744 w 12192000"/>
              <a:gd name="connsiteY40" fmla="*/ 282668 h 3473388"/>
              <a:gd name="connsiteX41" fmla="*/ 10996158 w 12192000"/>
              <a:gd name="connsiteY41" fmla="*/ 282062 h 3473388"/>
              <a:gd name="connsiteX42" fmla="*/ 11095448 w 12192000"/>
              <a:gd name="connsiteY42" fmla="*/ 281611 h 3473388"/>
              <a:gd name="connsiteX43" fmla="*/ 11189065 w 12192000"/>
              <a:gd name="connsiteY43" fmla="*/ 234317 h 3473388"/>
              <a:gd name="connsiteX44" fmla="*/ 11287301 w 12192000"/>
              <a:gd name="connsiteY44" fmla="*/ 194585 h 3473388"/>
              <a:gd name="connsiteX45" fmla="*/ 11324148 w 12192000"/>
              <a:gd name="connsiteY45" fmla="*/ 161438 h 3473388"/>
              <a:gd name="connsiteX46" fmla="*/ 11392201 w 12192000"/>
              <a:gd name="connsiteY46" fmla="*/ 154351 h 3473388"/>
              <a:gd name="connsiteX47" fmla="*/ 11453356 w 12192000"/>
              <a:gd name="connsiteY47" fmla="*/ 108758 h 3473388"/>
              <a:gd name="connsiteX48" fmla="*/ 11548919 w 12192000"/>
              <a:gd name="connsiteY48" fmla="*/ 81813 h 3473388"/>
              <a:gd name="connsiteX49" fmla="*/ 11722689 w 12192000"/>
              <a:gd name="connsiteY49" fmla="*/ 60634 h 3473388"/>
              <a:gd name="connsiteX50" fmla="*/ 11822950 w 12192000"/>
              <a:gd name="connsiteY50" fmla="*/ 61276 h 3473388"/>
              <a:gd name="connsiteX51" fmla="*/ 11913001 w 12192000"/>
              <a:gd name="connsiteY51" fmla="*/ 12740 h 3473388"/>
              <a:gd name="connsiteX52" fmla="*/ 11945987 w 12192000"/>
              <a:gd name="connsiteY52" fmla="*/ 3260 h 3473388"/>
              <a:gd name="connsiteX53" fmla="*/ 12011171 w 12192000"/>
              <a:gd name="connsiteY53" fmla="*/ 120238 h 3473388"/>
              <a:gd name="connsiteX54" fmla="*/ 12063855 w 12192000"/>
              <a:gd name="connsiteY54" fmla="*/ 109691 h 3473388"/>
              <a:gd name="connsiteX55" fmla="*/ 12175691 w 12192000"/>
              <a:gd name="connsiteY55" fmla="*/ 192855 h 3473388"/>
              <a:gd name="connsiteX56" fmla="*/ 12192000 w 12192000"/>
              <a:gd name="connsiteY56" fmla="*/ 375742 h 3473388"/>
              <a:gd name="connsiteX57" fmla="*/ 12192000 w 12192000"/>
              <a:gd name="connsiteY57" fmla="*/ 3473388 h 3473388"/>
              <a:gd name="connsiteX58" fmla="*/ 0 w 12192000"/>
              <a:gd name="connsiteY58" fmla="*/ 3473388 h 3473388"/>
              <a:gd name="connsiteX59" fmla="*/ 0 w 12192000"/>
              <a:gd name="connsiteY59" fmla="*/ 2450487 h 3473388"/>
              <a:gd name="connsiteX60" fmla="*/ 0 w 12192000"/>
              <a:gd name="connsiteY60" fmla="*/ 1454408 h 3473388"/>
              <a:gd name="connsiteX61" fmla="*/ 0 w 12192000"/>
              <a:gd name="connsiteY61" fmla="*/ 722578 h 3473388"/>
              <a:gd name="connsiteX62" fmla="*/ 76043 w 12192000"/>
              <a:gd name="connsiteY62" fmla="*/ 718215 h 3473388"/>
              <a:gd name="connsiteX63" fmla="*/ 156777 w 12192000"/>
              <a:gd name="connsiteY63" fmla="*/ 735977 h 3473388"/>
              <a:gd name="connsiteX64" fmla="*/ 390282 w 12192000"/>
              <a:gd name="connsiteY64" fmla="*/ 742701 h 3473388"/>
              <a:gd name="connsiteX65" fmla="*/ 441283 w 12192000"/>
              <a:gd name="connsiteY65" fmla="*/ 765731 h 3473388"/>
              <a:gd name="connsiteX66" fmla="*/ 479705 w 12192000"/>
              <a:gd name="connsiteY66" fmla="*/ 777466 h 3473388"/>
              <a:gd name="connsiteX67" fmla="*/ 766623 w 12192000"/>
              <a:gd name="connsiteY67" fmla="*/ 824910 h 3473388"/>
              <a:gd name="connsiteX68" fmla="*/ 827314 w 12192000"/>
              <a:gd name="connsiteY68" fmla="*/ 833915 h 3473388"/>
              <a:gd name="connsiteX69" fmla="*/ 998405 w 12192000"/>
              <a:gd name="connsiteY69" fmla="*/ 892084 h 3473388"/>
              <a:gd name="connsiteX70" fmla="*/ 1045574 w 12192000"/>
              <a:gd name="connsiteY70" fmla="*/ 895179 h 3473388"/>
              <a:gd name="connsiteX71" fmla="*/ 1350289 w 12192000"/>
              <a:gd name="connsiteY71" fmla="*/ 908604 h 3473388"/>
              <a:gd name="connsiteX72" fmla="*/ 1493817 w 12192000"/>
              <a:gd name="connsiteY72" fmla="*/ 893805 h 3473388"/>
              <a:gd name="connsiteX73" fmla="*/ 1629709 w 12192000"/>
              <a:gd name="connsiteY73" fmla="*/ 889543 h 3473388"/>
              <a:gd name="connsiteX74" fmla="*/ 1640709 w 12192000"/>
              <a:gd name="connsiteY74" fmla="*/ 893796 h 3473388"/>
              <a:gd name="connsiteX75" fmla="*/ 1645414 w 12192000"/>
              <a:gd name="connsiteY75" fmla="*/ 891222 h 3473388"/>
              <a:gd name="connsiteX76" fmla="*/ 1676636 w 12192000"/>
              <a:gd name="connsiteY76" fmla="*/ 876183 h 3473388"/>
              <a:gd name="connsiteX77" fmla="*/ 1737817 w 12192000"/>
              <a:gd name="connsiteY77" fmla="*/ 878112 h 3473388"/>
              <a:gd name="connsiteX78" fmla="*/ 1862741 w 12192000"/>
              <a:gd name="connsiteY78" fmla="*/ 871345 h 3473388"/>
              <a:gd name="connsiteX79" fmla="*/ 2063928 w 12192000"/>
              <a:gd name="connsiteY79" fmla="*/ 839698 h 3473388"/>
              <a:gd name="connsiteX80" fmla="*/ 2380801 w 12192000"/>
              <a:gd name="connsiteY80" fmla="*/ 801519 h 3473388"/>
              <a:gd name="connsiteX81" fmla="*/ 2654560 w 12192000"/>
              <a:gd name="connsiteY81" fmla="*/ 779171 h 3473388"/>
              <a:gd name="connsiteX82" fmla="*/ 2786787 w 12192000"/>
              <a:gd name="connsiteY82" fmla="*/ 771283 h 3473388"/>
              <a:gd name="connsiteX83" fmla="*/ 2885593 w 12192000"/>
              <a:gd name="connsiteY83" fmla="*/ 714341 h 3473388"/>
              <a:gd name="connsiteX84" fmla="*/ 3039071 w 12192000"/>
              <a:gd name="connsiteY84" fmla="*/ 700108 h 3473388"/>
              <a:gd name="connsiteX85" fmla="*/ 3129193 w 12192000"/>
              <a:gd name="connsiteY85" fmla="*/ 684746 h 3473388"/>
              <a:gd name="connsiteX86" fmla="*/ 3160750 w 12192000"/>
              <a:gd name="connsiteY86" fmla="*/ 668157 h 3473388"/>
              <a:gd name="connsiteX87" fmla="*/ 3206618 w 12192000"/>
              <a:gd name="connsiteY87" fmla="*/ 652220 h 3473388"/>
              <a:gd name="connsiteX88" fmla="*/ 3285495 w 12192000"/>
              <a:gd name="connsiteY88" fmla="*/ 615772 h 3473388"/>
              <a:gd name="connsiteX89" fmla="*/ 3395074 w 12192000"/>
              <a:gd name="connsiteY89" fmla="*/ 581276 h 3473388"/>
              <a:gd name="connsiteX90" fmla="*/ 3486313 w 12192000"/>
              <a:gd name="connsiteY90" fmla="*/ 602068 h 3473388"/>
              <a:gd name="connsiteX91" fmla="*/ 3491586 w 12192000"/>
              <a:gd name="connsiteY91" fmla="*/ 592721 h 3473388"/>
              <a:gd name="connsiteX92" fmla="*/ 3548983 w 12192000"/>
              <a:gd name="connsiteY92" fmla="*/ 584677 h 3473388"/>
              <a:gd name="connsiteX93" fmla="*/ 3731729 w 12192000"/>
              <a:gd name="connsiteY93" fmla="*/ 593769 h 3473388"/>
              <a:gd name="connsiteX94" fmla="*/ 3861674 w 12192000"/>
              <a:gd name="connsiteY94" fmla="*/ 576518 h 3473388"/>
              <a:gd name="connsiteX95" fmla="*/ 3912797 w 12192000"/>
              <a:gd name="connsiteY95" fmla="*/ 579611 h 3473388"/>
              <a:gd name="connsiteX96" fmla="*/ 3975778 w 12192000"/>
              <a:gd name="connsiteY96" fmla="*/ 554934 h 3473388"/>
              <a:gd name="connsiteX97" fmla="*/ 4072288 w 12192000"/>
              <a:gd name="connsiteY97" fmla="*/ 502571 h 3473388"/>
              <a:gd name="connsiteX98" fmla="*/ 4110070 w 12192000"/>
              <a:gd name="connsiteY98" fmla="*/ 510115 h 3473388"/>
              <a:gd name="connsiteX99" fmla="*/ 4148272 w 12192000"/>
              <a:gd name="connsiteY99" fmla="*/ 506287 h 3473388"/>
              <a:gd name="connsiteX100" fmla="*/ 4233003 w 12192000"/>
              <a:gd name="connsiteY100" fmla="*/ 469820 h 3473388"/>
              <a:gd name="connsiteX101" fmla="*/ 4283653 w 12192000"/>
              <a:gd name="connsiteY101" fmla="*/ 456139 h 3473388"/>
              <a:gd name="connsiteX102" fmla="*/ 4420068 w 12192000"/>
              <a:gd name="connsiteY102" fmla="*/ 410786 h 3473388"/>
              <a:gd name="connsiteX103" fmla="*/ 4612820 w 12192000"/>
              <a:gd name="connsiteY103" fmla="*/ 299968 h 3473388"/>
              <a:gd name="connsiteX104" fmla="*/ 4620533 w 12192000"/>
              <a:gd name="connsiteY104" fmla="*/ 296939 h 3473388"/>
              <a:gd name="connsiteX105" fmla="*/ 4642602 w 12192000"/>
              <a:gd name="connsiteY105" fmla="*/ 297436 h 3473388"/>
              <a:gd name="connsiteX106" fmla="*/ 4651066 w 12192000"/>
              <a:gd name="connsiteY106" fmla="*/ 299069 h 3473388"/>
              <a:gd name="connsiteX107" fmla="*/ 4663100 w 12192000"/>
              <a:gd name="connsiteY107" fmla="*/ 298380 h 3473388"/>
              <a:gd name="connsiteX108" fmla="*/ 4663344 w 12192000"/>
              <a:gd name="connsiteY108" fmla="*/ 297903 h 3473388"/>
              <a:gd name="connsiteX109" fmla="*/ 4674721 w 12192000"/>
              <a:gd name="connsiteY109" fmla="*/ 298160 h 3473388"/>
              <a:gd name="connsiteX110" fmla="*/ 4731045 w 12192000"/>
              <a:gd name="connsiteY110" fmla="*/ 305232 h 3473388"/>
              <a:gd name="connsiteX111" fmla="*/ 4798884 w 12192000"/>
              <a:gd name="connsiteY111" fmla="*/ 257421 h 3473388"/>
              <a:gd name="connsiteX112" fmla="*/ 4828155 w 12192000"/>
              <a:gd name="connsiteY112" fmla="*/ 248190 h 3473388"/>
              <a:gd name="connsiteX113" fmla="*/ 4843504 w 12192000"/>
              <a:gd name="connsiteY113" fmla="*/ 240801 h 3473388"/>
              <a:gd name="connsiteX114" fmla="*/ 4853353 w 12192000"/>
              <a:gd name="connsiteY114" fmla="*/ 252368 h 3473388"/>
              <a:gd name="connsiteX115" fmla="*/ 4898297 w 12192000"/>
              <a:gd name="connsiteY115" fmla="*/ 245766 h 3473388"/>
              <a:gd name="connsiteX116" fmla="*/ 4905046 w 12192000"/>
              <a:gd name="connsiteY116" fmla="*/ 242993 h 3473388"/>
              <a:gd name="connsiteX117" fmla="*/ 4940803 w 12192000"/>
              <a:gd name="connsiteY117" fmla="*/ 252303 h 3473388"/>
              <a:gd name="connsiteX118" fmla="*/ 4958985 w 12192000"/>
              <a:gd name="connsiteY118" fmla="*/ 254585 h 3473388"/>
              <a:gd name="connsiteX119" fmla="*/ 4964720 w 12192000"/>
              <a:gd name="connsiteY119" fmla="*/ 260445 h 3473388"/>
              <a:gd name="connsiteX120" fmla="*/ 4991255 w 12192000"/>
              <a:gd name="connsiteY120" fmla="*/ 261166 h 3473388"/>
              <a:gd name="connsiteX121" fmla="*/ 4994077 w 12192000"/>
              <a:gd name="connsiteY121" fmla="*/ 259282 h 3473388"/>
              <a:gd name="connsiteX122" fmla="*/ 5016802 w 12192000"/>
              <a:gd name="connsiteY122" fmla="*/ 267193 h 3473388"/>
              <a:gd name="connsiteX123" fmla="*/ 5091319 w 12192000"/>
              <a:gd name="connsiteY123" fmla="*/ 282665 h 3473388"/>
              <a:gd name="connsiteX124" fmla="*/ 5259336 w 12192000"/>
              <a:gd name="connsiteY124" fmla="*/ 288330 h 3473388"/>
              <a:gd name="connsiteX125" fmla="*/ 5491971 w 12192000"/>
              <a:gd name="connsiteY125" fmla="*/ 292177 h 3473388"/>
              <a:gd name="connsiteX126" fmla="*/ 5865838 w 12192000"/>
              <a:gd name="connsiteY126" fmla="*/ 271855 h 3473388"/>
              <a:gd name="connsiteX127" fmla="*/ 5995823 w 12192000"/>
              <a:gd name="connsiteY127" fmla="*/ 250428 h 3473388"/>
              <a:gd name="connsiteX128" fmla="*/ 6052915 w 12192000"/>
              <a:gd name="connsiteY128" fmla="*/ 263148 h 3473388"/>
              <a:gd name="connsiteX129" fmla="*/ 6093124 w 12192000"/>
              <a:gd name="connsiteY129" fmla="*/ 257548 h 3473388"/>
              <a:gd name="connsiteX130" fmla="*/ 6097661 w 12192000"/>
              <a:gd name="connsiteY130" fmla="*/ 254616 h 3473388"/>
              <a:gd name="connsiteX131" fmla="*/ 6116838 w 12192000"/>
              <a:gd name="connsiteY131" fmla="*/ 251631 h 3473388"/>
              <a:gd name="connsiteX132" fmla="*/ 6120984 w 12192000"/>
              <a:gd name="connsiteY132" fmla="*/ 239848 h 3473388"/>
              <a:gd name="connsiteX133" fmla="*/ 6148942 w 12192000"/>
              <a:gd name="connsiteY133" fmla="*/ 227516 h 3473388"/>
              <a:gd name="connsiteX134" fmla="*/ 6229970 w 12192000"/>
              <a:gd name="connsiteY134" fmla="*/ 229614 h 3473388"/>
              <a:gd name="connsiteX135" fmla="*/ 6355201 w 12192000"/>
              <a:gd name="connsiteY135" fmla="*/ 225716 h 3473388"/>
              <a:gd name="connsiteX136" fmla="*/ 6456586 w 12192000"/>
              <a:gd name="connsiteY136" fmla="*/ 219121 h 3473388"/>
              <a:gd name="connsiteX137" fmla="*/ 6494018 w 12192000"/>
              <a:gd name="connsiteY137" fmla="*/ 205651 h 3473388"/>
              <a:gd name="connsiteX138" fmla="*/ 6547019 w 12192000"/>
              <a:gd name="connsiteY138" fmla="*/ 194213 h 3473388"/>
              <a:gd name="connsiteX139" fmla="*/ 6644256 w 12192000"/>
              <a:gd name="connsiteY139" fmla="*/ 179154 h 3473388"/>
              <a:gd name="connsiteX140" fmla="*/ 6755672 w 12192000"/>
              <a:gd name="connsiteY140" fmla="*/ 189028 h 3473388"/>
              <a:gd name="connsiteX141" fmla="*/ 6847031 w 12192000"/>
              <a:gd name="connsiteY141" fmla="*/ 212018 h 3473388"/>
              <a:gd name="connsiteX142" fmla="*/ 6889589 w 12192000"/>
              <a:gd name="connsiteY142" fmla="*/ 238143 h 3473388"/>
              <a:gd name="connsiteX143" fmla="*/ 6926533 w 12192000"/>
              <a:gd name="connsiteY143" fmla="*/ 253494 h 3473388"/>
              <a:gd name="connsiteX144" fmla="*/ 6977994 w 12192000"/>
              <a:gd name="connsiteY144" fmla="*/ 321300 h 3473388"/>
              <a:gd name="connsiteX0" fmla="*/ 6977994 w 12192000"/>
              <a:gd name="connsiteY0" fmla="*/ 383007 h 3535095"/>
              <a:gd name="connsiteX1" fmla="*/ 7095723 w 12192000"/>
              <a:gd name="connsiteY1" fmla="*/ 388443 h 3535095"/>
              <a:gd name="connsiteX2" fmla="*/ 7330015 w 12192000"/>
              <a:gd name="connsiteY2" fmla="*/ 406896 h 3535095"/>
              <a:gd name="connsiteX3" fmla="*/ 7689873 w 12192000"/>
              <a:gd name="connsiteY3" fmla="*/ 493059 h 3535095"/>
              <a:gd name="connsiteX4" fmla="*/ 7898312 w 12192000"/>
              <a:gd name="connsiteY4" fmla="*/ 492680 h 3535095"/>
              <a:gd name="connsiteX5" fmla="*/ 8037524 w 12192000"/>
              <a:gd name="connsiteY5" fmla="*/ 497699 h 3535095"/>
              <a:gd name="connsiteX6" fmla="*/ 8129905 w 12192000"/>
              <a:gd name="connsiteY6" fmla="*/ 469236 h 3535095"/>
              <a:gd name="connsiteX7" fmla="*/ 8343185 w 12192000"/>
              <a:gd name="connsiteY7" fmla="*/ 467767 h 3535095"/>
              <a:gd name="connsiteX8" fmla="*/ 8404103 w 12192000"/>
              <a:gd name="connsiteY8" fmla="*/ 461109 h 3535095"/>
              <a:gd name="connsiteX9" fmla="*/ 8518180 w 12192000"/>
              <a:gd name="connsiteY9" fmla="*/ 462870 h 3535095"/>
              <a:gd name="connsiteX10" fmla="*/ 8676290 w 12192000"/>
              <a:gd name="connsiteY10" fmla="*/ 435066 h 3535095"/>
              <a:gd name="connsiteX11" fmla="*/ 8695239 w 12192000"/>
              <a:gd name="connsiteY11" fmla="*/ 463520 h 3535095"/>
              <a:gd name="connsiteX12" fmla="*/ 8855611 w 12192000"/>
              <a:gd name="connsiteY12" fmla="*/ 473427 h 3535095"/>
              <a:gd name="connsiteX13" fmla="*/ 8964553 w 12192000"/>
              <a:gd name="connsiteY13" fmla="*/ 514729 h 3535095"/>
              <a:gd name="connsiteX14" fmla="*/ 9079968 w 12192000"/>
              <a:gd name="connsiteY14" fmla="*/ 532941 h 3535095"/>
              <a:gd name="connsiteX15" fmla="*/ 9108506 w 12192000"/>
              <a:gd name="connsiteY15" fmla="*/ 561790 h 3535095"/>
              <a:gd name="connsiteX16" fmla="*/ 9188229 w 12192000"/>
              <a:gd name="connsiteY16" fmla="*/ 600701 h 3535095"/>
              <a:gd name="connsiteX17" fmla="*/ 9249213 w 12192000"/>
              <a:gd name="connsiteY17" fmla="*/ 576180 h 3535095"/>
              <a:gd name="connsiteX18" fmla="*/ 9309761 w 12192000"/>
              <a:gd name="connsiteY18" fmla="*/ 596500 h 3535095"/>
              <a:gd name="connsiteX19" fmla="*/ 9390188 w 12192000"/>
              <a:gd name="connsiteY19" fmla="*/ 538142 h 3535095"/>
              <a:gd name="connsiteX20" fmla="*/ 9516107 w 12192000"/>
              <a:gd name="connsiteY20" fmla="*/ 526279 h 3535095"/>
              <a:gd name="connsiteX21" fmla="*/ 9755401 w 12192000"/>
              <a:gd name="connsiteY21" fmla="*/ 489374 h 3535095"/>
              <a:gd name="connsiteX22" fmla="*/ 9879576 w 12192000"/>
              <a:gd name="connsiteY22" fmla="*/ 478348 h 3535095"/>
              <a:gd name="connsiteX23" fmla="*/ 9917042 w 12192000"/>
              <a:gd name="connsiteY23" fmla="*/ 463984 h 3535095"/>
              <a:gd name="connsiteX24" fmla="*/ 10013409 w 12192000"/>
              <a:gd name="connsiteY24" fmla="*/ 428196 h 3535095"/>
              <a:gd name="connsiteX25" fmla="*/ 10067656 w 12192000"/>
              <a:gd name="connsiteY25" fmla="*/ 403778 h 3535095"/>
              <a:gd name="connsiteX26" fmla="*/ 10131785 w 12192000"/>
              <a:gd name="connsiteY26" fmla="*/ 376393 h 3535095"/>
              <a:gd name="connsiteX27" fmla="*/ 10207787 w 12192000"/>
              <a:gd name="connsiteY27" fmla="*/ 353460 h 3535095"/>
              <a:gd name="connsiteX28" fmla="*/ 10309934 w 12192000"/>
              <a:gd name="connsiteY28" fmla="*/ 344893 h 3535095"/>
              <a:gd name="connsiteX29" fmla="*/ 10431202 w 12192000"/>
              <a:gd name="connsiteY29" fmla="*/ 335437 h 3535095"/>
              <a:gd name="connsiteX30" fmla="*/ 10487751 w 12192000"/>
              <a:gd name="connsiteY30" fmla="*/ 328718 h 3535095"/>
              <a:gd name="connsiteX31" fmla="*/ 10557198 w 12192000"/>
              <a:gd name="connsiteY31" fmla="*/ 337614 h 3535095"/>
              <a:gd name="connsiteX32" fmla="*/ 10612454 w 12192000"/>
              <a:gd name="connsiteY32" fmla="*/ 339173 h 3535095"/>
              <a:gd name="connsiteX33" fmla="*/ 10625222 w 12192000"/>
              <a:gd name="connsiteY33" fmla="*/ 329715 h 3535095"/>
              <a:gd name="connsiteX34" fmla="*/ 10633161 w 12192000"/>
              <a:gd name="connsiteY34" fmla="*/ 328832 h 3535095"/>
              <a:gd name="connsiteX35" fmla="*/ 10645941 w 12192000"/>
              <a:gd name="connsiteY35" fmla="*/ 333114 h 3535095"/>
              <a:gd name="connsiteX36" fmla="*/ 10650422 w 12192000"/>
              <a:gd name="connsiteY36" fmla="*/ 326916 h 3535095"/>
              <a:gd name="connsiteX37" fmla="*/ 10656955 w 12192000"/>
              <a:gd name="connsiteY37" fmla="*/ 326192 h 3535095"/>
              <a:gd name="connsiteX38" fmla="*/ 10701610 w 12192000"/>
              <a:gd name="connsiteY38" fmla="*/ 322103 h 3535095"/>
              <a:gd name="connsiteX39" fmla="*/ 10770373 w 12192000"/>
              <a:gd name="connsiteY39" fmla="*/ 333436 h 3535095"/>
              <a:gd name="connsiteX40" fmla="*/ 10866744 w 12192000"/>
              <a:gd name="connsiteY40" fmla="*/ 344375 h 3535095"/>
              <a:gd name="connsiteX41" fmla="*/ 10996158 w 12192000"/>
              <a:gd name="connsiteY41" fmla="*/ 343769 h 3535095"/>
              <a:gd name="connsiteX42" fmla="*/ 11095448 w 12192000"/>
              <a:gd name="connsiteY42" fmla="*/ 343318 h 3535095"/>
              <a:gd name="connsiteX43" fmla="*/ 11189065 w 12192000"/>
              <a:gd name="connsiteY43" fmla="*/ 296024 h 3535095"/>
              <a:gd name="connsiteX44" fmla="*/ 11287301 w 12192000"/>
              <a:gd name="connsiteY44" fmla="*/ 256292 h 3535095"/>
              <a:gd name="connsiteX45" fmla="*/ 11324148 w 12192000"/>
              <a:gd name="connsiteY45" fmla="*/ 223145 h 3535095"/>
              <a:gd name="connsiteX46" fmla="*/ 11392201 w 12192000"/>
              <a:gd name="connsiteY46" fmla="*/ 216058 h 3535095"/>
              <a:gd name="connsiteX47" fmla="*/ 11453356 w 12192000"/>
              <a:gd name="connsiteY47" fmla="*/ 170465 h 3535095"/>
              <a:gd name="connsiteX48" fmla="*/ 11548919 w 12192000"/>
              <a:gd name="connsiteY48" fmla="*/ 143520 h 3535095"/>
              <a:gd name="connsiteX49" fmla="*/ 11722689 w 12192000"/>
              <a:gd name="connsiteY49" fmla="*/ 122341 h 3535095"/>
              <a:gd name="connsiteX50" fmla="*/ 11822950 w 12192000"/>
              <a:gd name="connsiteY50" fmla="*/ 0 h 3535095"/>
              <a:gd name="connsiteX51" fmla="*/ 11913001 w 12192000"/>
              <a:gd name="connsiteY51" fmla="*/ 74447 h 3535095"/>
              <a:gd name="connsiteX52" fmla="*/ 11945987 w 12192000"/>
              <a:gd name="connsiteY52" fmla="*/ 64967 h 3535095"/>
              <a:gd name="connsiteX53" fmla="*/ 12011171 w 12192000"/>
              <a:gd name="connsiteY53" fmla="*/ 181945 h 3535095"/>
              <a:gd name="connsiteX54" fmla="*/ 12063855 w 12192000"/>
              <a:gd name="connsiteY54" fmla="*/ 171398 h 3535095"/>
              <a:gd name="connsiteX55" fmla="*/ 12175691 w 12192000"/>
              <a:gd name="connsiteY55" fmla="*/ 254562 h 3535095"/>
              <a:gd name="connsiteX56" fmla="*/ 12192000 w 12192000"/>
              <a:gd name="connsiteY56" fmla="*/ 437449 h 3535095"/>
              <a:gd name="connsiteX57" fmla="*/ 12192000 w 12192000"/>
              <a:gd name="connsiteY57" fmla="*/ 3535095 h 3535095"/>
              <a:gd name="connsiteX58" fmla="*/ 0 w 12192000"/>
              <a:gd name="connsiteY58" fmla="*/ 3535095 h 3535095"/>
              <a:gd name="connsiteX59" fmla="*/ 0 w 12192000"/>
              <a:gd name="connsiteY59" fmla="*/ 2512194 h 3535095"/>
              <a:gd name="connsiteX60" fmla="*/ 0 w 12192000"/>
              <a:gd name="connsiteY60" fmla="*/ 1516115 h 3535095"/>
              <a:gd name="connsiteX61" fmla="*/ 0 w 12192000"/>
              <a:gd name="connsiteY61" fmla="*/ 784285 h 3535095"/>
              <a:gd name="connsiteX62" fmla="*/ 76043 w 12192000"/>
              <a:gd name="connsiteY62" fmla="*/ 779922 h 3535095"/>
              <a:gd name="connsiteX63" fmla="*/ 156777 w 12192000"/>
              <a:gd name="connsiteY63" fmla="*/ 797684 h 3535095"/>
              <a:gd name="connsiteX64" fmla="*/ 390282 w 12192000"/>
              <a:gd name="connsiteY64" fmla="*/ 804408 h 3535095"/>
              <a:gd name="connsiteX65" fmla="*/ 441283 w 12192000"/>
              <a:gd name="connsiteY65" fmla="*/ 827438 h 3535095"/>
              <a:gd name="connsiteX66" fmla="*/ 479705 w 12192000"/>
              <a:gd name="connsiteY66" fmla="*/ 839173 h 3535095"/>
              <a:gd name="connsiteX67" fmla="*/ 766623 w 12192000"/>
              <a:gd name="connsiteY67" fmla="*/ 886617 h 3535095"/>
              <a:gd name="connsiteX68" fmla="*/ 827314 w 12192000"/>
              <a:gd name="connsiteY68" fmla="*/ 895622 h 3535095"/>
              <a:gd name="connsiteX69" fmla="*/ 998405 w 12192000"/>
              <a:gd name="connsiteY69" fmla="*/ 953791 h 3535095"/>
              <a:gd name="connsiteX70" fmla="*/ 1045574 w 12192000"/>
              <a:gd name="connsiteY70" fmla="*/ 956886 h 3535095"/>
              <a:gd name="connsiteX71" fmla="*/ 1350289 w 12192000"/>
              <a:gd name="connsiteY71" fmla="*/ 970311 h 3535095"/>
              <a:gd name="connsiteX72" fmla="*/ 1493817 w 12192000"/>
              <a:gd name="connsiteY72" fmla="*/ 955512 h 3535095"/>
              <a:gd name="connsiteX73" fmla="*/ 1629709 w 12192000"/>
              <a:gd name="connsiteY73" fmla="*/ 951250 h 3535095"/>
              <a:gd name="connsiteX74" fmla="*/ 1640709 w 12192000"/>
              <a:gd name="connsiteY74" fmla="*/ 955503 h 3535095"/>
              <a:gd name="connsiteX75" fmla="*/ 1645414 w 12192000"/>
              <a:gd name="connsiteY75" fmla="*/ 952929 h 3535095"/>
              <a:gd name="connsiteX76" fmla="*/ 1676636 w 12192000"/>
              <a:gd name="connsiteY76" fmla="*/ 937890 h 3535095"/>
              <a:gd name="connsiteX77" fmla="*/ 1737817 w 12192000"/>
              <a:gd name="connsiteY77" fmla="*/ 939819 h 3535095"/>
              <a:gd name="connsiteX78" fmla="*/ 1862741 w 12192000"/>
              <a:gd name="connsiteY78" fmla="*/ 933052 h 3535095"/>
              <a:gd name="connsiteX79" fmla="*/ 2063928 w 12192000"/>
              <a:gd name="connsiteY79" fmla="*/ 901405 h 3535095"/>
              <a:gd name="connsiteX80" fmla="*/ 2380801 w 12192000"/>
              <a:gd name="connsiteY80" fmla="*/ 863226 h 3535095"/>
              <a:gd name="connsiteX81" fmla="*/ 2654560 w 12192000"/>
              <a:gd name="connsiteY81" fmla="*/ 840878 h 3535095"/>
              <a:gd name="connsiteX82" fmla="*/ 2786787 w 12192000"/>
              <a:gd name="connsiteY82" fmla="*/ 832990 h 3535095"/>
              <a:gd name="connsiteX83" fmla="*/ 2885593 w 12192000"/>
              <a:gd name="connsiteY83" fmla="*/ 776048 h 3535095"/>
              <a:gd name="connsiteX84" fmla="*/ 3039071 w 12192000"/>
              <a:gd name="connsiteY84" fmla="*/ 761815 h 3535095"/>
              <a:gd name="connsiteX85" fmla="*/ 3129193 w 12192000"/>
              <a:gd name="connsiteY85" fmla="*/ 746453 h 3535095"/>
              <a:gd name="connsiteX86" fmla="*/ 3160750 w 12192000"/>
              <a:gd name="connsiteY86" fmla="*/ 729864 h 3535095"/>
              <a:gd name="connsiteX87" fmla="*/ 3206618 w 12192000"/>
              <a:gd name="connsiteY87" fmla="*/ 713927 h 3535095"/>
              <a:gd name="connsiteX88" fmla="*/ 3285495 w 12192000"/>
              <a:gd name="connsiteY88" fmla="*/ 677479 h 3535095"/>
              <a:gd name="connsiteX89" fmla="*/ 3395074 w 12192000"/>
              <a:gd name="connsiteY89" fmla="*/ 642983 h 3535095"/>
              <a:gd name="connsiteX90" fmla="*/ 3486313 w 12192000"/>
              <a:gd name="connsiteY90" fmla="*/ 663775 h 3535095"/>
              <a:gd name="connsiteX91" fmla="*/ 3491586 w 12192000"/>
              <a:gd name="connsiteY91" fmla="*/ 654428 h 3535095"/>
              <a:gd name="connsiteX92" fmla="*/ 3548983 w 12192000"/>
              <a:gd name="connsiteY92" fmla="*/ 646384 h 3535095"/>
              <a:gd name="connsiteX93" fmla="*/ 3731729 w 12192000"/>
              <a:gd name="connsiteY93" fmla="*/ 655476 h 3535095"/>
              <a:gd name="connsiteX94" fmla="*/ 3861674 w 12192000"/>
              <a:gd name="connsiteY94" fmla="*/ 638225 h 3535095"/>
              <a:gd name="connsiteX95" fmla="*/ 3912797 w 12192000"/>
              <a:gd name="connsiteY95" fmla="*/ 641318 h 3535095"/>
              <a:gd name="connsiteX96" fmla="*/ 3975778 w 12192000"/>
              <a:gd name="connsiteY96" fmla="*/ 616641 h 3535095"/>
              <a:gd name="connsiteX97" fmla="*/ 4072288 w 12192000"/>
              <a:gd name="connsiteY97" fmla="*/ 564278 h 3535095"/>
              <a:gd name="connsiteX98" fmla="*/ 4110070 w 12192000"/>
              <a:gd name="connsiteY98" fmla="*/ 571822 h 3535095"/>
              <a:gd name="connsiteX99" fmla="*/ 4148272 w 12192000"/>
              <a:gd name="connsiteY99" fmla="*/ 567994 h 3535095"/>
              <a:gd name="connsiteX100" fmla="*/ 4233003 w 12192000"/>
              <a:gd name="connsiteY100" fmla="*/ 531527 h 3535095"/>
              <a:gd name="connsiteX101" fmla="*/ 4283653 w 12192000"/>
              <a:gd name="connsiteY101" fmla="*/ 517846 h 3535095"/>
              <a:gd name="connsiteX102" fmla="*/ 4420068 w 12192000"/>
              <a:gd name="connsiteY102" fmla="*/ 472493 h 3535095"/>
              <a:gd name="connsiteX103" fmla="*/ 4612820 w 12192000"/>
              <a:gd name="connsiteY103" fmla="*/ 361675 h 3535095"/>
              <a:gd name="connsiteX104" fmla="*/ 4620533 w 12192000"/>
              <a:gd name="connsiteY104" fmla="*/ 358646 h 3535095"/>
              <a:gd name="connsiteX105" fmla="*/ 4642602 w 12192000"/>
              <a:gd name="connsiteY105" fmla="*/ 359143 h 3535095"/>
              <a:gd name="connsiteX106" fmla="*/ 4651066 w 12192000"/>
              <a:gd name="connsiteY106" fmla="*/ 360776 h 3535095"/>
              <a:gd name="connsiteX107" fmla="*/ 4663100 w 12192000"/>
              <a:gd name="connsiteY107" fmla="*/ 360087 h 3535095"/>
              <a:gd name="connsiteX108" fmla="*/ 4663344 w 12192000"/>
              <a:gd name="connsiteY108" fmla="*/ 359610 h 3535095"/>
              <a:gd name="connsiteX109" fmla="*/ 4674721 w 12192000"/>
              <a:gd name="connsiteY109" fmla="*/ 359867 h 3535095"/>
              <a:gd name="connsiteX110" fmla="*/ 4731045 w 12192000"/>
              <a:gd name="connsiteY110" fmla="*/ 366939 h 3535095"/>
              <a:gd name="connsiteX111" fmla="*/ 4798884 w 12192000"/>
              <a:gd name="connsiteY111" fmla="*/ 319128 h 3535095"/>
              <a:gd name="connsiteX112" fmla="*/ 4828155 w 12192000"/>
              <a:gd name="connsiteY112" fmla="*/ 309897 h 3535095"/>
              <a:gd name="connsiteX113" fmla="*/ 4843504 w 12192000"/>
              <a:gd name="connsiteY113" fmla="*/ 302508 h 3535095"/>
              <a:gd name="connsiteX114" fmla="*/ 4853353 w 12192000"/>
              <a:gd name="connsiteY114" fmla="*/ 314075 h 3535095"/>
              <a:gd name="connsiteX115" fmla="*/ 4898297 w 12192000"/>
              <a:gd name="connsiteY115" fmla="*/ 307473 h 3535095"/>
              <a:gd name="connsiteX116" fmla="*/ 4905046 w 12192000"/>
              <a:gd name="connsiteY116" fmla="*/ 304700 h 3535095"/>
              <a:gd name="connsiteX117" fmla="*/ 4940803 w 12192000"/>
              <a:gd name="connsiteY117" fmla="*/ 314010 h 3535095"/>
              <a:gd name="connsiteX118" fmla="*/ 4958985 w 12192000"/>
              <a:gd name="connsiteY118" fmla="*/ 316292 h 3535095"/>
              <a:gd name="connsiteX119" fmla="*/ 4964720 w 12192000"/>
              <a:gd name="connsiteY119" fmla="*/ 322152 h 3535095"/>
              <a:gd name="connsiteX120" fmla="*/ 4991255 w 12192000"/>
              <a:gd name="connsiteY120" fmla="*/ 322873 h 3535095"/>
              <a:gd name="connsiteX121" fmla="*/ 4994077 w 12192000"/>
              <a:gd name="connsiteY121" fmla="*/ 320989 h 3535095"/>
              <a:gd name="connsiteX122" fmla="*/ 5016802 w 12192000"/>
              <a:gd name="connsiteY122" fmla="*/ 328900 h 3535095"/>
              <a:gd name="connsiteX123" fmla="*/ 5091319 w 12192000"/>
              <a:gd name="connsiteY123" fmla="*/ 344372 h 3535095"/>
              <a:gd name="connsiteX124" fmla="*/ 5259336 w 12192000"/>
              <a:gd name="connsiteY124" fmla="*/ 350037 h 3535095"/>
              <a:gd name="connsiteX125" fmla="*/ 5491971 w 12192000"/>
              <a:gd name="connsiteY125" fmla="*/ 353884 h 3535095"/>
              <a:gd name="connsiteX126" fmla="*/ 5865838 w 12192000"/>
              <a:gd name="connsiteY126" fmla="*/ 333562 h 3535095"/>
              <a:gd name="connsiteX127" fmla="*/ 5995823 w 12192000"/>
              <a:gd name="connsiteY127" fmla="*/ 312135 h 3535095"/>
              <a:gd name="connsiteX128" fmla="*/ 6052915 w 12192000"/>
              <a:gd name="connsiteY128" fmla="*/ 324855 h 3535095"/>
              <a:gd name="connsiteX129" fmla="*/ 6093124 w 12192000"/>
              <a:gd name="connsiteY129" fmla="*/ 319255 h 3535095"/>
              <a:gd name="connsiteX130" fmla="*/ 6097661 w 12192000"/>
              <a:gd name="connsiteY130" fmla="*/ 316323 h 3535095"/>
              <a:gd name="connsiteX131" fmla="*/ 6116838 w 12192000"/>
              <a:gd name="connsiteY131" fmla="*/ 313338 h 3535095"/>
              <a:gd name="connsiteX132" fmla="*/ 6120984 w 12192000"/>
              <a:gd name="connsiteY132" fmla="*/ 301555 h 3535095"/>
              <a:gd name="connsiteX133" fmla="*/ 6148942 w 12192000"/>
              <a:gd name="connsiteY133" fmla="*/ 289223 h 3535095"/>
              <a:gd name="connsiteX134" fmla="*/ 6229970 w 12192000"/>
              <a:gd name="connsiteY134" fmla="*/ 291321 h 3535095"/>
              <a:gd name="connsiteX135" fmla="*/ 6355201 w 12192000"/>
              <a:gd name="connsiteY135" fmla="*/ 287423 h 3535095"/>
              <a:gd name="connsiteX136" fmla="*/ 6456586 w 12192000"/>
              <a:gd name="connsiteY136" fmla="*/ 280828 h 3535095"/>
              <a:gd name="connsiteX137" fmla="*/ 6494018 w 12192000"/>
              <a:gd name="connsiteY137" fmla="*/ 267358 h 3535095"/>
              <a:gd name="connsiteX138" fmla="*/ 6547019 w 12192000"/>
              <a:gd name="connsiteY138" fmla="*/ 255920 h 3535095"/>
              <a:gd name="connsiteX139" fmla="*/ 6644256 w 12192000"/>
              <a:gd name="connsiteY139" fmla="*/ 240861 h 3535095"/>
              <a:gd name="connsiteX140" fmla="*/ 6755672 w 12192000"/>
              <a:gd name="connsiteY140" fmla="*/ 250735 h 3535095"/>
              <a:gd name="connsiteX141" fmla="*/ 6847031 w 12192000"/>
              <a:gd name="connsiteY141" fmla="*/ 273725 h 3535095"/>
              <a:gd name="connsiteX142" fmla="*/ 6889589 w 12192000"/>
              <a:gd name="connsiteY142" fmla="*/ 299850 h 3535095"/>
              <a:gd name="connsiteX143" fmla="*/ 6926533 w 12192000"/>
              <a:gd name="connsiteY143" fmla="*/ 315201 h 3535095"/>
              <a:gd name="connsiteX144" fmla="*/ 6977994 w 12192000"/>
              <a:gd name="connsiteY144" fmla="*/ 383007 h 3535095"/>
              <a:gd name="connsiteX0" fmla="*/ 6977994 w 12192000"/>
              <a:gd name="connsiteY0" fmla="*/ 383007 h 3535095"/>
              <a:gd name="connsiteX1" fmla="*/ 7095723 w 12192000"/>
              <a:gd name="connsiteY1" fmla="*/ 388443 h 3535095"/>
              <a:gd name="connsiteX2" fmla="*/ 7330015 w 12192000"/>
              <a:gd name="connsiteY2" fmla="*/ 406896 h 3535095"/>
              <a:gd name="connsiteX3" fmla="*/ 7689873 w 12192000"/>
              <a:gd name="connsiteY3" fmla="*/ 493059 h 3535095"/>
              <a:gd name="connsiteX4" fmla="*/ 7898312 w 12192000"/>
              <a:gd name="connsiteY4" fmla="*/ 492680 h 3535095"/>
              <a:gd name="connsiteX5" fmla="*/ 8037524 w 12192000"/>
              <a:gd name="connsiteY5" fmla="*/ 497699 h 3535095"/>
              <a:gd name="connsiteX6" fmla="*/ 8129905 w 12192000"/>
              <a:gd name="connsiteY6" fmla="*/ 469236 h 3535095"/>
              <a:gd name="connsiteX7" fmla="*/ 8343185 w 12192000"/>
              <a:gd name="connsiteY7" fmla="*/ 467767 h 3535095"/>
              <a:gd name="connsiteX8" fmla="*/ 8404103 w 12192000"/>
              <a:gd name="connsiteY8" fmla="*/ 461109 h 3535095"/>
              <a:gd name="connsiteX9" fmla="*/ 8518180 w 12192000"/>
              <a:gd name="connsiteY9" fmla="*/ 462870 h 3535095"/>
              <a:gd name="connsiteX10" fmla="*/ 8676290 w 12192000"/>
              <a:gd name="connsiteY10" fmla="*/ 435066 h 3535095"/>
              <a:gd name="connsiteX11" fmla="*/ 8695239 w 12192000"/>
              <a:gd name="connsiteY11" fmla="*/ 463520 h 3535095"/>
              <a:gd name="connsiteX12" fmla="*/ 8855611 w 12192000"/>
              <a:gd name="connsiteY12" fmla="*/ 473427 h 3535095"/>
              <a:gd name="connsiteX13" fmla="*/ 8964553 w 12192000"/>
              <a:gd name="connsiteY13" fmla="*/ 514729 h 3535095"/>
              <a:gd name="connsiteX14" fmla="*/ 9079968 w 12192000"/>
              <a:gd name="connsiteY14" fmla="*/ 532941 h 3535095"/>
              <a:gd name="connsiteX15" fmla="*/ 9108506 w 12192000"/>
              <a:gd name="connsiteY15" fmla="*/ 561790 h 3535095"/>
              <a:gd name="connsiteX16" fmla="*/ 9188229 w 12192000"/>
              <a:gd name="connsiteY16" fmla="*/ 600701 h 3535095"/>
              <a:gd name="connsiteX17" fmla="*/ 9249213 w 12192000"/>
              <a:gd name="connsiteY17" fmla="*/ 576180 h 3535095"/>
              <a:gd name="connsiteX18" fmla="*/ 9309761 w 12192000"/>
              <a:gd name="connsiteY18" fmla="*/ 596500 h 3535095"/>
              <a:gd name="connsiteX19" fmla="*/ 9390188 w 12192000"/>
              <a:gd name="connsiteY19" fmla="*/ 538142 h 3535095"/>
              <a:gd name="connsiteX20" fmla="*/ 9516107 w 12192000"/>
              <a:gd name="connsiteY20" fmla="*/ 526279 h 3535095"/>
              <a:gd name="connsiteX21" fmla="*/ 9755401 w 12192000"/>
              <a:gd name="connsiteY21" fmla="*/ 489374 h 3535095"/>
              <a:gd name="connsiteX22" fmla="*/ 9879576 w 12192000"/>
              <a:gd name="connsiteY22" fmla="*/ 478348 h 3535095"/>
              <a:gd name="connsiteX23" fmla="*/ 9917042 w 12192000"/>
              <a:gd name="connsiteY23" fmla="*/ 463984 h 3535095"/>
              <a:gd name="connsiteX24" fmla="*/ 10013409 w 12192000"/>
              <a:gd name="connsiteY24" fmla="*/ 428196 h 3535095"/>
              <a:gd name="connsiteX25" fmla="*/ 10067656 w 12192000"/>
              <a:gd name="connsiteY25" fmla="*/ 403778 h 3535095"/>
              <a:gd name="connsiteX26" fmla="*/ 10131785 w 12192000"/>
              <a:gd name="connsiteY26" fmla="*/ 376393 h 3535095"/>
              <a:gd name="connsiteX27" fmla="*/ 10207787 w 12192000"/>
              <a:gd name="connsiteY27" fmla="*/ 353460 h 3535095"/>
              <a:gd name="connsiteX28" fmla="*/ 10309934 w 12192000"/>
              <a:gd name="connsiteY28" fmla="*/ 344893 h 3535095"/>
              <a:gd name="connsiteX29" fmla="*/ 10431202 w 12192000"/>
              <a:gd name="connsiteY29" fmla="*/ 335437 h 3535095"/>
              <a:gd name="connsiteX30" fmla="*/ 10487751 w 12192000"/>
              <a:gd name="connsiteY30" fmla="*/ 328718 h 3535095"/>
              <a:gd name="connsiteX31" fmla="*/ 10557198 w 12192000"/>
              <a:gd name="connsiteY31" fmla="*/ 337614 h 3535095"/>
              <a:gd name="connsiteX32" fmla="*/ 10612454 w 12192000"/>
              <a:gd name="connsiteY32" fmla="*/ 339173 h 3535095"/>
              <a:gd name="connsiteX33" fmla="*/ 10625222 w 12192000"/>
              <a:gd name="connsiteY33" fmla="*/ 329715 h 3535095"/>
              <a:gd name="connsiteX34" fmla="*/ 10633161 w 12192000"/>
              <a:gd name="connsiteY34" fmla="*/ 328832 h 3535095"/>
              <a:gd name="connsiteX35" fmla="*/ 10645941 w 12192000"/>
              <a:gd name="connsiteY35" fmla="*/ 333114 h 3535095"/>
              <a:gd name="connsiteX36" fmla="*/ 10650422 w 12192000"/>
              <a:gd name="connsiteY36" fmla="*/ 326916 h 3535095"/>
              <a:gd name="connsiteX37" fmla="*/ 10656955 w 12192000"/>
              <a:gd name="connsiteY37" fmla="*/ 326192 h 3535095"/>
              <a:gd name="connsiteX38" fmla="*/ 10701610 w 12192000"/>
              <a:gd name="connsiteY38" fmla="*/ 322103 h 3535095"/>
              <a:gd name="connsiteX39" fmla="*/ 10770373 w 12192000"/>
              <a:gd name="connsiteY39" fmla="*/ 333436 h 3535095"/>
              <a:gd name="connsiteX40" fmla="*/ 10866744 w 12192000"/>
              <a:gd name="connsiteY40" fmla="*/ 344375 h 3535095"/>
              <a:gd name="connsiteX41" fmla="*/ 10996158 w 12192000"/>
              <a:gd name="connsiteY41" fmla="*/ 343769 h 3535095"/>
              <a:gd name="connsiteX42" fmla="*/ 11095448 w 12192000"/>
              <a:gd name="connsiteY42" fmla="*/ 343318 h 3535095"/>
              <a:gd name="connsiteX43" fmla="*/ 11189065 w 12192000"/>
              <a:gd name="connsiteY43" fmla="*/ 296024 h 3535095"/>
              <a:gd name="connsiteX44" fmla="*/ 11287301 w 12192000"/>
              <a:gd name="connsiteY44" fmla="*/ 256292 h 3535095"/>
              <a:gd name="connsiteX45" fmla="*/ 11324148 w 12192000"/>
              <a:gd name="connsiteY45" fmla="*/ 223145 h 3535095"/>
              <a:gd name="connsiteX46" fmla="*/ 11392201 w 12192000"/>
              <a:gd name="connsiteY46" fmla="*/ 216058 h 3535095"/>
              <a:gd name="connsiteX47" fmla="*/ 11453356 w 12192000"/>
              <a:gd name="connsiteY47" fmla="*/ 170465 h 3535095"/>
              <a:gd name="connsiteX48" fmla="*/ 11548919 w 12192000"/>
              <a:gd name="connsiteY48" fmla="*/ 143520 h 3535095"/>
              <a:gd name="connsiteX49" fmla="*/ 11651205 w 12192000"/>
              <a:gd name="connsiteY49" fmla="*/ 64467 h 3535095"/>
              <a:gd name="connsiteX50" fmla="*/ 11822950 w 12192000"/>
              <a:gd name="connsiteY50" fmla="*/ 0 h 3535095"/>
              <a:gd name="connsiteX51" fmla="*/ 11913001 w 12192000"/>
              <a:gd name="connsiteY51" fmla="*/ 74447 h 3535095"/>
              <a:gd name="connsiteX52" fmla="*/ 11945987 w 12192000"/>
              <a:gd name="connsiteY52" fmla="*/ 64967 h 3535095"/>
              <a:gd name="connsiteX53" fmla="*/ 12011171 w 12192000"/>
              <a:gd name="connsiteY53" fmla="*/ 181945 h 3535095"/>
              <a:gd name="connsiteX54" fmla="*/ 12063855 w 12192000"/>
              <a:gd name="connsiteY54" fmla="*/ 171398 h 3535095"/>
              <a:gd name="connsiteX55" fmla="*/ 12175691 w 12192000"/>
              <a:gd name="connsiteY55" fmla="*/ 254562 h 3535095"/>
              <a:gd name="connsiteX56" fmla="*/ 12192000 w 12192000"/>
              <a:gd name="connsiteY56" fmla="*/ 437449 h 3535095"/>
              <a:gd name="connsiteX57" fmla="*/ 12192000 w 12192000"/>
              <a:gd name="connsiteY57" fmla="*/ 3535095 h 3535095"/>
              <a:gd name="connsiteX58" fmla="*/ 0 w 12192000"/>
              <a:gd name="connsiteY58" fmla="*/ 3535095 h 3535095"/>
              <a:gd name="connsiteX59" fmla="*/ 0 w 12192000"/>
              <a:gd name="connsiteY59" fmla="*/ 2512194 h 3535095"/>
              <a:gd name="connsiteX60" fmla="*/ 0 w 12192000"/>
              <a:gd name="connsiteY60" fmla="*/ 1516115 h 3535095"/>
              <a:gd name="connsiteX61" fmla="*/ 0 w 12192000"/>
              <a:gd name="connsiteY61" fmla="*/ 784285 h 3535095"/>
              <a:gd name="connsiteX62" fmla="*/ 76043 w 12192000"/>
              <a:gd name="connsiteY62" fmla="*/ 779922 h 3535095"/>
              <a:gd name="connsiteX63" fmla="*/ 156777 w 12192000"/>
              <a:gd name="connsiteY63" fmla="*/ 797684 h 3535095"/>
              <a:gd name="connsiteX64" fmla="*/ 390282 w 12192000"/>
              <a:gd name="connsiteY64" fmla="*/ 804408 h 3535095"/>
              <a:gd name="connsiteX65" fmla="*/ 441283 w 12192000"/>
              <a:gd name="connsiteY65" fmla="*/ 827438 h 3535095"/>
              <a:gd name="connsiteX66" fmla="*/ 479705 w 12192000"/>
              <a:gd name="connsiteY66" fmla="*/ 839173 h 3535095"/>
              <a:gd name="connsiteX67" fmla="*/ 766623 w 12192000"/>
              <a:gd name="connsiteY67" fmla="*/ 886617 h 3535095"/>
              <a:gd name="connsiteX68" fmla="*/ 827314 w 12192000"/>
              <a:gd name="connsiteY68" fmla="*/ 895622 h 3535095"/>
              <a:gd name="connsiteX69" fmla="*/ 998405 w 12192000"/>
              <a:gd name="connsiteY69" fmla="*/ 953791 h 3535095"/>
              <a:gd name="connsiteX70" fmla="*/ 1045574 w 12192000"/>
              <a:gd name="connsiteY70" fmla="*/ 956886 h 3535095"/>
              <a:gd name="connsiteX71" fmla="*/ 1350289 w 12192000"/>
              <a:gd name="connsiteY71" fmla="*/ 970311 h 3535095"/>
              <a:gd name="connsiteX72" fmla="*/ 1493817 w 12192000"/>
              <a:gd name="connsiteY72" fmla="*/ 955512 h 3535095"/>
              <a:gd name="connsiteX73" fmla="*/ 1629709 w 12192000"/>
              <a:gd name="connsiteY73" fmla="*/ 951250 h 3535095"/>
              <a:gd name="connsiteX74" fmla="*/ 1640709 w 12192000"/>
              <a:gd name="connsiteY74" fmla="*/ 955503 h 3535095"/>
              <a:gd name="connsiteX75" fmla="*/ 1645414 w 12192000"/>
              <a:gd name="connsiteY75" fmla="*/ 952929 h 3535095"/>
              <a:gd name="connsiteX76" fmla="*/ 1676636 w 12192000"/>
              <a:gd name="connsiteY76" fmla="*/ 937890 h 3535095"/>
              <a:gd name="connsiteX77" fmla="*/ 1737817 w 12192000"/>
              <a:gd name="connsiteY77" fmla="*/ 939819 h 3535095"/>
              <a:gd name="connsiteX78" fmla="*/ 1862741 w 12192000"/>
              <a:gd name="connsiteY78" fmla="*/ 933052 h 3535095"/>
              <a:gd name="connsiteX79" fmla="*/ 2063928 w 12192000"/>
              <a:gd name="connsiteY79" fmla="*/ 901405 h 3535095"/>
              <a:gd name="connsiteX80" fmla="*/ 2380801 w 12192000"/>
              <a:gd name="connsiteY80" fmla="*/ 863226 h 3535095"/>
              <a:gd name="connsiteX81" fmla="*/ 2654560 w 12192000"/>
              <a:gd name="connsiteY81" fmla="*/ 840878 h 3535095"/>
              <a:gd name="connsiteX82" fmla="*/ 2786787 w 12192000"/>
              <a:gd name="connsiteY82" fmla="*/ 832990 h 3535095"/>
              <a:gd name="connsiteX83" fmla="*/ 2885593 w 12192000"/>
              <a:gd name="connsiteY83" fmla="*/ 776048 h 3535095"/>
              <a:gd name="connsiteX84" fmla="*/ 3039071 w 12192000"/>
              <a:gd name="connsiteY84" fmla="*/ 761815 h 3535095"/>
              <a:gd name="connsiteX85" fmla="*/ 3129193 w 12192000"/>
              <a:gd name="connsiteY85" fmla="*/ 746453 h 3535095"/>
              <a:gd name="connsiteX86" fmla="*/ 3160750 w 12192000"/>
              <a:gd name="connsiteY86" fmla="*/ 729864 h 3535095"/>
              <a:gd name="connsiteX87" fmla="*/ 3206618 w 12192000"/>
              <a:gd name="connsiteY87" fmla="*/ 713927 h 3535095"/>
              <a:gd name="connsiteX88" fmla="*/ 3285495 w 12192000"/>
              <a:gd name="connsiteY88" fmla="*/ 677479 h 3535095"/>
              <a:gd name="connsiteX89" fmla="*/ 3395074 w 12192000"/>
              <a:gd name="connsiteY89" fmla="*/ 642983 h 3535095"/>
              <a:gd name="connsiteX90" fmla="*/ 3486313 w 12192000"/>
              <a:gd name="connsiteY90" fmla="*/ 663775 h 3535095"/>
              <a:gd name="connsiteX91" fmla="*/ 3491586 w 12192000"/>
              <a:gd name="connsiteY91" fmla="*/ 654428 h 3535095"/>
              <a:gd name="connsiteX92" fmla="*/ 3548983 w 12192000"/>
              <a:gd name="connsiteY92" fmla="*/ 646384 h 3535095"/>
              <a:gd name="connsiteX93" fmla="*/ 3731729 w 12192000"/>
              <a:gd name="connsiteY93" fmla="*/ 655476 h 3535095"/>
              <a:gd name="connsiteX94" fmla="*/ 3861674 w 12192000"/>
              <a:gd name="connsiteY94" fmla="*/ 638225 h 3535095"/>
              <a:gd name="connsiteX95" fmla="*/ 3912797 w 12192000"/>
              <a:gd name="connsiteY95" fmla="*/ 641318 h 3535095"/>
              <a:gd name="connsiteX96" fmla="*/ 3975778 w 12192000"/>
              <a:gd name="connsiteY96" fmla="*/ 616641 h 3535095"/>
              <a:gd name="connsiteX97" fmla="*/ 4072288 w 12192000"/>
              <a:gd name="connsiteY97" fmla="*/ 564278 h 3535095"/>
              <a:gd name="connsiteX98" fmla="*/ 4110070 w 12192000"/>
              <a:gd name="connsiteY98" fmla="*/ 571822 h 3535095"/>
              <a:gd name="connsiteX99" fmla="*/ 4148272 w 12192000"/>
              <a:gd name="connsiteY99" fmla="*/ 567994 h 3535095"/>
              <a:gd name="connsiteX100" fmla="*/ 4233003 w 12192000"/>
              <a:gd name="connsiteY100" fmla="*/ 531527 h 3535095"/>
              <a:gd name="connsiteX101" fmla="*/ 4283653 w 12192000"/>
              <a:gd name="connsiteY101" fmla="*/ 517846 h 3535095"/>
              <a:gd name="connsiteX102" fmla="*/ 4420068 w 12192000"/>
              <a:gd name="connsiteY102" fmla="*/ 472493 h 3535095"/>
              <a:gd name="connsiteX103" fmla="*/ 4612820 w 12192000"/>
              <a:gd name="connsiteY103" fmla="*/ 361675 h 3535095"/>
              <a:gd name="connsiteX104" fmla="*/ 4620533 w 12192000"/>
              <a:gd name="connsiteY104" fmla="*/ 358646 h 3535095"/>
              <a:gd name="connsiteX105" fmla="*/ 4642602 w 12192000"/>
              <a:gd name="connsiteY105" fmla="*/ 359143 h 3535095"/>
              <a:gd name="connsiteX106" fmla="*/ 4651066 w 12192000"/>
              <a:gd name="connsiteY106" fmla="*/ 360776 h 3535095"/>
              <a:gd name="connsiteX107" fmla="*/ 4663100 w 12192000"/>
              <a:gd name="connsiteY107" fmla="*/ 360087 h 3535095"/>
              <a:gd name="connsiteX108" fmla="*/ 4663344 w 12192000"/>
              <a:gd name="connsiteY108" fmla="*/ 359610 h 3535095"/>
              <a:gd name="connsiteX109" fmla="*/ 4674721 w 12192000"/>
              <a:gd name="connsiteY109" fmla="*/ 359867 h 3535095"/>
              <a:gd name="connsiteX110" fmla="*/ 4731045 w 12192000"/>
              <a:gd name="connsiteY110" fmla="*/ 366939 h 3535095"/>
              <a:gd name="connsiteX111" fmla="*/ 4798884 w 12192000"/>
              <a:gd name="connsiteY111" fmla="*/ 319128 h 3535095"/>
              <a:gd name="connsiteX112" fmla="*/ 4828155 w 12192000"/>
              <a:gd name="connsiteY112" fmla="*/ 309897 h 3535095"/>
              <a:gd name="connsiteX113" fmla="*/ 4843504 w 12192000"/>
              <a:gd name="connsiteY113" fmla="*/ 302508 h 3535095"/>
              <a:gd name="connsiteX114" fmla="*/ 4853353 w 12192000"/>
              <a:gd name="connsiteY114" fmla="*/ 314075 h 3535095"/>
              <a:gd name="connsiteX115" fmla="*/ 4898297 w 12192000"/>
              <a:gd name="connsiteY115" fmla="*/ 307473 h 3535095"/>
              <a:gd name="connsiteX116" fmla="*/ 4905046 w 12192000"/>
              <a:gd name="connsiteY116" fmla="*/ 304700 h 3535095"/>
              <a:gd name="connsiteX117" fmla="*/ 4940803 w 12192000"/>
              <a:gd name="connsiteY117" fmla="*/ 314010 h 3535095"/>
              <a:gd name="connsiteX118" fmla="*/ 4958985 w 12192000"/>
              <a:gd name="connsiteY118" fmla="*/ 316292 h 3535095"/>
              <a:gd name="connsiteX119" fmla="*/ 4964720 w 12192000"/>
              <a:gd name="connsiteY119" fmla="*/ 322152 h 3535095"/>
              <a:gd name="connsiteX120" fmla="*/ 4991255 w 12192000"/>
              <a:gd name="connsiteY120" fmla="*/ 322873 h 3535095"/>
              <a:gd name="connsiteX121" fmla="*/ 4994077 w 12192000"/>
              <a:gd name="connsiteY121" fmla="*/ 320989 h 3535095"/>
              <a:gd name="connsiteX122" fmla="*/ 5016802 w 12192000"/>
              <a:gd name="connsiteY122" fmla="*/ 328900 h 3535095"/>
              <a:gd name="connsiteX123" fmla="*/ 5091319 w 12192000"/>
              <a:gd name="connsiteY123" fmla="*/ 344372 h 3535095"/>
              <a:gd name="connsiteX124" fmla="*/ 5259336 w 12192000"/>
              <a:gd name="connsiteY124" fmla="*/ 350037 h 3535095"/>
              <a:gd name="connsiteX125" fmla="*/ 5491971 w 12192000"/>
              <a:gd name="connsiteY125" fmla="*/ 353884 h 3535095"/>
              <a:gd name="connsiteX126" fmla="*/ 5865838 w 12192000"/>
              <a:gd name="connsiteY126" fmla="*/ 333562 h 3535095"/>
              <a:gd name="connsiteX127" fmla="*/ 5995823 w 12192000"/>
              <a:gd name="connsiteY127" fmla="*/ 312135 h 3535095"/>
              <a:gd name="connsiteX128" fmla="*/ 6052915 w 12192000"/>
              <a:gd name="connsiteY128" fmla="*/ 324855 h 3535095"/>
              <a:gd name="connsiteX129" fmla="*/ 6093124 w 12192000"/>
              <a:gd name="connsiteY129" fmla="*/ 319255 h 3535095"/>
              <a:gd name="connsiteX130" fmla="*/ 6097661 w 12192000"/>
              <a:gd name="connsiteY130" fmla="*/ 316323 h 3535095"/>
              <a:gd name="connsiteX131" fmla="*/ 6116838 w 12192000"/>
              <a:gd name="connsiteY131" fmla="*/ 313338 h 3535095"/>
              <a:gd name="connsiteX132" fmla="*/ 6120984 w 12192000"/>
              <a:gd name="connsiteY132" fmla="*/ 301555 h 3535095"/>
              <a:gd name="connsiteX133" fmla="*/ 6148942 w 12192000"/>
              <a:gd name="connsiteY133" fmla="*/ 289223 h 3535095"/>
              <a:gd name="connsiteX134" fmla="*/ 6229970 w 12192000"/>
              <a:gd name="connsiteY134" fmla="*/ 291321 h 3535095"/>
              <a:gd name="connsiteX135" fmla="*/ 6355201 w 12192000"/>
              <a:gd name="connsiteY135" fmla="*/ 287423 h 3535095"/>
              <a:gd name="connsiteX136" fmla="*/ 6456586 w 12192000"/>
              <a:gd name="connsiteY136" fmla="*/ 280828 h 3535095"/>
              <a:gd name="connsiteX137" fmla="*/ 6494018 w 12192000"/>
              <a:gd name="connsiteY137" fmla="*/ 267358 h 3535095"/>
              <a:gd name="connsiteX138" fmla="*/ 6547019 w 12192000"/>
              <a:gd name="connsiteY138" fmla="*/ 255920 h 3535095"/>
              <a:gd name="connsiteX139" fmla="*/ 6644256 w 12192000"/>
              <a:gd name="connsiteY139" fmla="*/ 240861 h 3535095"/>
              <a:gd name="connsiteX140" fmla="*/ 6755672 w 12192000"/>
              <a:gd name="connsiteY140" fmla="*/ 250735 h 3535095"/>
              <a:gd name="connsiteX141" fmla="*/ 6847031 w 12192000"/>
              <a:gd name="connsiteY141" fmla="*/ 273725 h 3535095"/>
              <a:gd name="connsiteX142" fmla="*/ 6889589 w 12192000"/>
              <a:gd name="connsiteY142" fmla="*/ 299850 h 3535095"/>
              <a:gd name="connsiteX143" fmla="*/ 6926533 w 12192000"/>
              <a:gd name="connsiteY143" fmla="*/ 315201 h 3535095"/>
              <a:gd name="connsiteX144" fmla="*/ 6977994 w 12192000"/>
              <a:gd name="connsiteY144" fmla="*/ 383007 h 3535095"/>
              <a:gd name="connsiteX0" fmla="*/ 6977994 w 12192000"/>
              <a:gd name="connsiteY0" fmla="*/ 383007 h 3535095"/>
              <a:gd name="connsiteX1" fmla="*/ 7095723 w 12192000"/>
              <a:gd name="connsiteY1" fmla="*/ 388443 h 3535095"/>
              <a:gd name="connsiteX2" fmla="*/ 7330015 w 12192000"/>
              <a:gd name="connsiteY2" fmla="*/ 406896 h 3535095"/>
              <a:gd name="connsiteX3" fmla="*/ 7689873 w 12192000"/>
              <a:gd name="connsiteY3" fmla="*/ 493059 h 3535095"/>
              <a:gd name="connsiteX4" fmla="*/ 7898312 w 12192000"/>
              <a:gd name="connsiteY4" fmla="*/ 492680 h 3535095"/>
              <a:gd name="connsiteX5" fmla="*/ 8037524 w 12192000"/>
              <a:gd name="connsiteY5" fmla="*/ 497699 h 3535095"/>
              <a:gd name="connsiteX6" fmla="*/ 8129905 w 12192000"/>
              <a:gd name="connsiteY6" fmla="*/ 469236 h 3535095"/>
              <a:gd name="connsiteX7" fmla="*/ 8343185 w 12192000"/>
              <a:gd name="connsiteY7" fmla="*/ 467767 h 3535095"/>
              <a:gd name="connsiteX8" fmla="*/ 8404103 w 12192000"/>
              <a:gd name="connsiteY8" fmla="*/ 461109 h 3535095"/>
              <a:gd name="connsiteX9" fmla="*/ 8518180 w 12192000"/>
              <a:gd name="connsiteY9" fmla="*/ 462870 h 3535095"/>
              <a:gd name="connsiteX10" fmla="*/ 8676290 w 12192000"/>
              <a:gd name="connsiteY10" fmla="*/ 435066 h 3535095"/>
              <a:gd name="connsiteX11" fmla="*/ 8695239 w 12192000"/>
              <a:gd name="connsiteY11" fmla="*/ 463520 h 3535095"/>
              <a:gd name="connsiteX12" fmla="*/ 8855611 w 12192000"/>
              <a:gd name="connsiteY12" fmla="*/ 473427 h 3535095"/>
              <a:gd name="connsiteX13" fmla="*/ 8964553 w 12192000"/>
              <a:gd name="connsiteY13" fmla="*/ 514729 h 3535095"/>
              <a:gd name="connsiteX14" fmla="*/ 9079968 w 12192000"/>
              <a:gd name="connsiteY14" fmla="*/ 532941 h 3535095"/>
              <a:gd name="connsiteX15" fmla="*/ 9108506 w 12192000"/>
              <a:gd name="connsiteY15" fmla="*/ 561790 h 3535095"/>
              <a:gd name="connsiteX16" fmla="*/ 9188229 w 12192000"/>
              <a:gd name="connsiteY16" fmla="*/ 600701 h 3535095"/>
              <a:gd name="connsiteX17" fmla="*/ 9249213 w 12192000"/>
              <a:gd name="connsiteY17" fmla="*/ 576180 h 3535095"/>
              <a:gd name="connsiteX18" fmla="*/ 9309761 w 12192000"/>
              <a:gd name="connsiteY18" fmla="*/ 596500 h 3535095"/>
              <a:gd name="connsiteX19" fmla="*/ 9390188 w 12192000"/>
              <a:gd name="connsiteY19" fmla="*/ 538142 h 3535095"/>
              <a:gd name="connsiteX20" fmla="*/ 9516107 w 12192000"/>
              <a:gd name="connsiteY20" fmla="*/ 526279 h 3535095"/>
              <a:gd name="connsiteX21" fmla="*/ 9755401 w 12192000"/>
              <a:gd name="connsiteY21" fmla="*/ 489374 h 3535095"/>
              <a:gd name="connsiteX22" fmla="*/ 9879576 w 12192000"/>
              <a:gd name="connsiteY22" fmla="*/ 478348 h 3535095"/>
              <a:gd name="connsiteX23" fmla="*/ 9917042 w 12192000"/>
              <a:gd name="connsiteY23" fmla="*/ 463984 h 3535095"/>
              <a:gd name="connsiteX24" fmla="*/ 10013409 w 12192000"/>
              <a:gd name="connsiteY24" fmla="*/ 428196 h 3535095"/>
              <a:gd name="connsiteX25" fmla="*/ 10067656 w 12192000"/>
              <a:gd name="connsiteY25" fmla="*/ 403778 h 3535095"/>
              <a:gd name="connsiteX26" fmla="*/ 10131785 w 12192000"/>
              <a:gd name="connsiteY26" fmla="*/ 376393 h 3535095"/>
              <a:gd name="connsiteX27" fmla="*/ 10207787 w 12192000"/>
              <a:gd name="connsiteY27" fmla="*/ 353460 h 3535095"/>
              <a:gd name="connsiteX28" fmla="*/ 10309934 w 12192000"/>
              <a:gd name="connsiteY28" fmla="*/ 344893 h 3535095"/>
              <a:gd name="connsiteX29" fmla="*/ 10431202 w 12192000"/>
              <a:gd name="connsiteY29" fmla="*/ 335437 h 3535095"/>
              <a:gd name="connsiteX30" fmla="*/ 10487751 w 12192000"/>
              <a:gd name="connsiteY30" fmla="*/ 328718 h 3535095"/>
              <a:gd name="connsiteX31" fmla="*/ 10557198 w 12192000"/>
              <a:gd name="connsiteY31" fmla="*/ 337614 h 3535095"/>
              <a:gd name="connsiteX32" fmla="*/ 10612454 w 12192000"/>
              <a:gd name="connsiteY32" fmla="*/ 339173 h 3535095"/>
              <a:gd name="connsiteX33" fmla="*/ 10625222 w 12192000"/>
              <a:gd name="connsiteY33" fmla="*/ 329715 h 3535095"/>
              <a:gd name="connsiteX34" fmla="*/ 10633161 w 12192000"/>
              <a:gd name="connsiteY34" fmla="*/ 328832 h 3535095"/>
              <a:gd name="connsiteX35" fmla="*/ 10645941 w 12192000"/>
              <a:gd name="connsiteY35" fmla="*/ 333114 h 3535095"/>
              <a:gd name="connsiteX36" fmla="*/ 10650422 w 12192000"/>
              <a:gd name="connsiteY36" fmla="*/ 326916 h 3535095"/>
              <a:gd name="connsiteX37" fmla="*/ 10656955 w 12192000"/>
              <a:gd name="connsiteY37" fmla="*/ 326192 h 3535095"/>
              <a:gd name="connsiteX38" fmla="*/ 10701610 w 12192000"/>
              <a:gd name="connsiteY38" fmla="*/ 322103 h 3535095"/>
              <a:gd name="connsiteX39" fmla="*/ 10770373 w 12192000"/>
              <a:gd name="connsiteY39" fmla="*/ 333436 h 3535095"/>
              <a:gd name="connsiteX40" fmla="*/ 10866744 w 12192000"/>
              <a:gd name="connsiteY40" fmla="*/ 344375 h 3535095"/>
              <a:gd name="connsiteX41" fmla="*/ 10996158 w 12192000"/>
              <a:gd name="connsiteY41" fmla="*/ 343769 h 3535095"/>
              <a:gd name="connsiteX42" fmla="*/ 11095448 w 12192000"/>
              <a:gd name="connsiteY42" fmla="*/ 343318 h 3535095"/>
              <a:gd name="connsiteX43" fmla="*/ 11189065 w 12192000"/>
              <a:gd name="connsiteY43" fmla="*/ 296024 h 3535095"/>
              <a:gd name="connsiteX44" fmla="*/ 11287301 w 12192000"/>
              <a:gd name="connsiteY44" fmla="*/ 256292 h 3535095"/>
              <a:gd name="connsiteX45" fmla="*/ 11324148 w 12192000"/>
              <a:gd name="connsiteY45" fmla="*/ 223145 h 3535095"/>
              <a:gd name="connsiteX46" fmla="*/ 11392201 w 12192000"/>
              <a:gd name="connsiteY46" fmla="*/ 216058 h 3535095"/>
              <a:gd name="connsiteX47" fmla="*/ 11453356 w 12192000"/>
              <a:gd name="connsiteY47" fmla="*/ 170465 h 3535095"/>
              <a:gd name="connsiteX48" fmla="*/ 11548919 w 12192000"/>
              <a:gd name="connsiteY48" fmla="*/ 143520 h 3535095"/>
              <a:gd name="connsiteX49" fmla="*/ 11651205 w 12192000"/>
              <a:gd name="connsiteY49" fmla="*/ 64467 h 3535095"/>
              <a:gd name="connsiteX50" fmla="*/ 11822950 w 12192000"/>
              <a:gd name="connsiteY50" fmla="*/ 0 h 3535095"/>
              <a:gd name="connsiteX51" fmla="*/ 11913001 w 12192000"/>
              <a:gd name="connsiteY51" fmla="*/ 74447 h 3535095"/>
              <a:gd name="connsiteX52" fmla="*/ 11945987 w 12192000"/>
              <a:gd name="connsiteY52" fmla="*/ 64967 h 3535095"/>
              <a:gd name="connsiteX53" fmla="*/ 12011171 w 12192000"/>
              <a:gd name="connsiteY53" fmla="*/ 181945 h 3535095"/>
              <a:gd name="connsiteX54" fmla="*/ 12063855 w 12192000"/>
              <a:gd name="connsiteY54" fmla="*/ 171398 h 3535095"/>
              <a:gd name="connsiteX55" fmla="*/ 12175691 w 12192000"/>
              <a:gd name="connsiteY55" fmla="*/ 254562 h 3535095"/>
              <a:gd name="connsiteX56" fmla="*/ 12192000 w 12192000"/>
              <a:gd name="connsiteY56" fmla="*/ 437449 h 3535095"/>
              <a:gd name="connsiteX57" fmla="*/ 12192000 w 12192000"/>
              <a:gd name="connsiteY57" fmla="*/ 3535095 h 3535095"/>
              <a:gd name="connsiteX58" fmla="*/ 0 w 12192000"/>
              <a:gd name="connsiteY58" fmla="*/ 3535095 h 3535095"/>
              <a:gd name="connsiteX59" fmla="*/ 0 w 12192000"/>
              <a:gd name="connsiteY59" fmla="*/ 2512194 h 3535095"/>
              <a:gd name="connsiteX60" fmla="*/ 0 w 12192000"/>
              <a:gd name="connsiteY60" fmla="*/ 1516115 h 3535095"/>
              <a:gd name="connsiteX61" fmla="*/ 0 w 12192000"/>
              <a:gd name="connsiteY61" fmla="*/ 784285 h 3535095"/>
              <a:gd name="connsiteX62" fmla="*/ 76043 w 12192000"/>
              <a:gd name="connsiteY62" fmla="*/ 779922 h 3535095"/>
              <a:gd name="connsiteX63" fmla="*/ 156777 w 12192000"/>
              <a:gd name="connsiteY63" fmla="*/ 797684 h 3535095"/>
              <a:gd name="connsiteX64" fmla="*/ 390282 w 12192000"/>
              <a:gd name="connsiteY64" fmla="*/ 804408 h 3535095"/>
              <a:gd name="connsiteX65" fmla="*/ 441283 w 12192000"/>
              <a:gd name="connsiteY65" fmla="*/ 827438 h 3535095"/>
              <a:gd name="connsiteX66" fmla="*/ 479705 w 12192000"/>
              <a:gd name="connsiteY66" fmla="*/ 839173 h 3535095"/>
              <a:gd name="connsiteX67" fmla="*/ 766623 w 12192000"/>
              <a:gd name="connsiteY67" fmla="*/ 886617 h 3535095"/>
              <a:gd name="connsiteX68" fmla="*/ 827314 w 12192000"/>
              <a:gd name="connsiteY68" fmla="*/ 895622 h 3535095"/>
              <a:gd name="connsiteX69" fmla="*/ 998405 w 12192000"/>
              <a:gd name="connsiteY69" fmla="*/ 953791 h 3535095"/>
              <a:gd name="connsiteX70" fmla="*/ 1045574 w 12192000"/>
              <a:gd name="connsiteY70" fmla="*/ 956886 h 3535095"/>
              <a:gd name="connsiteX71" fmla="*/ 1350289 w 12192000"/>
              <a:gd name="connsiteY71" fmla="*/ 970311 h 3535095"/>
              <a:gd name="connsiteX72" fmla="*/ 1493817 w 12192000"/>
              <a:gd name="connsiteY72" fmla="*/ 955512 h 3535095"/>
              <a:gd name="connsiteX73" fmla="*/ 1629709 w 12192000"/>
              <a:gd name="connsiteY73" fmla="*/ 951250 h 3535095"/>
              <a:gd name="connsiteX74" fmla="*/ 1640709 w 12192000"/>
              <a:gd name="connsiteY74" fmla="*/ 955503 h 3535095"/>
              <a:gd name="connsiteX75" fmla="*/ 1645414 w 12192000"/>
              <a:gd name="connsiteY75" fmla="*/ 952929 h 3535095"/>
              <a:gd name="connsiteX76" fmla="*/ 1676636 w 12192000"/>
              <a:gd name="connsiteY76" fmla="*/ 937890 h 3535095"/>
              <a:gd name="connsiteX77" fmla="*/ 1737817 w 12192000"/>
              <a:gd name="connsiteY77" fmla="*/ 939819 h 3535095"/>
              <a:gd name="connsiteX78" fmla="*/ 1862741 w 12192000"/>
              <a:gd name="connsiteY78" fmla="*/ 933052 h 3535095"/>
              <a:gd name="connsiteX79" fmla="*/ 2063928 w 12192000"/>
              <a:gd name="connsiteY79" fmla="*/ 901405 h 3535095"/>
              <a:gd name="connsiteX80" fmla="*/ 2380801 w 12192000"/>
              <a:gd name="connsiteY80" fmla="*/ 863226 h 3535095"/>
              <a:gd name="connsiteX81" fmla="*/ 2654560 w 12192000"/>
              <a:gd name="connsiteY81" fmla="*/ 840878 h 3535095"/>
              <a:gd name="connsiteX82" fmla="*/ 2786787 w 12192000"/>
              <a:gd name="connsiteY82" fmla="*/ 832990 h 3535095"/>
              <a:gd name="connsiteX83" fmla="*/ 2885593 w 12192000"/>
              <a:gd name="connsiteY83" fmla="*/ 776048 h 3535095"/>
              <a:gd name="connsiteX84" fmla="*/ 3039071 w 12192000"/>
              <a:gd name="connsiteY84" fmla="*/ 761815 h 3535095"/>
              <a:gd name="connsiteX85" fmla="*/ 3129193 w 12192000"/>
              <a:gd name="connsiteY85" fmla="*/ 746453 h 3535095"/>
              <a:gd name="connsiteX86" fmla="*/ 3160750 w 12192000"/>
              <a:gd name="connsiteY86" fmla="*/ 729864 h 3535095"/>
              <a:gd name="connsiteX87" fmla="*/ 3206618 w 12192000"/>
              <a:gd name="connsiteY87" fmla="*/ 713927 h 3535095"/>
              <a:gd name="connsiteX88" fmla="*/ 3285495 w 12192000"/>
              <a:gd name="connsiteY88" fmla="*/ 677479 h 3535095"/>
              <a:gd name="connsiteX89" fmla="*/ 3395074 w 12192000"/>
              <a:gd name="connsiteY89" fmla="*/ 642983 h 3535095"/>
              <a:gd name="connsiteX90" fmla="*/ 3486313 w 12192000"/>
              <a:gd name="connsiteY90" fmla="*/ 663775 h 3535095"/>
              <a:gd name="connsiteX91" fmla="*/ 3491586 w 12192000"/>
              <a:gd name="connsiteY91" fmla="*/ 654428 h 3535095"/>
              <a:gd name="connsiteX92" fmla="*/ 3548983 w 12192000"/>
              <a:gd name="connsiteY92" fmla="*/ 646384 h 3535095"/>
              <a:gd name="connsiteX93" fmla="*/ 3731729 w 12192000"/>
              <a:gd name="connsiteY93" fmla="*/ 655476 h 3535095"/>
              <a:gd name="connsiteX94" fmla="*/ 3861674 w 12192000"/>
              <a:gd name="connsiteY94" fmla="*/ 638225 h 3535095"/>
              <a:gd name="connsiteX95" fmla="*/ 3912797 w 12192000"/>
              <a:gd name="connsiteY95" fmla="*/ 641318 h 3535095"/>
              <a:gd name="connsiteX96" fmla="*/ 3975778 w 12192000"/>
              <a:gd name="connsiteY96" fmla="*/ 616641 h 3535095"/>
              <a:gd name="connsiteX97" fmla="*/ 4072288 w 12192000"/>
              <a:gd name="connsiteY97" fmla="*/ 564278 h 3535095"/>
              <a:gd name="connsiteX98" fmla="*/ 4110070 w 12192000"/>
              <a:gd name="connsiteY98" fmla="*/ 571822 h 3535095"/>
              <a:gd name="connsiteX99" fmla="*/ 4148272 w 12192000"/>
              <a:gd name="connsiteY99" fmla="*/ 567994 h 3535095"/>
              <a:gd name="connsiteX100" fmla="*/ 4233003 w 12192000"/>
              <a:gd name="connsiteY100" fmla="*/ 531527 h 3535095"/>
              <a:gd name="connsiteX101" fmla="*/ 4283653 w 12192000"/>
              <a:gd name="connsiteY101" fmla="*/ 517846 h 3535095"/>
              <a:gd name="connsiteX102" fmla="*/ 4420068 w 12192000"/>
              <a:gd name="connsiteY102" fmla="*/ 472493 h 3535095"/>
              <a:gd name="connsiteX103" fmla="*/ 4612820 w 12192000"/>
              <a:gd name="connsiteY103" fmla="*/ 361675 h 3535095"/>
              <a:gd name="connsiteX104" fmla="*/ 4620533 w 12192000"/>
              <a:gd name="connsiteY104" fmla="*/ 358646 h 3535095"/>
              <a:gd name="connsiteX105" fmla="*/ 4642602 w 12192000"/>
              <a:gd name="connsiteY105" fmla="*/ 359143 h 3535095"/>
              <a:gd name="connsiteX106" fmla="*/ 4651066 w 12192000"/>
              <a:gd name="connsiteY106" fmla="*/ 360776 h 3535095"/>
              <a:gd name="connsiteX107" fmla="*/ 4663100 w 12192000"/>
              <a:gd name="connsiteY107" fmla="*/ 360087 h 3535095"/>
              <a:gd name="connsiteX108" fmla="*/ 4663344 w 12192000"/>
              <a:gd name="connsiteY108" fmla="*/ 359610 h 3535095"/>
              <a:gd name="connsiteX109" fmla="*/ 4674721 w 12192000"/>
              <a:gd name="connsiteY109" fmla="*/ 359867 h 3535095"/>
              <a:gd name="connsiteX110" fmla="*/ 4731045 w 12192000"/>
              <a:gd name="connsiteY110" fmla="*/ 366939 h 3535095"/>
              <a:gd name="connsiteX111" fmla="*/ 4798884 w 12192000"/>
              <a:gd name="connsiteY111" fmla="*/ 319128 h 3535095"/>
              <a:gd name="connsiteX112" fmla="*/ 4828155 w 12192000"/>
              <a:gd name="connsiteY112" fmla="*/ 309897 h 3535095"/>
              <a:gd name="connsiteX113" fmla="*/ 4843504 w 12192000"/>
              <a:gd name="connsiteY113" fmla="*/ 302508 h 3535095"/>
              <a:gd name="connsiteX114" fmla="*/ 4853353 w 12192000"/>
              <a:gd name="connsiteY114" fmla="*/ 314075 h 3535095"/>
              <a:gd name="connsiteX115" fmla="*/ 4898297 w 12192000"/>
              <a:gd name="connsiteY115" fmla="*/ 307473 h 3535095"/>
              <a:gd name="connsiteX116" fmla="*/ 4905046 w 12192000"/>
              <a:gd name="connsiteY116" fmla="*/ 304700 h 3535095"/>
              <a:gd name="connsiteX117" fmla="*/ 4940803 w 12192000"/>
              <a:gd name="connsiteY117" fmla="*/ 314010 h 3535095"/>
              <a:gd name="connsiteX118" fmla="*/ 4958985 w 12192000"/>
              <a:gd name="connsiteY118" fmla="*/ 316292 h 3535095"/>
              <a:gd name="connsiteX119" fmla="*/ 4964720 w 12192000"/>
              <a:gd name="connsiteY119" fmla="*/ 322152 h 3535095"/>
              <a:gd name="connsiteX120" fmla="*/ 4991255 w 12192000"/>
              <a:gd name="connsiteY120" fmla="*/ 322873 h 3535095"/>
              <a:gd name="connsiteX121" fmla="*/ 4994077 w 12192000"/>
              <a:gd name="connsiteY121" fmla="*/ 320989 h 3535095"/>
              <a:gd name="connsiteX122" fmla="*/ 5016802 w 12192000"/>
              <a:gd name="connsiteY122" fmla="*/ 328900 h 3535095"/>
              <a:gd name="connsiteX123" fmla="*/ 5091319 w 12192000"/>
              <a:gd name="connsiteY123" fmla="*/ 344372 h 3535095"/>
              <a:gd name="connsiteX124" fmla="*/ 5259336 w 12192000"/>
              <a:gd name="connsiteY124" fmla="*/ 350037 h 3535095"/>
              <a:gd name="connsiteX125" fmla="*/ 5491971 w 12192000"/>
              <a:gd name="connsiteY125" fmla="*/ 353884 h 3535095"/>
              <a:gd name="connsiteX126" fmla="*/ 5865838 w 12192000"/>
              <a:gd name="connsiteY126" fmla="*/ 333562 h 3535095"/>
              <a:gd name="connsiteX127" fmla="*/ 5995823 w 12192000"/>
              <a:gd name="connsiteY127" fmla="*/ 312135 h 3535095"/>
              <a:gd name="connsiteX128" fmla="*/ 6052915 w 12192000"/>
              <a:gd name="connsiteY128" fmla="*/ 324855 h 3535095"/>
              <a:gd name="connsiteX129" fmla="*/ 6093124 w 12192000"/>
              <a:gd name="connsiteY129" fmla="*/ 319255 h 3535095"/>
              <a:gd name="connsiteX130" fmla="*/ 6097661 w 12192000"/>
              <a:gd name="connsiteY130" fmla="*/ 316323 h 3535095"/>
              <a:gd name="connsiteX131" fmla="*/ 6116838 w 12192000"/>
              <a:gd name="connsiteY131" fmla="*/ 313338 h 3535095"/>
              <a:gd name="connsiteX132" fmla="*/ 6120984 w 12192000"/>
              <a:gd name="connsiteY132" fmla="*/ 301555 h 3535095"/>
              <a:gd name="connsiteX133" fmla="*/ 6148942 w 12192000"/>
              <a:gd name="connsiteY133" fmla="*/ 289223 h 3535095"/>
              <a:gd name="connsiteX134" fmla="*/ 6229970 w 12192000"/>
              <a:gd name="connsiteY134" fmla="*/ 291321 h 3535095"/>
              <a:gd name="connsiteX135" fmla="*/ 6355201 w 12192000"/>
              <a:gd name="connsiteY135" fmla="*/ 287423 h 3535095"/>
              <a:gd name="connsiteX136" fmla="*/ 6456586 w 12192000"/>
              <a:gd name="connsiteY136" fmla="*/ 280828 h 3535095"/>
              <a:gd name="connsiteX137" fmla="*/ 6494018 w 12192000"/>
              <a:gd name="connsiteY137" fmla="*/ 267358 h 3535095"/>
              <a:gd name="connsiteX138" fmla="*/ 6547019 w 12192000"/>
              <a:gd name="connsiteY138" fmla="*/ 255920 h 3535095"/>
              <a:gd name="connsiteX139" fmla="*/ 6644256 w 12192000"/>
              <a:gd name="connsiteY139" fmla="*/ 240861 h 3535095"/>
              <a:gd name="connsiteX140" fmla="*/ 6755672 w 12192000"/>
              <a:gd name="connsiteY140" fmla="*/ 250735 h 3535095"/>
              <a:gd name="connsiteX141" fmla="*/ 6847031 w 12192000"/>
              <a:gd name="connsiteY141" fmla="*/ 273725 h 3535095"/>
              <a:gd name="connsiteX142" fmla="*/ 6889589 w 12192000"/>
              <a:gd name="connsiteY142" fmla="*/ 299850 h 3535095"/>
              <a:gd name="connsiteX143" fmla="*/ 6926533 w 12192000"/>
              <a:gd name="connsiteY143" fmla="*/ 315201 h 3535095"/>
              <a:gd name="connsiteX144" fmla="*/ 6977994 w 12192000"/>
              <a:gd name="connsiteY144" fmla="*/ 383007 h 3535095"/>
              <a:gd name="connsiteX0" fmla="*/ 6977994 w 12192000"/>
              <a:gd name="connsiteY0" fmla="*/ 386664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07787 w 12192000"/>
              <a:gd name="connsiteY27" fmla="*/ 357117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47426 h 3538752"/>
              <a:gd name="connsiteX42" fmla="*/ 11095448 w 12192000"/>
              <a:gd name="connsiteY42" fmla="*/ 346975 h 3538752"/>
              <a:gd name="connsiteX43" fmla="*/ 11189065 w 12192000"/>
              <a:gd name="connsiteY43" fmla="*/ 299681 h 3538752"/>
              <a:gd name="connsiteX44" fmla="*/ 11287301 w 12192000"/>
              <a:gd name="connsiteY44" fmla="*/ 259949 h 3538752"/>
              <a:gd name="connsiteX45" fmla="*/ 11324148 w 12192000"/>
              <a:gd name="connsiteY45" fmla="*/ 226802 h 3538752"/>
              <a:gd name="connsiteX46" fmla="*/ 11392201 w 12192000"/>
              <a:gd name="connsiteY46" fmla="*/ 219715 h 3538752"/>
              <a:gd name="connsiteX47" fmla="*/ 11453356 w 12192000"/>
              <a:gd name="connsiteY47" fmla="*/ 174122 h 3538752"/>
              <a:gd name="connsiteX48" fmla="*/ 11548919 w 12192000"/>
              <a:gd name="connsiteY48" fmla="*/ 147177 h 3538752"/>
              <a:gd name="connsiteX49" fmla="*/ 11704818 w 12192000"/>
              <a:gd name="connsiteY49" fmla="*/ 46421 h 3538752"/>
              <a:gd name="connsiteX50" fmla="*/ 11822950 w 12192000"/>
              <a:gd name="connsiteY50" fmla="*/ 3657 h 3538752"/>
              <a:gd name="connsiteX51" fmla="*/ 11913001 w 12192000"/>
              <a:gd name="connsiteY51" fmla="*/ 78104 h 3538752"/>
              <a:gd name="connsiteX52" fmla="*/ 11945987 w 12192000"/>
              <a:gd name="connsiteY52" fmla="*/ 68624 h 3538752"/>
              <a:gd name="connsiteX53" fmla="*/ 12011171 w 12192000"/>
              <a:gd name="connsiteY53" fmla="*/ 185602 h 3538752"/>
              <a:gd name="connsiteX54" fmla="*/ 12063855 w 12192000"/>
              <a:gd name="connsiteY54" fmla="*/ 175055 h 3538752"/>
              <a:gd name="connsiteX55" fmla="*/ 12175691 w 12192000"/>
              <a:gd name="connsiteY55" fmla="*/ 258219 h 3538752"/>
              <a:gd name="connsiteX56" fmla="*/ 12192000 w 12192000"/>
              <a:gd name="connsiteY56" fmla="*/ 441106 h 3538752"/>
              <a:gd name="connsiteX57" fmla="*/ 12192000 w 12192000"/>
              <a:gd name="connsiteY57" fmla="*/ 3538752 h 3538752"/>
              <a:gd name="connsiteX58" fmla="*/ 0 w 12192000"/>
              <a:gd name="connsiteY58" fmla="*/ 3538752 h 3538752"/>
              <a:gd name="connsiteX59" fmla="*/ 0 w 12192000"/>
              <a:gd name="connsiteY59" fmla="*/ 2515851 h 3538752"/>
              <a:gd name="connsiteX60" fmla="*/ 0 w 12192000"/>
              <a:gd name="connsiteY60" fmla="*/ 1519772 h 3538752"/>
              <a:gd name="connsiteX61" fmla="*/ 0 w 12192000"/>
              <a:gd name="connsiteY61" fmla="*/ 787942 h 3538752"/>
              <a:gd name="connsiteX62" fmla="*/ 76043 w 12192000"/>
              <a:gd name="connsiteY62" fmla="*/ 783579 h 3538752"/>
              <a:gd name="connsiteX63" fmla="*/ 156777 w 12192000"/>
              <a:gd name="connsiteY63" fmla="*/ 801341 h 3538752"/>
              <a:gd name="connsiteX64" fmla="*/ 390282 w 12192000"/>
              <a:gd name="connsiteY64" fmla="*/ 808065 h 3538752"/>
              <a:gd name="connsiteX65" fmla="*/ 441283 w 12192000"/>
              <a:gd name="connsiteY65" fmla="*/ 831095 h 3538752"/>
              <a:gd name="connsiteX66" fmla="*/ 479705 w 12192000"/>
              <a:gd name="connsiteY66" fmla="*/ 842830 h 3538752"/>
              <a:gd name="connsiteX67" fmla="*/ 766623 w 12192000"/>
              <a:gd name="connsiteY67" fmla="*/ 890274 h 3538752"/>
              <a:gd name="connsiteX68" fmla="*/ 827314 w 12192000"/>
              <a:gd name="connsiteY68" fmla="*/ 899279 h 3538752"/>
              <a:gd name="connsiteX69" fmla="*/ 998405 w 12192000"/>
              <a:gd name="connsiteY69" fmla="*/ 957448 h 3538752"/>
              <a:gd name="connsiteX70" fmla="*/ 1045574 w 12192000"/>
              <a:gd name="connsiteY70" fmla="*/ 960543 h 3538752"/>
              <a:gd name="connsiteX71" fmla="*/ 1350289 w 12192000"/>
              <a:gd name="connsiteY71" fmla="*/ 973968 h 3538752"/>
              <a:gd name="connsiteX72" fmla="*/ 1493817 w 12192000"/>
              <a:gd name="connsiteY72" fmla="*/ 959169 h 3538752"/>
              <a:gd name="connsiteX73" fmla="*/ 1629709 w 12192000"/>
              <a:gd name="connsiteY73" fmla="*/ 954907 h 3538752"/>
              <a:gd name="connsiteX74" fmla="*/ 1640709 w 12192000"/>
              <a:gd name="connsiteY74" fmla="*/ 959160 h 3538752"/>
              <a:gd name="connsiteX75" fmla="*/ 1645414 w 12192000"/>
              <a:gd name="connsiteY75" fmla="*/ 956586 h 3538752"/>
              <a:gd name="connsiteX76" fmla="*/ 1676636 w 12192000"/>
              <a:gd name="connsiteY76" fmla="*/ 941547 h 3538752"/>
              <a:gd name="connsiteX77" fmla="*/ 1737817 w 12192000"/>
              <a:gd name="connsiteY77" fmla="*/ 943476 h 3538752"/>
              <a:gd name="connsiteX78" fmla="*/ 1862741 w 12192000"/>
              <a:gd name="connsiteY78" fmla="*/ 936709 h 3538752"/>
              <a:gd name="connsiteX79" fmla="*/ 2063928 w 12192000"/>
              <a:gd name="connsiteY79" fmla="*/ 905062 h 3538752"/>
              <a:gd name="connsiteX80" fmla="*/ 2380801 w 12192000"/>
              <a:gd name="connsiteY80" fmla="*/ 866883 h 3538752"/>
              <a:gd name="connsiteX81" fmla="*/ 2654560 w 12192000"/>
              <a:gd name="connsiteY81" fmla="*/ 844535 h 3538752"/>
              <a:gd name="connsiteX82" fmla="*/ 2786787 w 12192000"/>
              <a:gd name="connsiteY82" fmla="*/ 836647 h 3538752"/>
              <a:gd name="connsiteX83" fmla="*/ 2885593 w 12192000"/>
              <a:gd name="connsiteY83" fmla="*/ 779705 h 3538752"/>
              <a:gd name="connsiteX84" fmla="*/ 3039071 w 12192000"/>
              <a:gd name="connsiteY84" fmla="*/ 765472 h 3538752"/>
              <a:gd name="connsiteX85" fmla="*/ 3129193 w 12192000"/>
              <a:gd name="connsiteY85" fmla="*/ 750110 h 3538752"/>
              <a:gd name="connsiteX86" fmla="*/ 3160750 w 12192000"/>
              <a:gd name="connsiteY86" fmla="*/ 733521 h 3538752"/>
              <a:gd name="connsiteX87" fmla="*/ 3206618 w 12192000"/>
              <a:gd name="connsiteY87" fmla="*/ 717584 h 3538752"/>
              <a:gd name="connsiteX88" fmla="*/ 3285495 w 12192000"/>
              <a:gd name="connsiteY88" fmla="*/ 681136 h 3538752"/>
              <a:gd name="connsiteX89" fmla="*/ 3395074 w 12192000"/>
              <a:gd name="connsiteY89" fmla="*/ 646640 h 3538752"/>
              <a:gd name="connsiteX90" fmla="*/ 3486313 w 12192000"/>
              <a:gd name="connsiteY90" fmla="*/ 667432 h 3538752"/>
              <a:gd name="connsiteX91" fmla="*/ 3491586 w 12192000"/>
              <a:gd name="connsiteY91" fmla="*/ 658085 h 3538752"/>
              <a:gd name="connsiteX92" fmla="*/ 3548983 w 12192000"/>
              <a:gd name="connsiteY92" fmla="*/ 650041 h 3538752"/>
              <a:gd name="connsiteX93" fmla="*/ 3731729 w 12192000"/>
              <a:gd name="connsiteY93" fmla="*/ 659133 h 3538752"/>
              <a:gd name="connsiteX94" fmla="*/ 3861674 w 12192000"/>
              <a:gd name="connsiteY94" fmla="*/ 641882 h 3538752"/>
              <a:gd name="connsiteX95" fmla="*/ 3912797 w 12192000"/>
              <a:gd name="connsiteY95" fmla="*/ 644975 h 3538752"/>
              <a:gd name="connsiteX96" fmla="*/ 3975778 w 12192000"/>
              <a:gd name="connsiteY96" fmla="*/ 620298 h 3538752"/>
              <a:gd name="connsiteX97" fmla="*/ 4072288 w 12192000"/>
              <a:gd name="connsiteY97" fmla="*/ 567935 h 3538752"/>
              <a:gd name="connsiteX98" fmla="*/ 4110070 w 12192000"/>
              <a:gd name="connsiteY98" fmla="*/ 575479 h 3538752"/>
              <a:gd name="connsiteX99" fmla="*/ 4148272 w 12192000"/>
              <a:gd name="connsiteY99" fmla="*/ 571651 h 3538752"/>
              <a:gd name="connsiteX100" fmla="*/ 4233003 w 12192000"/>
              <a:gd name="connsiteY100" fmla="*/ 535184 h 3538752"/>
              <a:gd name="connsiteX101" fmla="*/ 4283653 w 12192000"/>
              <a:gd name="connsiteY101" fmla="*/ 521503 h 3538752"/>
              <a:gd name="connsiteX102" fmla="*/ 4420068 w 12192000"/>
              <a:gd name="connsiteY102" fmla="*/ 476150 h 3538752"/>
              <a:gd name="connsiteX103" fmla="*/ 4612820 w 12192000"/>
              <a:gd name="connsiteY103" fmla="*/ 365332 h 3538752"/>
              <a:gd name="connsiteX104" fmla="*/ 4620533 w 12192000"/>
              <a:gd name="connsiteY104" fmla="*/ 362303 h 3538752"/>
              <a:gd name="connsiteX105" fmla="*/ 4642602 w 12192000"/>
              <a:gd name="connsiteY105" fmla="*/ 362800 h 3538752"/>
              <a:gd name="connsiteX106" fmla="*/ 4651066 w 12192000"/>
              <a:gd name="connsiteY106" fmla="*/ 364433 h 3538752"/>
              <a:gd name="connsiteX107" fmla="*/ 4663100 w 12192000"/>
              <a:gd name="connsiteY107" fmla="*/ 363744 h 3538752"/>
              <a:gd name="connsiteX108" fmla="*/ 4663344 w 12192000"/>
              <a:gd name="connsiteY108" fmla="*/ 363267 h 3538752"/>
              <a:gd name="connsiteX109" fmla="*/ 4674721 w 12192000"/>
              <a:gd name="connsiteY109" fmla="*/ 363524 h 3538752"/>
              <a:gd name="connsiteX110" fmla="*/ 4731045 w 12192000"/>
              <a:gd name="connsiteY110" fmla="*/ 370596 h 3538752"/>
              <a:gd name="connsiteX111" fmla="*/ 4798884 w 12192000"/>
              <a:gd name="connsiteY111" fmla="*/ 322785 h 3538752"/>
              <a:gd name="connsiteX112" fmla="*/ 4828155 w 12192000"/>
              <a:gd name="connsiteY112" fmla="*/ 313554 h 3538752"/>
              <a:gd name="connsiteX113" fmla="*/ 4843504 w 12192000"/>
              <a:gd name="connsiteY113" fmla="*/ 306165 h 3538752"/>
              <a:gd name="connsiteX114" fmla="*/ 4853353 w 12192000"/>
              <a:gd name="connsiteY114" fmla="*/ 317732 h 3538752"/>
              <a:gd name="connsiteX115" fmla="*/ 4898297 w 12192000"/>
              <a:gd name="connsiteY115" fmla="*/ 311130 h 3538752"/>
              <a:gd name="connsiteX116" fmla="*/ 4905046 w 12192000"/>
              <a:gd name="connsiteY116" fmla="*/ 308357 h 3538752"/>
              <a:gd name="connsiteX117" fmla="*/ 4940803 w 12192000"/>
              <a:gd name="connsiteY117" fmla="*/ 317667 h 3538752"/>
              <a:gd name="connsiteX118" fmla="*/ 4958985 w 12192000"/>
              <a:gd name="connsiteY118" fmla="*/ 319949 h 3538752"/>
              <a:gd name="connsiteX119" fmla="*/ 4964720 w 12192000"/>
              <a:gd name="connsiteY119" fmla="*/ 325809 h 3538752"/>
              <a:gd name="connsiteX120" fmla="*/ 4991255 w 12192000"/>
              <a:gd name="connsiteY120" fmla="*/ 326530 h 3538752"/>
              <a:gd name="connsiteX121" fmla="*/ 4994077 w 12192000"/>
              <a:gd name="connsiteY121" fmla="*/ 324646 h 3538752"/>
              <a:gd name="connsiteX122" fmla="*/ 5016802 w 12192000"/>
              <a:gd name="connsiteY122" fmla="*/ 332557 h 3538752"/>
              <a:gd name="connsiteX123" fmla="*/ 5091319 w 12192000"/>
              <a:gd name="connsiteY123" fmla="*/ 348029 h 3538752"/>
              <a:gd name="connsiteX124" fmla="*/ 5259336 w 12192000"/>
              <a:gd name="connsiteY124" fmla="*/ 353694 h 3538752"/>
              <a:gd name="connsiteX125" fmla="*/ 5491971 w 12192000"/>
              <a:gd name="connsiteY125" fmla="*/ 357541 h 3538752"/>
              <a:gd name="connsiteX126" fmla="*/ 5865838 w 12192000"/>
              <a:gd name="connsiteY126" fmla="*/ 337219 h 3538752"/>
              <a:gd name="connsiteX127" fmla="*/ 5995823 w 12192000"/>
              <a:gd name="connsiteY127" fmla="*/ 315792 h 3538752"/>
              <a:gd name="connsiteX128" fmla="*/ 6052915 w 12192000"/>
              <a:gd name="connsiteY128" fmla="*/ 328512 h 3538752"/>
              <a:gd name="connsiteX129" fmla="*/ 6093124 w 12192000"/>
              <a:gd name="connsiteY129" fmla="*/ 322912 h 3538752"/>
              <a:gd name="connsiteX130" fmla="*/ 6097661 w 12192000"/>
              <a:gd name="connsiteY130" fmla="*/ 319980 h 3538752"/>
              <a:gd name="connsiteX131" fmla="*/ 6116838 w 12192000"/>
              <a:gd name="connsiteY131" fmla="*/ 316995 h 3538752"/>
              <a:gd name="connsiteX132" fmla="*/ 6120984 w 12192000"/>
              <a:gd name="connsiteY132" fmla="*/ 305212 h 3538752"/>
              <a:gd name="connsiteX133" fmla="*/ 6148942 w 12192000"/>
              <a:gd name="connsiteY133" fmla="*/ 292880 h 3538752"/>
              <a:gd name="connsiteX134" fmla="*/ 6229970 w 12192000"/>
              <a:gd name="connsiteY134" fmla="*/ 294978 h 3538752"/>
              <a:gd name="connsiteX135" fmla="*/ 6355201 w 12192000"/>
              <a:gd name="connsiteY135" fmla="*/ 291080 h 3538752"/>
              <a:gd name="connsiteX136" fmla="*/ 6456586 w 12192000"/>
              <a:gd name="connsiteY136" fmla="*/ 284485 h 3538752"/>
              <a:gd name="connsiteX137" fmla="*/ 6494018 w 12192000"/>
              <a:gd name="connsiteY137" fmla="*/ 271015 h 3538752"/>
              <a:gd name="connsiteX138" fmla="*/ 6547019 w 12192000"/>
              <a:gd name="connsiteY138" fmla="*/ 259577 h 3538752"/>
              <a:gd name="connsiteX139" fmla="*/ 6644256 w 12192000"/>
              <a:gd name="connsiteY139" fmla="*/ 244518 h 3538752"/>
              <a:gd name="connsiteX140" fmla="*/ 6755672 w 12192000"/>
              <a:gd name="connsiteY140" fmla="*/ 254392 h 3538752"/>
              <a:gd name="connsiteX141" fmla="*/ 6847031 w 12192000"/>
              <a:gd name="connsiteY141" fmla="*/ 277382 h 3538752"/>
              <a:gd name="connsiteX142" fmla="*/ 6889589 w 12192000"/>
              <a:gd name="connsiteY142" fmla="*/ 303507 h 3538752"/>
              <a:gd name="connsiteX143" fmla="*/ 6926533 w 12192000"/>
              <a:gd name="connsiteY143" fmla="*/ 318858 h 3538752"/>
              <a:gd name="connsiteX144" fmla="*/ 6977994 w 12192000"/>
              <a:gd name="connsiteY144" fmla="*/ 386664 h 3538752"/>
              <a:gd name="connsiteX0" fmla="*/ 6977994 w 12192000"/>
              <a:gd name="connsiteY0" fmla="*/ 386664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07787 w 12192000"/>
              <a:gd name="connsiteY27" fmla="*/ 357117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47426 h 3538752"/>
              <a:gd name="connsiteX42" fmla="*/ 11095448 w 12192000"/>
              <a:gd name="connsiteY42" fmla="*/ 346975 h 3538752"/>
              <a:gd name="connsiteX43" fmla="*/ 11189065 w 12192000"/>
              <a:gd name="connsiteY43" fmla="*/ 299681 h 3538752"/>
              <a:gd name="connsiteX44" fmla="*/ 11287301 w 12192000"/>
              <a:gd name="connsiteY44" fmla="*/ 259949 h 3538752"/>
              <a:gd name="connsiteX45" fmla="*/ 11324148 w 12192000"/>
              <a:gd name="connsiteY45" fmla="*/ 226802 h 3538752"/>
              <a:gd name="connsiteX46" fmla="*/ 11392201 w 12192000"/>
              <a:gd name="connsiteY46" fmla="*/ 219715 h 3538752"/>
              <a:gd name="connsiteX47" fmla="*/ 11453356 w 12192000"/>
              <a:gd name="connsiteY47" fmla="*/ 174122 h 3538752"/>
              <a:gd name="connsiteX48" fmla="*/ 11548919 w 12192000"/>
              <a:gd name="connsiteY48" fmla="*/ 147177 h 3538752"/>
              <a:gd name="connsiteX49" fmla="*/ 11704818 w 12192000"/>
              <a:gd name="connsiteY49" fmla="*/ 46421 h 3538752"/>
              <a:gd name="connsiteX50" fmla="*/ 11822950 w 12192000"/>
              <a:gd name="connsiteY50" fmla="*/ 3657 h 3538752"/>
              <a:gd name="connsiteX51" fmla="*/ 11913001 w 12192000"/>
              <a:gd name="connsiteY51" fmla="*/ 78104 h 3538752"/>
              <a:gd name="connsiteX52" fmla="*/ 11945987 w 12192000"/>
              <a:gd name="connsiteY52" fmla="*/ 68624 h 3538752"/>
              <a:gd name="connsiteX53" fmla="*/ 12040956 w 12192000"/>
              <a:gd name="connsiteY53" fmla="*/ 69854 h 3538752"/>
              <a:gd name="connsiteX54" fmla="*/ 12063855 w 12192000"/>
              <a:gd name="connsiteY54" fmla="*/ 175055 h 3538752"/>
              <a:gd name="connsiteX55" fmla="*/ 12175691 w 12192000"/>
              <a:gd name="connsiteY55" fmla="*/ 258219 h 3538752"/>
              <a:gd name="connsiteX56" fmla="*/ 12192000 w 12192000"/>
              <a:gd name="connsiteY56" fmla="*/ 441106 h 3538752"/>
              <a:gd name="connsiteX57" fmla="*/ 12192000 w 12192000"/>
              <a:gd name="connsiteY57" fmla="*/ 3538752 h 3538752"/>
              <a:gd name="connsiteX58" fmla="*/ 0 w 12192000"/>
              <a:gd name="connsiteY58" fmla="*/ 3538752 h 3538752"/>
              <a:gd name="connsiteX59" fmla="*/ 0 w 12192000"/>
              <a:gd name="connsiteY59" fmla="*/ 2515851 h 3538752"/>
              <a:gd name="connsiteX60" fmla="*/ 0 w 12192000"/>
              <a:gd name="connsiteY60" fmla="*/ 1519772 h 3538752"/>
              <a:gd name="connsiteX61" fmla="*/ 0 w 12192000"/>
              <a:gd name="connsiteY61" fmla="*/ 787942 h 3538752"/>
              <a:gd name="connsiteX62" fmla="*/ 76043 w 12192000"/>
              <a:gd name="connsiteY62" fmla="*/ 783579 h 3538752"/>
              <a:gd name="connsiteX63" fmla="*/ 156777 w 12192000"/>
              <a:gd name="connsiteY63" fmla="*/ 801341 h 3538752"/>
              <a:gd name="connsiteX64" fmla="*/ 390282 w 12192000"/>
              <a:gd name="connsiteY64" fmla="*/ 808065 h 3538752"/>
              <a:gd name="connsiteX65" fmla="*/ 441283 w 12192000"/>
              <a:gd name="connsiteY65" fmla="*/ 831095 h 3538752"/>
              <a:gd name="connsiteX66" fmla="*/ 479705 w 12192000"/>
              <a:gd name="connsiteY66" fmla="*/ 842830 h 3538752"/>
              <a:gd name="connsiteX67" fmla="*/ 766623 w 12192000"/>
              <a:gd name="connsiteY67" fmla="*/ 890274 h 3538752"/>
              <a:gd name="connsiteX68" fmla="*/ 827314 w 12192000"/>
              <a:gd name="connsiteY68" fmla="*/ 899279 h 3538752"/>
              <a:gd name="connsiteX69" fmla="*/ 998405 w 12192000"/>
              <a:gd name="connsiteY69" fmla="*/ 957448 h 3538752"/>
              <a:gd name="connsiteX70" fmla="*/ 1045574 w 12192000"/>
              <a:gd name="connsiteY70" fmla="*/ 960543 h 3538752"/>
              <a:gd name="connsiteX71" fmla="*/ 1350289 w 12192000"/>
              <a:gd name="connsiteY71" fmla="*/ 973968 h 3538752"/>
              <a:gd name="connsiteX72" fmla="*/ 1493817 w 12192000"/>
              <a:gd name="connsiteY72" fmla="*/ 959169 h 3538752"/>
              <a:gd name="connsiteX73" fmla="*/ 1629709 w 12192000"/>
              <a:gd name="connsiteY73" fmla="*/ 954907 h 3538752"/>
              <a:gd name="connsiteX74" fmla="*/ 1640709 w 12192000"/>
              <a:gd name="connsiteY74" fmla="*/ 959160 h 3538752"/>
              <a:gd name="connsiteX75" fmla="*/ 1645414 w 12192000"/>
              <a:gd name="connsiteY75" fmla="*/ 956586 h 3538752"/>
              <a:gd name="connsiteX76" fmla="*/ 1676636 w 12192000"/>
              <a:gd name="connsiteY76" fmla="*/ 941547 h 3538752"/>
              <a:gd name="connsiteX77" fmla="*/ 1737817 w 12192000"/>
              <a:gd name="connsiteY77" fmla="*/ 943476 h 3538752"/>
              <a:gd name="connsiteX78" fmla="*/ 1862741 w 12192000"/>
              <a:gd name="connsiteY78" fmla="*/ 936709 h 3538752"/>
              <a:gd name="connsiteX79" fmla="*/ 2063928 w 12192000"/>
              <a:gd name="connsiteY79" fmla="*/ 905062 h 3538752"/>
              <a:gd name="connsiteX80" fmla="*/ 2380801 w 12192000"/>
              <a:gd name="connsiteY80" fmla="*/ 866883 h 3538752"/>
              <a:gd name="connsiteX81" fmla="*/ 2654560 w 12192000"/>
              <a:gd name="connsiteY81" fmla="*/ 844535 h 3538752"/>
              <a:gd name="connsiteX82" fmla="*/ 2786787 w 12192000"/>
              <a:gd name="connsiteY82" fmla="*/ 836647 h 3538752"/>
              <a:gd name="connsiteX83" fmla="*/ 2885593 w 12192000"/>
              <a:gd name="connsiteY83" fmla="*/ 779705 h 3538752"/>
              <a:gd name="connsiteX84" fmla="*/ 3039071 w 12192000"/>
              <a:gd name="connsiteY84" fmla="*/ 765472 h 3538752"/>
              <a:gd name="connsiteX85" fmla="*/ 3129193 w 12192000"/>
              <a:gd name="connsiteY85" fmla="*/ 750110 h 3538752"/>
              <a:gd name="connsiteX86" fmla="*/ 3160750 w 12192000"/>
              <a:gd name="connsiteY86" fmla="*/ 733521 h 3538752"/>
              <a:gd name="connsiteX87" fmla="*/ 3206618 w 12192000"/>
              <a:gd name="connsiteY87" fmla="*/ 717584 h 3538752"/>
              <a:gd name="connsiteX88" fmla="*/ 3285495 w 12192000"/>
              <a:gd name="connsiteY88" fmla="*/ 681136 h 3538752"/>
              <a:gd name="connsiteX89" fmla="*/ 3395074 w 12192000"/>
              <a:gd name="connsiteY89" fmla="*/ 646640 h 3538752"/>
              <a:gd name="connsiteX90" fmla="*/ 3486313 w 12192000"/>
              <a:gd name="connsiteY90" fmla="*/ 667432 h 3538752"/>
              <a:gd name="connsiteX91" fmla="*/ 3491586 w 12192000"/>
              <a:gd name="connsiteY91" fmla="*/ 658085 h 3538752"/>
              <a:gd name="connsiteX92" fmla="*/ 3548983 w 12192000"/>
              <a:gd name="connsiteY92" fmla="*/ 650041 h 3538752"/>
              <a:gd name="connsiteX93" fmla="*/ 3731729 w 12192000"/>
              <a:gd name="connsiteY93" fmla="*/ 659133 h 3538752"/>
              <a:gd name="connsiteX94" fmla="*/ 3861674 w 12192000"/>
              <a:gd name="connsiteY94" fmla="*/ 641882 h 3538752"/>
              <a:gd name="connsiteX95" fmla="*/ 3912797 w 12192000"/>
              <a:gd name="connsiteY95" fmla="*/ 644975 h 3538752"/>
              <a:gd name="connsiteX96" fmla="*/ 3975778 w 12192000"/>
              <a:gd name="connsiteY96" fmla="*/ 620298 h 3538752"/>
              <a:gd name="connsiteX97" fmla="*/ 4072288 w 12192000"/>
              <a:gd name="connsiteY97" fmla="*/ 567935 h 3538752"/>
              <a:gd name="connsiteX98" fmla="*/ 4110070 w 12192000"/>
              <a:gd name="connsiteY98" fmla="*/ 575479 h 3538752"/>
              <a:gd name="connsiteX99" fmla="*/ 4148272 w 12192000"/>
              <a:gd name="connsiteY99" fmla="*/ 571651 h 3538752"/>
              <a:gd name="connsiteX100" fmla="*/ 4233003 w 12192000"/>
              <a:gd name="connsiteY100" fmla="*/ 535184 h 3538752"/>
              <a:gd name="connsiteX101" fmla="*/ 4283653 w 12192000"/>
              <a:gd name="connsiteY101" fmla="*/ 521503 h 3538752"/>
              <a:gd name="connsiteX102" fmla="*/ 4420068 w 12192000"/>
              <a:gd name="connsiteY102" fmla="*/ 476150 h 3538752"/>
              <a:gd name="connsiteX103" fmla="*/ 4612820 w 12192000"/>
              <a:gd name="connsiteY103" fmla="*/ 365332 h 3538752"/>
              <a:gd name="connsiteX104" fmla="*/ 4620533 w 12192000"/>
              <a:gd name="connsiteY104" fmla="*/ 362303 h 3538752"/>
              <a:gd name="connsiteX105" fmla="*/ 4642602 w 12192000"/>
              <a:gd name="connsiteY105" fmla="*/ 362800 h 3538752"/>
              <a:gd name="connsiteX106" fmla="*/ 4651066 w 12192000"/>
              <a:gd name="connsiteY106" fmla="*/ 364433 h 3538752"/>
              <a:gd name="connsiteX107" fmla="*/ 4663100 w 12192000"/>
              <a:gd name="connsiteY107" fmla="*/ 363744 h 3538752"/>
              <a:gd name="connsiteX108" fmla="*/ 4663344 w 12192000"/>
              <a:gd name="connsiteY108" fmla="*/ 363267 h 3538752"/>
              <a:gd name="connsiteX109" fmla="*/ 4674721 w 12192000"/>
              <a:gd name="connsiteY109" fmla="*/ 363524 h 3538752"/>
              <a:gd name="connsiteX110" fmla="*/ 4731045 w 12192000"/>
              <a:gd name="connsiteY110" fmla="*/ 370596 h 3538752"/>
              <a:gd name="connsiteX111" fmla="*/ 4798884 w 12192000"/>
              <a:gd name="connsiteY111" fmla="*/ 322785 h 3538752"/>
              <a:gd name="connsiteX112" fmla="*/ 4828155 w 12192000"/>
              <a:gd name="connsiteY112" fmla="*/ 313554 h 3538752"/>
              <a:gd name="connsiteX113" fmla="*/ 4843504 w 12192000"/>
              <a:gd name="connsiteY113" fmla="*/ 306165 h 3538752"/>
              <a:gd name="connsiteX114" fmla="*/ 4853353 w 12192000"/>
              <a:gd name="connsiteY114" fmla="*/ 317732 h 3538752"/>
              <a:gd name="connsiteX115" fmla="*/ 4898297 w 12192000"/>
              <a:gd name="connsiteY115" fmla="*/ 311130 h 3538752"/>
              <a:gd name="connsiteX116" fmla="*/ 4905046 w 12192000"/>
              <a:gd name="connsiteY116" fmla="*/ 308357 h 3538752"/>
              <a:gd name="connsiteX117" fmla="*/ 4940803 w 12192000"/>
              <a:gd name="connsiteY117" fmla="*/ 317667 h 3538752"/>
              <a:gd name="connsiteX118" fmla="*/ 4958985 w 12192000"/>
              <a:gd name="connsiteY118" fmla="*/ 319949 h 3538752"/>
              <a:gd name="connsiteX119" fmla="*/ 4964720 w 12192000"/>
              <a:gd name="connsiteY119" fmla="*/ 325809 h 3538752"/>
              <a:gd name="connsiteX120" fmla="*/ 4991255 w 12192000"/>
              <a:gd name="connsiteY120" fmla="*/ 326530 h 3538752"/>
              <a:gd name="connsiteX121" fmla="*/ 4994077 w 12192000"/>
              <a:gd name="connsiteY121" fmla="*/ 324646 h 3538752"/>
              <a:gd name="connsiteX122" fmla="*/ 5016802 w 12192000"/>
              <a:gd name="connsiteY122" fmla="*/ 332557 h 3538752"/>
              <a:gd name="connsiteX123" fmla="*/ 5091319 w 12192000"/>
              <a:gd name="connsiteY123" fmla="*/ 348029 h 3538752"/>
              <a:gd name="connsiteX124" fmla="*/ 5259336 w 12192000"/>
              <a:gd name="connsiteY124" fmla="*/ 353694 h 3538752"/>
              <a:gd name="connsiteX125" fmla="*/ 5491971 w 12192000"/>
              <a:gd name="connsiteY125" fmla="*/ 357541 h 3538752"/>
              <a:gd name="connsiteX126" fmla="*/ 5865838 w 12192000"/>
              <a:gd name="connsiteY126" fmla="*/ 337219 h 3538752"/>
              <a:gd name="connsiteX127" fmla="*/ 5995823 w 12192000"/>
              <a:gd name="connsiteY127" fmla="*/ 315792 h 3538752"/>
              <a:gd name="connsiteX128" fmla="*/ 6052915 w 12192000"/>
              <a:gd name="connsiteY128" fmla="*/ 328512 h 3538752"/>
              <a:gd name="connsiteX129" fmla="*/ 6093124 w 12192000"/>
              <a:gd name="connsiteY129" fmla="*/ 322912 h 3538752"/>
              <a:gd name="connsiteX130" fmla="*/ 6097661 w 12192000"/>
              <a:gd name="connsiteY130" fmla="*/ 319980 h 3538752"/>
              <a:gd name="connsiteX131" fmla="*/ 6116838 w 12192000"/>
              <a:gd name="connsiteY131" fmla="*/ 316995 h 3538752"/>
              <a:gd name="connsiteX132" fmla="*/ 6120984 w 12192000"/>
              <a:gd name="connsiteY132" fmla="*/ 305212 h 3538752"/>
              <a:gd name="connsiteX133" fmla="*/ 6148942 w 12192000"/>
              <a:gd name="connsiteY133" fmla="*/ 292880 h 3538752"/>
              <a:gd name="connsiteX134" fmla="*/ 6229970 w 12192000"/>
              <a:gd name="connsiteY134" fmla="*/ 294978 h 3538752"/>
              <a:gd name="connsiteX135" fmla="*/ 6355201 w 12192000"/>
              <a:gd name="connsiteY135" fmla="*/ 291080 h 3538752"/>
              <a:gd name="connsiteX136" fmla="*/ 6456586 w 12192000"/>
              <a:gd name="connsiteY136" fmla="*/ 284485 h 3538752"/>
              <a:gd name="connsiteX137" fmla="*/ 6494018 w 12192000"/>
              <a:gd name="connsiteY137" fmla="*/ 271015 h 3538752"/>
              <a:gd name="connsiteX138" fmla="*/ 6547019 w 12192000"/>
              <a:gd name="connsiteY138" fmla="*/ 259577 h 3538752"/>
              <a:gd name="connsiteX139" fmla="*/ 6644256 w 12192000"/>
              <a:gd name="connsiteY139" fmla="*/ 244518 h 3538752"/>
              <a:gd name="connsiteX140" fmla="*/ 6755672 w 12192000"/>
              <a:gd name="connsiteY140" fmla="*/ 254392 h 3538752"/>
              <a:gd name="connsiteX141" fmla="*/ 6847031 w 12192000"/>
              <a:gd name="connsiteY141" fmla="*/ 277382 h 3538752"/>
              <a:gd name="connsiteX142" fmla="*/ 6889589 w 12192000"/>
              <a:gd name="connsiteY142" fmla="*/ 303507 h 3538752"/>
              <a:gd name="connsiteX143" fmla="*/ 6926533 w 12192000"/>
              <a:gd name="connsiteY143" fmla="*/ 318858 h 3538752"/>
              <a:gd name="connsiteX144" fmla="*/ 6977994 w 12192000"/>
              <a:gd name="connsiteY144" fmla="*/ 386664 h 3538752"/>
              <a:gd name="connsiteX0" fmla="*/ 6977994 w 12192000"/>
              <a:gd name="connsiteY0" fmla="*/ 386664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07787 w 12192000"/>
              <a:gd name="connsiteY27" fmla="*/ 357117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47426 h 3538752"/>
              <a:gd name="connsiteX42" fmla="*/ 11095448 w 12192000"/>
              <a:gd name="connsiteY42" fmla="*/ 346975 h 3538752"/>
              <a:gd name="connsiteX43" fmla="*/ 11189065 w 12192000"/>
              <a:gd name="connsiteY43" fmla="*/ 299681 h 3538752"/>
              <a:gd name="connsiteX44" fmla="*/ 11287301 w 12192000"/>
              <a:gd name="connsiteY44" fmla="*/ 259949 h 3538752"/>
              <a:gd name="connsiteX45" fmla="*/ 11324148 w 12192000"/>
              <a:gd name="connsiteY45" fmla="*/ 226802 h 3538752"/>
              <a:gd name="connsiteX46" fmla="*/ 11392201 w 12192000"/>
              <a:gd name="connsiteY46" fmla="*/ 219715 h 3538752"/>
              <a:gd name="connsiteX47" fmla="*/ 11453356 w 12192000"/>
              <a:gd name="connsiteY47" fmla="*/ 174122 h 3538752"/>
              <a:gd name="connsiteX48" fmla="*/ 11548919 w 12192000"/>
              <a:gd name="connsiteY48" fmla="*/ 147177 h 3538752"/>
              <a:gd name="connsiteX49" fmla="*/ 11704818 w 12192000"/>
              <a:gd name="connsiteY49" fmla="*/ 46421 h 3538752"/>
              <a:gd name="connsiteX50" fmla="*/ 11822950 w 12192000"/>
              <a:gd name="connsiteY50" fmla="*/ 3657 h 3538752"/>
              <a:gd name="connsiteX51" fmla="*/ 11913001 w 12192000"/>
              <a:gd name="connsiteY51" fmla="*/ 78104 h 3538752"/>
              <a:gd name="connsiteX52" fmla="*/ 11945987 w 12192000"/>
              <a:gd name="connsiteY52" fmla="*/ 25218 h 3538752"/>
              <a:gd name="connsiteX53" fmla="*/ 12040956 w 12192000"/>
              <a:gd name="connsiteY53" fmla="*/ 69854 h 3538752"/>
              <a:gd name="connsiteX54" fmla="*/ 12063855 w 12192000"/>
              <a:gd name="connsiteY54" fmla="*/ 175055 h 3538752"/>
              <a:gd name="connsiteX55" fmla="*/ 12175691 w 12192000"/>
              <a:gd name="connsiteY55" fmla="*/ 258219 h 3538752"/>
              <a:gd name="connsiteX56" fmla="*/ 12192000 w 12192000"/>
              <a:gd name="connsiteY56" fmla="*/ 441106 h 3538752"/>
              <a:gd name="connsiteX57" fmla="*/ 12192000 w 12192000"/>
              <a:gd name="connsiteY57" fmla="*/ 3538752 h 3538752"/>
              <a:gd name="connsiteX58" fmla="*/ 0 w 12192000"/>
              <a:gd name="connsiteY58" fmla="*/ 3538752 h 3538752"/>
              <a:gd name="connsiteX59" fmla="*/ 0 w 12192000"/>
              <a:gd name="connsiteY59" fmla="*/ 2515851 h 3538752"/>
              <a:gd name="connsiteX60" fmla="*/ 0 w 12192000"/>
              <a:gd name="connsiteY60" fmla="*/ 1519772 h 3538752"/>
              <a:gd name="connsiteX61" fmla="*/ 0 w 12192000"/>
              <a:gd name="connsiteY61" fmla="*/ 787942 h 3538752"/>
              <a:gd name="connsiteX62" fmla="*/ 76043 w 12192000"/>
              <a:gd name="connsiteY62" fmla="*/ 783579 h 3538752"/>
              <a:gd name="connsiteX63" fmla="*/ 156777 w 12192000"/>
              <a:gd name="connsiteY63" fmla="*/ 801341 h 3538752"/>
              <a:gd name="connsiteX64" fmla="*/ 390282 w 12192000"/>
              <a:gd name="connsiteY64" fmla="*/ 808065 h 3538752"/>
              <a:gd name="connsiteX65" fmla="*/ 441283 w 12192000"/>
              <a:gd name="connsiteY65" fmla="*/ 831095 h 3538752"/>
              <a:gd name="connsiteX66" fmla="*/ 479705 w 12192000"/>
              <a:gd name="connsiteY66" fmla="*/ 842830 h 3538752"/>
              <a:gd name="connsiteX67" fmla="*/ 766623 w 12192000"/>
              <a:gd name="connsiteY67" fmla="*/ 890274 h 3538752"/>
              <a:gd name="connsiteX68" fmla="*/ 827314 w 12192000"/>
              <a:gd name="connsiteY68" fmla="*/ 899279 h 3538752"/>
              <a:gd name="connsiteX69" fmla="*/ 998405 w 12192000"/>
              <a:gd name="connsiteY69" fmla="*/ 957448 h 3538752"/>
              <a:gd name="connsiteX70" fmla="*/ 1045574 w 12192000"/>
              <a:gd name="connsiteY70" fmla="*/ 960543 h 3538752"/>
              <a:gd name="connsiteX71" fmla="*/ 1350289 w 12192000"/>
              <a:gd name="connsiteY71" fmla="*/ 973968 h 3538752"/>
              <a:gd name="connsiteX72" fmla="*/ 1493817 w 12192000"/>
              <a:gd name="connsiteY72" fmla="*/ 959169 h 3538752"/>
              <a:gd name="connsiteX73" fmla="*/ 1629709 w 12192000"/>
              <a:gd name="connsiteY73" fmla="*/ 954907 h 3538752"/>
              <a:gd name="connsiteX74" fmla="*/ 1640709 w 12192000"/>
              <a:gd name="connsiteY74" fmla="*/ 959160 h 3538752"/>
              <a:gd name="connsiteX75" fmla="*/ 1645414 w 12192000"/>
              <a:gd name="connsiteY75" fmla="*/ 956586 h 3538752"/>
              <a:gd name="connsiteX76" fmla="*/ 1676636 w 12192000"/>
              <a:gd name="connsiteY76" fmla="*/ 941547 h 3538752"/>
              <a:gd name="connsiteX77" fmla="*/ 1737817 w 12192000"/>
              <a:gd name="connsiteY77" fmla="*/ 943476 h 3538752"/>
              <a:gd name="connsiteX78" fmla="*/ 1862741 w 12192000"/>
              <a:gd name="connsiteY78" fmla="*/ 936709 h 3538752"/>
              <a:gd name="connsiteX79" fmla="*/ 2063928 w 12192000"/>
              <a:gd name="connsiteY79" fmla="*/ 905062 h 3538752"/>
              <a:gd name="connsiteX80" fmla="*/ 2380801 w 12192000"/>
              <a:gd name="connsiteY80" fmla="*/ 866883 h 3538752"/>
              <a:gd name="connsiteX81" fmla="*/ 2654560 w 12192000"/>
              <a:gd name="connsiteY81" fmla="*/ 844535 h 3538752"/>
              <a:gd name="connsiteX82" fmla="*/ 2786787 w 12192000"/>
              <a:gd name="connsiteY82" fmla="*/ 836647 h 3538752"/>
              <a:gd name="connsiteX83" fmla="*/ 2885593 w 12192000"/>
              <a:gd name="connsiteY83" fmla="*/ 779705 h 3538752"/>
              <a:gd name="connsiteX84" fmla="*/ 3039071 w 12192000"/>
              <a:gd name="connsiteY84" fmla="*/ 765472 h 3538752"/>
              <a:gd name="connsiteX85" fmla="*/ 3129193 w 12192000"/>
              <a:gd name="connsiteY85" fmla="*/ 750110 h 3538752"/>
              <a:gd name="connsiteX86" fmla="*/ 3160750 w 12192000"/>
              <a:gd name="connsiteY86" fmla="*/ 733521 h 3538752"/>
              <a:gd name="connsiteX87" fmla="*/ 3206618 w 12192000"/>
              <a:gd name="connsiteY87" fmla="*/ 717584 h 3538752"/>
              <a:gd name="connsiteX88" fmla="*/ 3285495 w 12192000"/>
              <a:gd name="connsiteY88" fmla="*/ 681136 h 3538752"/>
              <a:gd name="connsiteX89" fmla="*/ 3395074 w 12192000"/>
              <a:gd name="connsiteY89" fmla="*/ 646640 h 3538752"/>
              <a:gd name="connsiteX90" fmla="*/ 3486313 w 12192000"/>
              <a:gd name="connsiteY90" fmla="*/ 667432 h 3538752"/>
              <a:gd name="connsiteX91" fmla="*/ 3491586 w 12192000"/>
              <a:gd name="connsiteY91" fmla="*/ 658085 h 3538752"/>
              <a:gd name="connsiteX92" fmla="*/ 3548983 w 12192000"/>
              <a:gd name="connsiteY92" fmla="*/ 650041 h 3538752"/>
              <a:gd name="connsiteX93" fmla="*/ 3731729 w 12192000"/>
              <a:gd name="connsiteY93" fmla="*/ 659133 h 3538752"/>
              <a:gd name="connsiteX94" fmla="*/ 3861674 w 12192000"/>
              <a:gd name="connsiteY94" fmla="*/ 641882 h 3538752"/>
              <a:gd name="connsiteX95" fmla="*/ 3912797 w 12192000"/>
              <a:gd name="connsiteY95" fmla="*/ 644975 h 3538752"/>
              <a:gd name="connsiteX96" fmla="*/ 3975778 w 12192000"/>
              <a:gd name="connsiteY96" fmla="*/ 620298 h 3538752"/>
              <a:gd name="connsiteX97" fmla="*/ 4072288 w 12192000"/>
              <a:gd name="connsiteY97" fmla="*/ 567935 h 3538752"/>
              <a:gd name="connsiteX98" fmla="*/ 4110070 w 12192000"/>
              <a:gd name="connsiteY98" fmla="*/ 575479 h 3538752"/>
              <a:gd name="connsiteX99" fmla="*/ 4148272 w 12192000"/>
              <a:gd name="connsiteY99" fmla="*/ 571651 h 3538752"/>
              <a:gd name="connsiteX100" fmla="*/ 4233003 w 12192000"/>
              <a:gd name="connsiteY100" fmla="*/ 535184 h 3538752"/>
              <a:gd name="connsiteX101" fmla="*/ 4283653 w 12192000"/>
              <a:gd name="connsiteY101" fmla="*/ 521503 h 3538752"/>
              <a:gd name="connsiteX102" fmla="*/ 4420068 w 12192000"/>
              <a:gd name="connsiteY102" fmla="*/ 476150 h 3538752"/>
              <a:gd name="connsiteX103" fmla="*/ 4612820 w 12192000"/>
              <a:gd name="connsiteY103" fmla="*/ 365332 h 3538752"/>
              <a:gd name="connsiteX104" fmla="*/ 4620533 w 12192000"/>
              <a:gd name="connsiteY104" fmla="*/ 362303 h 3538752"/>
              <a:gd name="connsiteX105" fmla="*/ 4642602 w 12192000"/>
              <a:gd name="connsiteY105" fmla="*/ 362800 h 3538752"/>
              <a:gd name="connsiteX106" fmla="*/ 4651066 w 12192000"/>
              <a:gd name="connsiteY106" fmla="*/ 364433 h 3538752"/>
              <a:gd name="connsiteX107" fmla="*/ 4663100 w 12192000"/>
              <a:gd name="connsiteY107" fmla="*/ 363744 h 3538752"/>
              <a:gd name="connsiteX108" fmla="*/ 4663344 w 12192000"/>
              <a:gd name="connsiteY108" fmla="*/ 363267 h 3538752"/>
              <a:gd name="connsiteX109" fmla="*/ 4674721 w 12192000"/>
              <a:gd name="connsiteY109" fmla="*/ 363524 h 3538752"/>
              <a:gd name="connsiteX110" fmla="*/ 4731045 w 12192000"/>
              <a:gd name="connsiteY110" fmla="*/ 370596 h 3538752"/>
              <a:gd name="connsiteX111" fmla="*/ 4798884 w 12192000"/>
              <a:gd name="connsiteY111" fmla="*/ 322785 h 3538752"/>
              <a:gd name="connsiteX112" fmla="*/ 4828155 w 12192000"/>
              <a:gd name="connsiteY112" fmla="*/ 313554 h 3538752"/>
              <a:gd name="connsiteX113" fmla="*/ 4843504 w 12192000"/>
              <a:gd name="connsiteY113" fmla="*/ 306165 h 3538752"/>
              <a:gd name="connsiteX114" fmla="*/ 4853353 w 12192000"/>
              <a:gd name="connsiteY114" fmla="*/ 317732 h 3538752"/>
              <a:gd name="connsiteX115" fmla="*/ 4898297 w 12192000"/>
              <a:gd name="connsiteY115" fmla="*/ 311130 h 3538752"/>
              <a:gd name="connsiteX116" fmla="*/ 4905046 w 12192000"/>
              <a:gd name="connsiteY116" fmla="*/ 308357 h 3538752"/>
              <a:gd name="connsiteX117" fmla="*/ 4940803 w 12192000"/>
              <a:gd name="connsiteY117" fmla="*/ 317667 h 3538752"/>
              <a:gd name="connsiteX118" fmla="*/ 4958985 w 12192000"/>
              <a:gd name="connsiteY118" fmla="*/ 319949 h 3538752"/>
              <a:gd name="connsiteX119" fmla="*/ 4964720 w 12192000"/>
              <a:gd name="connsiteY119" fmla="*/ 325809 h 3538752"/>
              <a:gd name="connsiteX120" fmla="*/ 4991255 w 12192000"/>
              <a:gd name="connsiteY120" fmla="*/ 326530 h 3538752"/>
              <a:gd name="connsiteX121" fmla="*/ 4994077 w 12192000"/>
              <a:gd name="connsiteY121" fmla="*/ 324646 h 3538752"/>
              <a:gd name="connsiteX122" fmla="*/ 5016802 w 12192000"/>
              <a:gd name="connsiteY122" fmla="*/ 332557 h 3538752"/>
              <a:gd name="connsiteX123" fmla="*/ 5091319 w 12192000"/>
              <a:gd name="connsiteY123" fmla="*/ 348029 h 3538752"/>
              <a:gd name="connsiteX124" fmla="*/ 5259336 w 12192000"/>
              <a:gd name="connsiteY124" fmla="*/ 353694 h 3538752"/>
              <a:gd name="connsiteX125" fmla="*/ 5491971 w 12192000"/>
              <a:gd name="connsiteY125" fmla="*/ 357541 h 3538752"/>
              <a:gd name="connsiteX126" fmla="*/ 5865838 w 12192000"/>
              <a:gd name="connsiteY126" fmla="*/ 337219 h 3538752"/>
              <a:gd name="connsiteX127" fmla="*/ 5995823 w 12192000"/>
              <a:gd name="connsiteY127" fmla="*/ 315792 h 3538752"/>
              <a:gd name="connsiteX128" fmla="*/ 6052915 w 12192000"/>
              <a:gd name="connsiteY128" fmla="*/ 328512 h 3538752"/>
              <a:gd name="connsiteX129" fmla="*/ 6093124 w 12192000"/>
              <a:gd name="connsiteY129" fmla="*/ 322912 h 3538752"/>
              <a:gd name="connsiteX130" fmla="*/ 6097661 w 12192000"/>
              <a:gd name="connsiteY130" fmla="*/ 319980 h 3538752"/>
              <a:gd name="connsiteX131" fmla="*/ 6116838 w 12192000"/>
              <a:gd name="connsiteY131" fmla="*/ 316995 h 3538752"/>
              <a:gd name="connsiteX132" fmla="*/ 6120984 w 12192000"/>
              <a:gd name="connsiteY132" fmla="*/ 305212 h 3538752"/>
              <a:gd name="connsiteX133" fmla="*/ 6148942 w 12192000"/>
              <a:gd name="connsiteY133" fmla="*/ 292880 h 3538752"/>
              <a:gd name="connsiteX134" fmla="*/ 6229970 w 12192000"/>
              <a:gd name="connsiteY134" fmla="*/ 294978 h 3538752"/>
              <a:gd name="connsiteX135" fmla="*/ 6355201 w 12192000"/>
              <a:gd name="connsiteY135" fmla="*/ 291080 h 3538752"/>
              <a:gd name="connsiteX136" fmla="*/ 6456586 w 12192000"/>
              <a:gd name="connsiteY136" fmla="*/ 284485 h 3538752"/>
              <a:gd name="connsiteX137" fmla="*/ 6494018 w 12192000"/>
              <a:gd name="connsiteY137" fmla="*/ 271015 h 3538752"/>
              <a:gd name="connsiteX138" fmla="*/ 6547019 w 12192000"/>
              <a:gd name="connsiteY138" fmla="*/ 259577 h 3538752"/>
              <a:gd name="connsiteX139" fmla="*/ 6644256 w 12192000"/>
              <a:gd name="connsiteY139" fmla="*/ 244518 h 3538752"/>
              <a:gd name="connsiteX140" fmla="*/ 6755672 w 12192000"/>
              <a:gd name="connsiteY140" fmla="*/ 254392 h 3538752"/>
              <a:gd name="connsiteX141" fmla="*/ 6847031 w 12192000"/>
              <a:gd name="connsiteY141" fmla="*/ 277382 h 3538752"/>
              <a:gd name="connsiteX142" fmla="*/ 6889589 w 12192000"/>
              <a:gd name="connsiteY142" fmla="*/ 303507 h 3538752"/>
              <a:gd name="connsiteX143" fmla="*/ 6926533 w 12192000"/>
              <a:gd name="connsiteY143" fmla="*/ 318858 h 3538752"/>
              <a:gd name="connsiteX144" fmla="*/ 6977994 w 12192000"/>
              <a:gd name="connsiteY144" fmla="*/ 386664 h 3538752"/>
              <a:gd name="connsiteX0" fmla="*/ 6977994 w 12192000"/>
              <a:gd name="connsiteY0" fmla="*/ 386664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07787 w 12192000"/>
              <a:gd name="connsiteY27" fmla="*/ 357117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47426 h 3538752"/>
              <a:gd name="connsiteX42" fmla="*/ 11095448 w 12192000"/>
              <a:gd name="connsiteY42" fmla="*/ 346975 h 3538752"/>
              <a:gd name="connsiteX43" fmla="*/ 11189065 w 12192000"/>
              <a:gd name="connsiteY43" fmla="*/ 299681 h 3538752"/>
              <a:gd name="connsiteX44" fmla="*/ 11287301 w 12192000"/>
              <a:gd name="connsiteY44" fmla="*/ 259949 h 3538752"/>
              <a:gd name="connsiteX45" fmla="*/ 11324148 w 12192000"/>
              <a:gd name="connsiteY45" fmla="*/ 226802 h 3538752"/>
              <a:gd name="connsiteX46" fmla="*/ 11392201 w 12192000"/>
              <a:gd name="connsiteY46" fmla="*/ 219715 h 3538752"/>
              <a:gd name="connsiteX47" fmla="*/ 11453356 w 12192000"/>
              <a:gd name="connsiteY47" fmla="*/ 174122 h 3538752"/>
              <a:gd name="connsiteX48" fmla="*/ 11548919 w 12192000"/>
              <a:gd name="connsiteY48" fmla="*/ 147177 h 3538752"/>
              <a:gd name="connsiteX49" fmla="*/ 11704818 w 12192000"/>
              <a:gd name="connsiteY49" fmla="*/ 46421 h 3538752"/>
              <a:gd name="connsiteX50" fmla="*/ 11822950 w 12192000"/>
              <a:gd name="connsiteY50" fmla="*/ 3657 h 3538752"/>
              <a:gd name="connsiteX51" fmla="*/ 11945987 w 12192000"/>
              <a:gd name="connsiteY51" fmla="*/ 25218 h 3538752"/>
              <a:gd name="connsiteX52" fmla="*/ 12040956 w 12192000"/>
              <a:gd name="connsiteY52" fmla="*/ 69854 h 3538752"/>
              <a:gd name="connsiteX53" fmla="*/ 12063855 w 12192000"/>
              <a:gd name="connsiteY53" fmla="*/ 175055 h 3538752"/>
              <a:gd name="connsiteX54" fmla="*/ 12175691 w 12192000"/>
              <a:gd name="connsiteY54" fmla="*/ 258219 h 3538752"/>
              <a:gd name="connsiteX55" fmla="*/ 12192000 w 12192000"/>
              <a:gd name="connsiteY55" fmla="*/ 441106 h 3538752"/>
              <a:gd name="connsiteX56" fmla="*/ 12192000 w 12192000"/>
              <a:gd name="connsiteY56" fmla="*/ 3538752 h 3538752"/>
              <a:gd name="connsiteX57" fmla="*/ 0 w 12192000"/>
              <a:gd name="connsiteY57" fmla="*/ 3538752 h 3538752"/>
              <a:gd name="connsiteX58" fmla="*/ 0 w 12192000"/>
              <a:gd name="connsiteY58" fmla="*/ 2515851 h 3538752"/>
              <a:gd name="connsiteX59" fmla="*/ 0 w 12192000"/>
              <a:gd name="connsiteY59" fmla="*/ 1519772 h 3538752"/>
              <a:gd name="connsiteX60" fmla="*/ 0 w 12192000"/>
              <a:gd name="connsiteY60" fmla="*/ 787942 h 3538752"/>
              <a:gd name="connsiteX61" fmla="*/ 76043 w 12192000"/>
              <a:gd name="connsiteY61" fmla="*/ 783579 h 3538752"/>
              <a:gd name="connsiteX62" fmla="*/ 156777 w 12192000"/>
              <a:gd name="connsiteY62" fmla="*/ 801341 h 3538752"/>
              <a:gd name="connsiteX63" fmla="*/ 390282 w 12192000"/>
              <a:gd name="connsiteY63" fmla="*/ 808065 h 3538752"/>
              <a:gd name="connsiteX64" fmla="*/ 441283 w 12192000"/>
              <a:gd name="connsiteY64" fmla="*/ 831095 h 3538752"/>
              <a:gd name="connsiteX65" fmla="*/ 479705 w 12192000"/>
              <a:gd name="connsiteY65" fmla="*/ 842830 h 3538752"/>
              <a:gd name="connsiteX66" fmla="*/ 766623 w 12192000"/>
              <a:gd name="connsiteY66" fmla="*/ 890274 h 3538752"/>
              <a:gd name="connsiteX67" fmla="*/ 827314 w 12192000"/>
              <a:gd name="connsiteY67" fmla="*/ 899279 h 3538752"/>
              <a:gd name="connsiteX68" fmla="*/ 998405 w 12192000"/>
              <a:gd name="connsiteY68" fmla="*/ 957448 h 3538752"/>
              <a:gd name="connsiteX69" fmla="*/ 1045574 w 12192000"/>
              <a:gd name="connsiteY69" fmla="*/ 960543 h 3538752"/>
              <a:gd name="connsiteX70" fmla="*/ 1350289 w 12192000"/>
              <a:gd name="connsiteY70" fmla="*/ 973968 h 3538752"/>
              <a:gd name="connsiteX71" fmla="*/ 1493817 w 12192000"/>
              <a:gd name="connsiteY71" fmla="*/ 959169 h 3538752"/>
              <a:gd name="connsiteX72" fmla="*/ 1629709 w 12192000"/>
              <a:gd name="connsiteY72" fmla="*/ 954907 h 3538752"/>
              <a:gd name="connsiteX73" fmla="*/ 1640709 w 12192000"/>
              <a:gd name="connsiteY73" fmla="*/ 959160 h 3538752"/>
              <a:gd name="connsiteX74" fmla="*/ 1645414 w 12192000"/>
              <a:gd name="connsiteY74" fmla="*/ 956586 h 3538752"/>
              <a:gd name="connsiteX75" fmla="*/ 1676636 w 12192000"/>
              <a:gd name="connsiteY75" fmla="*/ 941547 h 3538752"/>
              <a:gd name="connsiteX76" fmla="*/ 1737817 w 12192000"/>
              <a:gd name="connsiteY76" fmla="*/ 943476 h 3538752"/>
              <a:gd name="connsiteX77" fmla="*/ 1862741 w 12192000"/>
              <a:gd name="connsiteY77" fmla="*/ 936709 h 3538752"/>
              <a:gd name="connsiteX78" fmla="*/ 2063928 w 12192000"/>
              <a:gd name="connsiteY78" fmla="*/ 905062 h 3538752"/>
              <a:gd name="connsiteX79" fmla="*/ 2380801 w 12192000"/>
              <a:gd name="connsiteY79" fmla="*/ 866883 h 3538752"/>
              <a:gd name="connsiteX80" fmla="*/ 2654560 w 12192000"/>
              <a:gd name="connsiteY80" fmla="*/ 844535 h 3538752"/>
              <a:gd name="connsiteX81" fmla="*/ 2786787 w 12192000"/>
              <a:gd name="connsiteY81" fmla="*/ 836647 h 3538752"/>
              <a:gd name="connsiteX82" fmla="*/ 2885593 w 12192000"/>
              <a:gd name="connsiteY82" fmla="*/ 779705 h 3538752"/>
              <a:gd name="connsiteX83" fmla="*/ 3039071 w 12192000"/>
              <a:gd name="connsiteY83" fmla="*/ 765472 h 3538752"/>
              <a:gd name="connsiteX84" fmla="*/ 3129193 w 12192000"/>
              <a:gd name="connsiteY84" fmla="*/ 750110 h 3538752"/>
              <a:gd name="connsiteX85" fmla="*/ 3160750 w 12192000"/>
              <a:gd name="connsiteY85" fmla="*/ 733521 h 3538752"/>
              <a:gd name="connsiteX86" fmla="*/ 3206618 w 12192000"/>
              <a:gd name="connsiteY86" fmla="*/ 717584 h 3538752"/>
              <a:gd name="connsiteX87" fmla="*/ 3285495 w 12192000"/>
              <a:gd name="connsiteY87" fmla="*/ 681136 h 3538752"/>
              <a:gd name="connsiteX88" fmla="*/ 3395074 w 12192000"/>
              <a:gd name="connsiteY88" fmla="*/ 646640 h 3538752"/>
              <a:gd name="connsiteX89" fmla="*/ 3486313 w 12192000"/>
              <a:gd name="connsiteY89" fmla="*/ 667432 h 3538752"/>
              <a:gd name="connsiteX90" fmla="*/ 3491586 w 12192000"/>
              <a:gd name="connsiteY90" fmla="*/ 658085 h 3538752"/>
              <a:gd name="connsiteX91" fmla="*/ 3548983 w 12192000"/>
              <a:gd name="connsiteY91" fmla="*/ 650041 h 3538752"/>
              <a:gd name="connsiteX92" fmla="*/ 3731729 w 12192000"/>
              <a:gd name="connsiteY92" fmla="*/ 659133 h 3538752"/>
              <a:gd name="connsiteX93" fmla="*/ 3861674 w 12192000"/>
              <a:gd name="connsiteY93" fmla="*/ 641882 h 3538752"/>
              <a:gd name="connsiteX94" fmla="*/ 3912797 w 12192000"/>
              <a:gd name="connsiteY94" fmla="*/ 644975 h 3538752"/>
              <a:gd name="connsiteX95" fmla="*/ 3975778 w 12192000"/>
              <a:gd name="connsiteY95" fmla="*/ 620298 h 3538752"/>
              <a:gd name="connsiteX96" fmla="*/ 4072288 w 12192000"/>
              <a:gd name="connsiteY96" fmla="*/ 567935 h 3538752"/>
              <a:gd name="connsiteX97" fmla="*/ 4110070 w 12192000"/>
              <a:gd name="connsiteY97" fmla="*/ 575479 h 3538752"/>
              <a:gd name="connsiteX98" fmla="*/ 4148272 w 12192000"/>
              <a:gd name="connsiteY98" fmla="*/ 571651 h 3538752"/>
              <a:gd name="connsiteX99" fmla="*/ 4233003 w 12192000"/>
              <a:gd name="connsiteY99" fmla="*/ 535184 h 3538752"/>
              <a:gd name="connsiteX100" fmla="*/ 4283653 w 12192000"/>
              <a:gd name="connsiteY100" fmla="*/ 521503 h 3538752"/>
              <a:gd name="connsiteX101" fmla="*/ 4420068 w 12192000"/>
              <a:gd name="connsiteY101" fmla="*/ 476150 h 3538752"/>
              <a:gd name="connsiteX102" fmla="*/ 4612820 w 12192000"/>
              <a:gd name="connsiteY102" fmla="*/ 365332 h 3538752"/>
              <a:gd name="connsiteX103" fmla="*/ 4620533 w 12192000"/>
              <a:gd name="connsiteY103" fmla="*/ 362303 h 3538752"/>
              <a:gd name="connsiteX104" fmla="*/ 4642602 w 12192000"/>
              <a:gd name="connsiteY104" fmla="*/ 362800 h 3538752"/>
              <a:gd name="connsiteX105" fmla="*/ 4651066 w 12192000"/>
              <a:gd name="connsiteY105" fmla="*/ 364433 h 3538752"/>
              <a:gd name="connsiteX106" fmla="*/ 4663100 w 12192000"/>
              <a:gd name="connsiteY106" fmla="*/ 363744 h 3538752"/>
              <a:gd name="connsiteX107" fmla="*/ 4663344 w 12192000"/>
              <a:gd name="connsiteY107" fmla="*/ 363267 h 3538752"/>
              <a:gd name="connsiteX108" fmla="*/ 4674721 w 12192000"/>
              <a:gd name="connsiteY108" fmla="*/ 363524 h 3538752"/>
              <a:gd name="connsiteX109" fmla="*/ 4731045 w 12192000"/>
              <a:gd name="connsiteY109" fmla="*/ 370596 h 3538752"/>
              <a:gd name="connsiteX110" fmla="*/ 4798884 w 12192000"/>
              <a:gd name="connsiteY110" fmla="*/ 322785 h 3538752"/>
              <a:gd name="connsiteX111" fmla="*/ 4828155 w 12192000"/>
              <a:gd name="connsiteY111" fmla="*/ 313554 h 3538752"/>
              <a:gd name="connsiteX112" fmla="*/ 4843504 w 12192000"/>
              <a:gd name="connsiteY112" fmla="*/ 306165 h 3538752"/>
              <a:gd name="connsiteX113" fmla="*/ 4853353 w 12192000"/>
              <a:gd name="connsiteY113" fmla="*/ 317732 h 3538752"/>
              <a:gd name="connsiteX114" fmla="*/ 4898297 w 12192000"/>
              <a:gd name="connsiteY114" fmla="*/ 311130 h 3538752"/>
              <a:gd name="connsiteX115" fmla="*/ 4905046 w 12192000"/>
              <a:gd name="connsiteY115" fmla="*/ 308357 h 3538752"/>
              <a:gd name="connsiteX116" fmla="*/ 4940803 w 12192000"/>
              <a:gd name="connsiteY116" fmla="*/ 317667 h 3538752"/>
              <a:gd name="connsiteX117" fmla="*/ 4958985 w 12192000"/>
              <a:gd name="connsiteY117" fmla="*/ 319949 h 3538752"/>
              <a:gd name="connsiteX118" fmla="*/ 4964720 w 12192000"/>
              <a:gd name="connsiteY118" fmla="*/ 325809 h 3538752"/>
              <a:gd name="connsiteX119" fmla="*/ 4991255 w 12192000"/>
              <a:gd name="connsiteY119" fmla="*/ 326530 h 3538752"/>
              <a:gd name="connsiteX120" fmla="*/ 4994077 w 12192000"/>
              <a:gd name="connsiteY120" fmla="*/ 324646 h 3538752"/>
              <a:gd name="connsiteX121" fmla="*/ 5016802 w 12192000"/>
              <a:gd name="connsiteY121" fmla="*/ 332557 h 3538752"/>
              <a:gd name="connsiteX122" fmla="*/ 5091319 w 12192000"/>
              <a:gd name="connsiteY122" fmla="*/ 348029 h 3538752"/>
              <a:gd name="connsiteX123" fmla="*/ 5259336 w 12192000"/>
              <a:gd name="connsiteY123" fmla="*/ 353694 h 3538752"/>
              <a:gd name="connsiteX124" fmla="*/ 5491971 w 12192000"/>
              <a:gd name="connsiteY124" fmla="*/ 357541 h 3538752"/>
              <a:gd name="connsiteX125" fmla="*/ 5865838 w 12192000"/>
              <a:gd name="connsiteY125" fmla="*/ 337219 h 3538752"/>
              <a:gd name="connsiteX126" fmla="*/ 5995823 w 12192000"/>
              <a:gd name="connsiteY126" fmla="*/ 315792 h 3538752"/>
              <a:gd name="connsiteX127" fmla="*/ 6052915 w 12192000"/>
              <a:gd name="connsiteY127" fmla="*/ 328512 h 3538752"/>
              <a:gd name="connsiteX128" fmla="*/ 6093124 w 12192000"/>
              <a:gd name="connsiteY128" fmla="*/ 322912 h 3538752"/>
              <a:gd name="connsiteX129" fmla="*/ 6097661 w 12192000"/>
              <a:gd name="connsiteY129" fmla="*/ 319980 h 3538752"/>
              <a:gd name="connsiteX130" fmla="*/ 6116838 w 12192000"/>
              <a:gd name="connsiteY130" fmla="*/ 316995 h 3538752"/>
              <a:gd name="connsiteX131" fmla="*/ 6120984 w 12192000"/>
              <a:gd name="connsiteY131" fmla="*/ 305212 h 3538752"/>
              <a:gd name="connsiteX132" fmla="*/ 6148942 w 12192000"/>
              <a:gd name="connsiteY132" fmla="*/ 292880 h 3538752"/>
              <a:gd name="connsiteX133" fmla="*/ 6229970 w 12192000"/>
              <a:gd name="connsiteY133" fmla="*/ 294978 h 3538752"/>
              <a:gd name="connsiteX134" fmla="*/ 6355201 w 12192000"/>
              <a:gd name="connsiteY134" fmla="*/ 291080 h 3538752"/>
              <a:gd name="connsiteX135" fmla="*/ 6456586 w 12192000"/>
              <a:gd name="connsiteY135" fmla="*/ 284485 h 3538752"/>
              <a:gd name="connsiteX136" fmla="*/ 6494018 w 12192000"/>
              <a:gd name="connsiteY136" fmla="*/ 271015 h 3538752"/>
              <a:gd name="connsiteX137" fmla="*/ 6547019 w 12192000"/>
              <a:gd name="connsiteY137" fmla="*/ 259577 h 3538752"/>
              <a:gd name="connsiteX138" fmla="*/ 6644256 w 12192000"/>
              <a:gd name="connsiteY138" fmla="*/ 244518 h 3538752"/>
              <a:gd name="connsiteX139" fmla="*/ 6755672 w 12192000"/>
              <a:gd name="connsiteY139" fmla="*/ 254392 h 3538752"/>
              <a:gd name="connsiteX140" fmla="*/ 6847031 w 12192000"/>
              <a:gd name="connsiteY140" fmla="*/ 277382 h 3538752"/>
              <a:gd name="connsiteX141" fmla="*/ 6889589 w 12192000"/>
              <a:gd name="connsiteY141" fmla="*/ 303507 h 3538752"/>
              <a:gd name="connsiteX142" fmla="*/ 6926533 w 12192000"/>
              <a:gd name="connsiteY142" fmla="*/ 318858 h 3538752"/>
              <a:gd name="connsiteX143" fmla="*/ 6977994 w 12192000"/>
              <a:gd name="connsiteY143" fmla="*/ 386664 h 3538752"/>
              <a:gd name="connsiteX0" fmla="*/ 6977994 w 12192000"/>
              <a:gd name="connsiteY0" fmla="*/ 386664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07787 w 12192000"/>
              <a:gd name="connsiteY27" fmla="*/ 357117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47426 h 3538752"/>
              <a:gd name="connsiteX42" fmla="*/ 11095448 w 12192000"/>
              <a:gd name="connsiteY42" fmla="*/ 346975 h 3538752"/>
              <a:gd name="connsiteX43" fmla="*/ 11189065 w 12192000"/>
              <a:gd name="connsiteY43" fmla="*/ 299681 h 3538752"/>
              <a:gd name="connsiteX44" fmla="*/ 11287301 w 12192000"/>
              <a:gd name="connsiteY44" fmla="*/ 259949 h 3538752"/>
              <a:gd name="connsiteX45" fmla="*/ 11324148 w 12192000"/>
              <a:gd name="connsiteY45" fmla="*/ 226802 h 3538752"/>
              <a:gd name="connsiteX46" fmla="*/ 11392201 w 12192000"/>
              <a:gd name="connsiteY46" fmla="*/ 219715 h 3538752"/>
              <a:gd name="connsiteX47" fmla="*/ 11453356 w 12192000"/>
              <a:gd name="connsiteY47" fmla="*/ 174122 h 3538752"/>
              <a:gd name="connsiteX48" fmla="*/ 11548919 w 12192000"/>
              <a:gd name="connsiteY48" fmla="*/ 147177 h 3538752"/>
              <a:gd name="connsiteX49" fmla="*/ 11704818 w 12192000"/>
              <a:gd name="connsiteY49" fmla="*/ 46421 h 3538752"/>
              <a:gd name="connsiteX50" fmla="*/ 11822950 w 12192000"/>
              <a:gd name="connsiteY50" fmla="*/ 3657 h 3538752"/>
              <a:gd name="connsiteX51" fmla="*/ 11945987 w 12192000"/>
              <a:gd name="connsiteY51" fmla="*/ 25218 h 3538752"/>
              <a:gd name="connsiteX52" fmla="*/ 12040956 w 12192000"/>
              <a:gd name="connsiteY52" fmla="*/ 69854 h 3538752"/>
              <a:gd name="connsiteX53" fmla="*/ 12117468 w 12192000"/>
              <a:gd name="connsiteY53" fmla="*/ 175055 h 3538752"/>
              <a:gd name="connsiteX54" fmla="*/ 12175691 w 12192000"/>
              <a:gd name="connsiteY54" fmla="*/ 258219 h 3538752"/>
              <a:gd name="connsiteX55" fmla="*/ 12192000 w 12192000"/>
              <a:gd name="connsiteY55" fmla="*/ 441106 h 3538752"/>
              <a:gd name="connsiteX56" fmla="*/ 12192000 w 12192000"/>
              <a:gd name="connsiteY56" fmla="*/ 3538752 h 3538752"/>
              <a:gd name="connsiteX57" fmla="*/ 0 w 12192000"/>
              <a:gd name="connsiteY57" fmla="*/ 3538752 h 3538752"/>
              <a:gd name="connsiteX58" fmla="*/ 0 w 12192000"/>
              <a:gd name="connsiteY58" fmla="*/ 2515851 h 3538752"/>
              <a:gd name="connsiteX59" fmla="*/ 0 w 12192000"/>
              <a:gd name="connsiteY59" fmla="*/ 1519772 h 3538752"/>
              <a:gd name="connsiteX60" fmla="*/ 0 w 12192000"/>
              <a:gd name="connsiteY60" fmla="*/ 787942 h 3538752"/>
              <a:gd name="connsiteX61" fmla="*/ 76043 w 12192000"/>
              <a:gd name="connsiteY61" fmla="*/ 783579 h 3538752"/>
              <a:gd name="connsiteX62" fmla="*/ 156777 w 12192000"/>
              <a:gd name="connsiteY62" fmla="*/ 801341 h 3538752"/>
              <a:gd name="connsiteX63" fmla="*/ 390282 w 12192000"/>
              <a:gd name="connsiteY63" fmla="*/ 808065 h 3538752"/>
              <a:gd name="connsiteX64" fmla="*/ 441283 w 12192000"/>
              <a:gd name="connsiteY64" fmla="*/ 831095 h 3538752"/>
              <a:gd name="connsiteX65" fmla="*/ 479705 w 12192000"/>
              <a:gd name="connsiteY65" fmla="*/ 842830 h 3538752"/>
              <a:gd name="connsiteX66" fmla="*/ 766623 w 12192000"/>
              <a:gd name="connsiteY66" fmla="*/ 890274 h 3538752"/>
              <a:gd name="connsiteX67" fmla="*/ 827314 w 12192000"/>
              <a:gd name="connsiteY67" fmla="*/ 899279 h 3538752"/>
              <a:gd name="connsiteX68" fmla="*/ 998405 w 12192000"/>
              <a:gd name="connsiteY68" fmla="*/ 957448 h 3538752"/>
              <a:gd name="connsiteX69" fmla="*/ 1045574 w 12192000"/>
              <a:gd name="connsiteY69" fmla="*/ 960543 h 3538752"/>
              <a:gd name="connsiteX70" fmla="*/ 1350289 w 12192000"/>
              <a:gd name="connsiteY70" fmla="*/ 973968 h 3538752"/>
              <a:gd name="connsiteX71" fmla="*/ 1493817 w 12192000"/>
              <a:gd name="connsiteY71" fmla="*/ 959169 h 3538752"/>
              <a:gd name="connsiteX72" fmla="*/ 1629709 w 12192000"/>
              <a:gd name="connsiteY72" fmla="*/ 954907 h 3538752"/>
              <a:gd name="connsiteX73" fmla="*/ 1640709 w 12192000"/>
              <a:gd name="connsiteY73" fmla="*/ 959160 h 3538752"/>
              <a:gd name="connsiteX74" fmla="*/ 1645414 w 12192000"/>
              <a:gd name="connsiteY74" fmla="*/ 956586 h 3538752"/>
              <a:gd name="connsiteX75" fmla="*/ 1676636 w 12192000"/>
              <a:gd name="connsiteY75" fmla="*/ 941547 h 3538752"/>
              <a:gd name="connsiteX76" fmla="*/ 1737817 w 12192000"/>
              <a:gd name="connsiteY76" fmla="*/ 943476 h 3538752"/>
              <a:gd name="connsiteX77" fmla="*/ 1862741 w 12192000"/>
              <a:gd name="connsiteY77" fmla="*/ 936709 h 3538752"/>
              <a:gd name="connsiteX78" fmla="*/ 2063928 w 12192000"/>
              <a:gd name="connsiteY78" fmla="*/ 905062 h 3538752"/>
              <a:gd name="connsiteX79" fmla="*/ 2380801 w 12192000"/>
              <a:gd name="connsiteY79" fmla="*/ 866883 h 3538752"/>
              <a:gd name="connsiteX80" fmla="*/ 2654560 w 12192000"/>
              <a:gd name="connsiteY80" fmla="*/ 844535 h 3538752"/>
              <a:gd name="connsiteX81" fmla="*/ 2786787 w 12192000"/>
              <a:gd name="connsiteY81" fmla="*/ 836647 h 3538752"/>
              <a:gd name="connsiteX82" fmla="*/ 2885593 w 12192000"/>
              <a:gd name="connsiteY82" fmla="*/ 779705 h 3538752"/>
              <a:gd name="connsiteX83" fmla="*/ 3039071 w 12192000"/>
              <a:gd name="connsiteY83" fmla="*/ 765472 h 3538752"/>
              <a:gd name="connsiteX84" fmla="*/ 3129193 w 12192000"/>
              <a:gd name="connsiteY84" fmla="*/ 750110 h 3538752"/>
              <a:gd name="connsiteX85" fmla="*/ 3160750 w 12192000"/>
              <a:gd name="connsiteY85" fmla="*/ 733521 h 3538752"/>
              <a:gd name="connsiteX86" fmla="*/ 3206618 w 12192000"/>
              <a:gd name="connsiteY86" fmla="*/ 717584 h 3538752"/>
              <a:gd name="connsiteX87" fmla="*/ 3285495 w 12192000"/>
              <a:gd name="connsiteY87" fmla="*/ 681136 h 3538752"/>
              <a:gd name="connsiteX88" fmla="*/ 3395074 w 12192000"/>
              <a:gd name="connsiteY88" fmla="*/ 646640 h 3538752"/>
              <a:gd name="connsiteX89" fmla="*/ 3486313 w 12192000"/>
              <a:gd name="connsiteY89" fmla="*/ 667432 h 3538752"/>
              <a:gd name="connsiteX90" fmla="*/ 3491586 w 12192000"/>
              <a:gd name="connsiteY90" fmla="*/ 658085 h 3538752"/>
              <a:gd name="connsiteX91" fmla="*/ 3548983 w 12192000"/>
              <a:gd name="connsiteY91" fmla="*/ 650041 h 3538752"/>
              <a:gd name="connsiteX92" fmla="*/ 3731729 w 12192000"/>
              <a:gd name="connsiteY92" fmla="*/ 659133 h 3538752"/>
              <a:gd name="connsiteX93" fmla="*/ 3861674 w 12192000"/>
              <a:gd name="connsiteY93" fmla="*/ 641882 h 3538752"/>
              <a:gd name="connsiteX94" fmla="*/ 3912797 w 12192000"/>
              <a:gd name="connsiteY94" fmla="*/ 644975 h 3538752"/>
              <a:gd name="connsiteX95" fmla="*/ 3975778 w 12192000"/>
              <a:gd name="connsiteY95" fmla="*/ 620298 h 3538752"/>
              <a:gd name="connsiteX96" fmla="*/ 4072288 w 12192000"/>
              <a:gd name="connsiteY96" fmla="*/ 567935 h 3538752"/>
              <a:gd name="connsiteX97" fmla="*/ 4110070 w 12192000"/>
              <a:gd name="connsiteY97" fmla="*/ 575479 h 3538752"/>
              <a:gd name="connsiteX98" fmla="*/ 4148272 w 12192000"/>
              <a:gd name="connsiteY98" fmla="*/ 571651 h 3538752"/>
              <a:gd name="connsiteX99" fmla="*/ 4233003 w 12192000"/>
              <a:gd name="connsiteY99" fmla="*/ 535184 h 3538752"/>
              <a:gd name="connsiteX100" fmla="*/ 4283653 w 12192000"/>
              <a:gd name="connsiteY100" fmla="*/ 521503 h 3538752"/>
              <a:gd name="connsiteX101" fmla="*/ 4420068 w 12192000"/>
              <a:gd name="connsiteY101" fmla="*/ 476150 h 3538752"/>
              <a:gd name="connsiteX102" fmla="*/ 4612820 w 12192000"/>
              <a:gd name="connsiteY102" fmla="*/ 365332 h 3538752"/>
              <a:gd name="connsiteX103" fmla="*/ 4620533 w 12192000"/>
              <a:gd name="connsiteY103" fmla="*/ 362303 h 3538752"/>
              <a:gd name="connsiteX104" fmla="*/ 4642602 w 12192000"/>
              <a:gd name="connsiteY104" fmla="*/ 362800 h 3538752"/>
              <a:gd name="connsiteX105" fmla="*/ 4651066 w 12192000"/>
              <a:gd name="connsiteY105" fmla="*/ 364433 h 3538752"/>
              <a:gd name="connsiteX106" fmla="*/ 4663100 w 12192000"/>
              <a:gd name="connsiteY106" fmla="*/ 363744 h 3538752"/>
              <a:gd name="connsiteX107" fmla="*/ 4663344 w 12192000"/>
              <a:gd name="connsiteY107" fmla="*/ 363267 h 3538752"/>
              <a:gd name="connsiteX108" fmla="*/ 4674721 w 12192000"/>
              <a:gd name="connsiteY108" fmla="*/ 363524 h 3538752"/>
              <a:gd name="connsiteX109" fmla="*/ 4731045 w 12192000"/>
              <a:gd name="connsiteY109" fmla="*/ 370596 h 3538752"/>
              <a:gd name="connsiteX110" fmla="*/ 4798884 w 12192000"/>
              <a:gd name="connsiteY110" fmla="*/ 322785 h 3538752"/>
              <a:gd name="connsiteX111" fmla="*/ 4828155 w 12192000"/>
              <a:gd name="connsiteY111" fmla="*/ 313554 h 3538752"/>
              <a:gd name="connsiteX112" fmla="*/ 4843504 w 12192000"/>
              <a:gd name="connsiteY112" fmla="*/ 306165 h 3538752"/>
              <a:gd name="connsiteX113" fmla="*/ 4853353 w 12192000"/>
              <a:gd name="connsiteY113" fmla="*/ 317732 h 3538752"/>
              <a:gd name="connsiteX114" fmla="*/ 4898297 w 12192000"/>
              <a:gd name="connsiteY114" fmla="*/ 311130 h 3538752"/>
              <a:gd name="connsiteX115" fmla="*/ 4905046 w 12192000"/>
              <a:gd name="connsiteY115" fmla="*/ 308357 h 3538752"/>
              <a:gd name="connsiteX116" fmla="*/ 4940803 w 12192000"/>
              <a:gd name="connsiteY116" fmla="*/ 317667 h 3538752"/>
              <a:gd name="connsiteX117" fmla="*/ 4958985 w 12192000"/>
              <a:gd name="connsiteY117" fmla="*/ 319949 h 3538752"/>
              <a:gd name="connsiteX118" fmla="*/ 4964720 w 12192000"/>
              <a:gd name="connsiteY118" fmla="*/ 325809 h 3538752"/>
              <a:gd name="connsiteX119" fmla="*/ 4991255 w 12192000"/>
              <a:gd name="connsiteY119" fmla="*/ 326530 h 3538752"/>
              <a:gd name="connsiteX120" fmla="*/ 4994077 w 12192000"/>
              <a:gd name="connsiteY120" fmla="*/ 324646 h 3538752"/>
              <a:gd name="connsiteX121" fmla="*/ 5016802 w 12192000"/>
              <a:gd name="connsiteY121" fmla="*/ 332557 h 3538752"/>
              <a:gd name="connsiteX122" fmla="*/ 5091319 w 12192000"/>
              <a:gd name="connsiteY122" fmla="*/ 348029 h 3538752"/>
              <a:gd name="connsiteX123" fmla="*/ 5259336 w 12192000"/>
              <a:gd name="connsiteY123" fmla="*/ 353694 h 3538752"/>
              <a:gd name="connsiteX124" fmla="*/ 5491971 w 12192000"/>
              <a:gd name="connsiteY124" fmla="*/ 357541 h 3538752"/>
              <a:gd name="connsiteX125" fmla="*/ 5865838 w 12192000"/>
              <a:gd name="connsiteY125" fmla="*/ 337219 h 3538752"/>
              <a:gd name="connsiteX126" fmla="*/ 5995823 w 12192000"/>
              <a:gd name="connsiteY126" fmla="*/ 315792 h 3538752"/>
              <a:gd name="connsiteX127" fmla="*/ 6052915 w 12192000"/>
              <a:gd name="connsiteY127" fmla="*/ 328512 h 3538752"/>
              <a:gd name="connsiteX128" fmla="*/ 6093124 w 12192000"/>
              <a:gd name="connsiteY128" fmla="*/ 322912 h 3538752"/>
              <a:gd name="connsiteX129" fmla="*/ 6097661 w 12192000"/>
              <a:gd name="connsiteY129" fmla="*/ 319980 h 3538752"/>
              <a:gd name="connsiteX130" fmla="*/ 6116838 w 12192000"/>
              <a:gd name="connsiteY130" fmla="*/ 316995 h 3538752"/>
              <a:gd name="connsiteX131" fmla="*/ 6120984 w 12192000"/>
              <a:gd name="connsiteY131" fmla="*/ 305212 h 3538752"/>
              <a:gd name="connsiteX132" fmla="*/ 6148942 w 12192000"/>
              <a:gd name="connsiteY132" fmla="*/ 292880 h 3538752"/>
              <a:gd name="connsiteX133" fmla="*/ 6229970 w 12192000"/>
              <a:gd name="connsiteY133" fmla="*/ 294978 h 3538752"/>
              <a:gd name="connsiteX134" fmla="*/ 6355201 w 12192000"/>
              <a:gd name="connsiteY134" fmla="*/ 291080 h 3538752"/>
              <a:gd name="connsiteX135" fmla="*/ 6456586 w 12192000"/>
              <a:gd name="connsiteY135" fmla="*/ 284485 h 3538752"/>
              <a:gd name="connsiteX136" fmla="*/ 6494018 w 12192000"/>
              <a:gd name="connsiteY136" fmla="*/ 271015 h 3538752"/>
              <a:gd name="connsiteX137" fmla="*/ 6547019 w 12192000"/>
              <a:gd name="connsiteY137" fmla="*/ 259577 h 3538752"/>
              <a:gd name="connsiteX138" fmla="*/ 6644256 w 12192000"/>
              <a:gd name="connsiteY138" fmla="*/ 244518 h 3538752"/>
              <a:gd name="connsiteX139" fmla="*/ 6755672 w 12192000"/>
              <a:gd name="connsiteY139" fmla="*/ 254392 h 3538752"/>
              <a:gd name="connsiteX140" fmla="*/ 6847031 w 12192000"/>
              <a:gd name="connsiteY140" fmla="*/ 277382 h 3538752"/>
              <a:gd name="connsiteX141" fmla="*/ 6889589 w 12192000"/>
              <a:gd name="connsiteY141" fmla="*/ 303507 h 3538752"/>
              <a:gd name="connsiteX142" fmla="*/ 6926533 w 12192000"/>
              <a:gd name="connsiteY142" fmla="*/ 318858 h 3538752"/>
              <a:gd name="connsiteX143" fmla="*/ 6977994 w 12192000"/>
              <a:gd name="connsiteY143" fmla="*/ 386664 h 3538752"/>
              <a:gd name="connsiteX0" fmla="*/ 6977994 w 12192000"/>
              <a:gd name="connsiteY0" fmla="*/ 386664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07787 w 12192000"/>
              <a:gd name="connsiteY27" fmla="*/ 357117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47426 h 3538752"/>
              <a:gd name="connsiteX42" fmla="*/ 11095448 w 12192000"/>
              <a:gd name="connsiteY42" fmla="*/ 346975 h 3538752"/>
              <a:gd name="connsiteX43" fmla="*/ 11189065 w 12192000"/>
              <a:gd name="connsiteY43" fmla="*/ 169465 h 3538752"/>
              <a:gd name="connsiteX44" fmla="*/ 11287301 w 12192000"/>
              <a:gd name="connsiteY44" fmla="*/ 259949 h 3538752"/>
              <a:gd name="connsiteX45" fmla="*/ 11324148 w 12192000"/>
              <a:gd name="connsiteY45" fmla="*/ 226802 h 3538752"/>
              <a:gd name="connsiteX46" fmla="*/ 11392201 w 12192000"/>
              <a:gd name="connsiteY46" fmla="*/ 219715 h 3538752"/>
              <a:gd name="connsiteX47" fmla="*/ 11453356 w 12192000"/>
              <a:gd name="connsiteY47" fmla="*/ 174122 h 3538752"/>
              <a:gd name="connsiteX48" fmla="*/ 11548919 w 12192000"/>
              <a:gd name="connsiteY48" fmla="*/ 147177 h 3538752"/>
              <a:gd name="connsiteX49" fmla="*/ 11704818 w 12192000"/>
              <a:gd name="connsiteY49" fmla="*/ 46421 h 3538752"/>
              <a:gd name="connsiteX50" fmla="*/ 11822950 w 12192000"/>
              <a:gd name="connsiteY50" fmla="*/ 3657 h 3538752"/>
              <a:gd name="connsiteX51" fmla="*/ 11945987 w 12192000"/>
              <a:gd name="connsiteY51" fmla="*/ 25218 h 3538752"/>
              <a:gd name="connsiteX52" fmla="*/ 12040956 w 12192000"/>
              <a:gd name="connsiteY52" fmla="*/ 69854 h 3538752"/>
              <a:gd name="connsiteX53" fmla="*/ 12117468 w 12192000"/>
              <a:gd name="connsiteY53" fmla="*/ 175055 h 3538752"/>
              <a:gd name="connsiteX54" fmla="*/ 12175691 w 12192000"/>
              <a:gd name="connsiteY54" fmla="*/ 258219 h 3538752"/>
              <a:gd name="connsiteX55" fmla="*/ 12192000 w 12192000"/>
              <a:gd name="connsiteY55" fmla="*/ 441106 h 3538752"/>
              <a:gd name="connsiteX56" fmla="*/ 12192000 w 12192000"/>
              <a:gd name="connsiteY56" fmla="*/ 3538752 h 3538752"/>
              <a:gd name="connsiteX57" fmla="*/ 0 w 12192000"/>
              <a:gd name="connsiteY57" fmla="*/ 3538752 h 3538752"/>
              <a:gd name="connsiteX58" fmla="*/ 0 w 12192000"/>
              <a:gd name="connsiteY58" fmla="*/ 2515851 h 3538752"/>
              <a:gd name="connsiteX59" fmla="*/ 0 w 12192000"/>
              <a:gd name="connsiteY59" fmla="*/ 1519772 h 3538752"/>
              <a:gd name="connsiteX60" fmla="*/ 0 w 12192000"/>
              <a:gd name="connsiteY60" fmla="*/ 787942 h 3538752"/>
              <a:gd name="connsiteX61" fmla="*/ 76043 w 12192000"/>
              <a:gd name="connsiteY61" fmla="*/ 783579 h 3538752"/>
              <a:gd name="connsiteX62" fmla="*/ 156777 w 12192000"/>
              <a:gd name="connsiteY62" fmla="*/ 801341 h 3538752"/>
              <a:gd name="connsiteX63" fmla="*/ 390282 w 12192000"/>
              <a:gd name="connsiteY63" fmla="*/ 808065 h 3538752"/>
              <a:gd name="connsiteX64" fmla="*/ 441283 w 12192000"/>
              <a:gd name="connsiteY64" fmla="*/ 831095 h 3538752"/>
              <a:gd name="connsiteX65" fmla="*/ 479705 w 12192000"/>
              <a:gd name="connsiteY65" fmla="*/ 842830 h 3538752"/>
              <a:gd name="connsiteX66" fmla="*/ 766623 w 12192000"/>
              <a:gd name="connsiteY66" fmla="*/ 890274 h 3538752"/>
              <a:gd name="connsiteX67" fmla="*/ 827314 w 12192000"/>
              <a:gd name="connsiteY67" fmla="*/ 899279 h 3538752"/>
              <a:gd name="connsiteX68" fmla="*/ 998405 w 12192000"/>
              <a:gd name="connsiteY68" fmla="*/ 957448 h 3538752"/>
              <a:gd name="connsiteX69" fmla="*/ 1045574 w 12192000"/>
              <a:gd name="connsiteY69" fmla="*/ 960543 h 3538752"/>
              <a:gd name="connsiteX70" fmla="*/ 1350289 w 12192000"/>
              <a:gd name="connsiteY70" fmla="*/ 973968 h 3538752"/>
              <a:gd name="connsiteX71" fmla="*/ 1493817 w 12192000"/>
              <a:gd name="connsiteY71" fmla="*/ 959169 h 3538752"/>
              <a:gd name="connsiteX72" fmla="*/ 1629709 w 12192000"/>
              <a:gd name="connsiteY72" fmla="*/ 954907 h 3538752"/>
              <a:gd name="connsiteX73" fmla="*/ 1640709 w 12192000"/>
              <a:gd name="connsiteY73" fmla="*/ 959160 h 3538752"/>
              <a:gd name="connsiteX74" fmla="*/ 1645414 w 12192000"/>
              <a:gd name="connsiteY74" fmla="*/ 956586 h 3538752"/>
              <a:gd name="connsiteX75" fmla="*/ 1676636 w 12192000"/>
              <a:gd name="connsiteY75" fmla="*/ 941547 h 3538752"/>
              <a:gd name="connsiteX76" fmla="*/ 1737817 w 12192000"/>
              <a:gd name="connsiteY76" fmla="*/ 943476 h 3538752"/>
              <a:gd name="connsiteX77" fmla="*/ 1862741 w 12192000"/>
              <a:gd name="connsiteY77" fmla="*/ 936709 h 3538752"/>
              <a:gd name="connsiteX78" fmla="*/ 2063928 w 12192000"/>
              <a:gd name="connsiteY78" fmla="*/ 905062 h 3538752"/>
              <a:gd name="connsiteX79" fmla="*/ 2380801 w 12192000"/>
              <a:gd name="connsiteY79" fmla="*/ 866883 h 3538752"/>
              <a:gd name="connsiteX80" fmla="*/ 2654560 w 12192000"/>
              <a:gd name="connsiteY80" fmla="*/ 844535 h 3538752"/>
              <a:gd name="connsiteX81" fmla="*/ 2786787 w 12192000"/>
              <a:gd name="connsiteY81" fmla="*/ 836647 h 3538752"/>
              <a:gd name="connsiteX82" fmla="*/ 2885593 w 12192000"/>
              <a:gd name="connsiteY82" fmla="*/ 779705 h 3538752"/>
              <a:gd name="connsiteX83" fmla="*/ 3039071 w 12192000"/>
              <a:gd name="connsiteY83" fmla="*/ 765472 h 3538752"/>
              <a:gd name="connsiteX84" fmla="*/ 3129193 w 12192000"/>
              <a:gd name="connsiteY84" fmla="*/ 750110 h 3538752"/>
              <a:gd name="connsiteX85" fmla="*/ 3160750 w 12192000"/>
              <a:gd name="connsiteY85" fmla="*/ 733521 h 3538752"/>
              <a:gd name="connsiteX86" fmla="*/ 3206618 w 12192000"/>
              <a:gd name="connsiteY86" fmla="*/ 717584 h 3538752"/>
              <a:gd name="connsiteX87" fmla="*/ 3285495 w 12192000"/>
              <a:gd name="connsiteY87" fmla="*/ 681136 h 3538752"/>
              <a:gd name="connsiteX88" fmla="*/ 3395074 w 12192000"/>
              <a:gd name="connsiteY88" fmla="*/ 646640 h 3538752"/>
              <a:gd name="connsiteX89" fmla="*/ 3486313 w 12192000"/>
              <a:gd name="connsiteY89" fmla="*/ 667432 h 3538752"/>
              <a:gd name="connsiteX90" fmla="*/ 3491586 w 12192000"/>
              <a:gd name="connsiteY90" fmla="*/ 658085 h 3538752"/>
              <a:gd name="connsiteX91" fmla="*/ 3548983 w 12192000"/>
              <a:gd name="connsiteY91" fmla="*/ 650041 h 3538752"/>
              <a:gd name="connsiteX92" fmla="*/ 3731729 w 12192000"/>
              <a:gd name="connsiteY92" fmla="*/ 659133 h 3538752"/>
              <a:gd name="connsiteX93" fmla="*/ 3861674 w 12192000"/>
              <a:gd name="connsiteY93" fmla="*/ 641882 h 3538752"/>
              <a:gd name="connsiteX94" fmla="*/ 3912797 w 12192000"/>
              <a:gd name="connsiteY94" fmla="*/ 644975 h 3538752"/>
              <a:gd name="connsiteX95" fmla="*/ 3975778 w 12192000"/>
              <a:gd name="connsiteY95" fmla="*/ 620298 h 3538752"/>
              <a:gd name="connsiteX96" fmla="*/ 4072288 w 12192000"/>
              <a:gd name="connsiteY96" fmla="*/ 567935 h 3538752"/>
              <a:gd name="connsiteX97" fmla="*/ 4110070 w 12192000"/>
              <a:gd name="connsiteY97" fmla="*/ 575479 h 3538752"/>
              <a:gd name="connsiteX98" fmla="*/ 4148272 w 12192000"/>
              <a:gd name="connsiteY98" fmla="*/ 571651 h 3538752"/>
              <a:gd name="connsiteX99" fmla="*/ 4233003 w 12192000"/>
              <a:gd name="connsiteY99" fmla="*/ 535184 h 3538752"/>
              <a:gd name="connsiteX100" fmla="*/ 4283653 w 12192000"/>
              <a:gd name="connsiteY100" fmla="*/ 521503 h 3538752"/>
              <a:gd name="connsiteX101" fmla="*/ 4420068 w 12192000"/>
              <a:gd name="connsiteY101" fmla="*/ 476150 h 3538752"/>
              <a:gd name="connsiteX102" fmla="*/ 4612820 w 12192000"/>
              <a:gd name="connsiteY102" fmla="*/ 365332 h 3538752"/>
              <a:gd name="connsiteX103" fmla="*/ 4620533 w 12192000"/>
              <a:gd name="connsiteY103" fmla="*/ 362303 h 3538752"/>
              <a:gd name="connsiteX104" fmla="*/ 4642602 w 12192000"/>
              <a:gd name="connsiteY104" fmla="*/ 362800 h 3538752"/>
              <a:gd name="connsiteX105" fmla="*/ 4651066 w 12192000"/>
              <a:gd name="connsiteY105" fmla="*/ 364433 h 3538752"/>
              <a:gd name="connsiteX106" fmla="*/ 4663100 w 12192000"/>
              <a:gd name="connsiteY106" fmla="*/ 363744 h 3538752"/>
              <a:gd name="connsiteX107" fmla="*/ 4663344 w 12192000"/>
              <a:gd name="connsiteY107" fmla="*/ 363267 h 3538752"/>
              <a:gd name="connsiteX108" fmla="*/ 4674721 w 12192000"/>
              <a:gd name="connsiteY108" fmla="*/ 363524 h 3538752"/>
              <a:gd name="connsiteX109" fmla="*/ 4731045 w 12192000"/>
              <a:gd name="connsiteY109" fmla="*/ 370596 h 3538752"/>
              <a:gd name="connsiteX110" fmla="*/ 4798884 w 12192000"/>
              <a:gd name="connsiteY110" fmla="*/ 322785 h 3538752"/>
              <a:gd name="connsiteX111" fmla="*/ 4828155 w 12192000"/>
              <a:gd name="connsiteY111" fmla="*/ 313554 h 3538752"/>
              <a:gd name="connsiteX112" fmla="*/ 4843504 w 12192000"/>
              <a:gd name="connsiteY112" fmla="*/ 306165 h 3538752"/>
              <a:gd name="connsiteX113" fmla="*/ 4853353 w 12192000"/>
              <a:gd name="connsiteY113" fmla="*/ 317732 h 3538752"/>
              <a:gd name="connsiteX114" fmla="*/ 4898297 w 12192000"/>
              <a:gd name="connsiteY114" fmla="*/ 311130 h 3538752"/>
              <a:gd name="connsiteX115" fmla="*/ 4905046 w 12192000"/>
              <a:gd name="connsiteY115" fmla="*/ 308357 h 3538752"/>
              <a:gd name="connsiteX116" fmla="*/ 4940803 w 12192000"/>
              <a:gd name="connsiteY116" fmla="*/ 317667 h 3538752"/>
              <a:gd name="connsiteX117" fmla="*/ 4958985 w 12192000"/>
              <a:gd name="connsiteY117" fmla="*/ 319949 h 3538752"/>
              <a:gd name="connsiteX118" fmla="*/ 4964720 w 12192000"/>
              <a:gd name="connsiteY118" fmla="*/ 325809 h 3538752"/>
              <a:gd name="connsiteX119" fmla="*/ 4991255 w 12192000"/>
              <a:gd name="connsiteY119" fmla="*/ 326530 h 3538752"/>
              <a:gd name="connsiteX120" fmla="*/ 4994077 w 12192000"/>
              <a:gd name="connsiteY120" fmla="*/ 324646 h 3538752"/>
              <a:gd name="connsiteX121" fmla="*/ 5016802 w 12192000"/>
              <a:gd name="connsiteY121" fmla="*/ 332557 h 3538752"/>
              <a:gd name="connsiteX122" fmla="*/ 5091319 w 12192000"/>
              <a:gd name="connsiteY122" fmla="*/ 348029 h 3538752"/>
              <a:gd name="connsiteX123" fmla="*/ 5259336 w 12192000"/>
              <a:gd name="connsiteY123" fmla="*/ 353694 h 3538752"/>
              <a:gd name="connsiteX124" fmla="*/ 5491971 w 12192000"/>
              <a:gd name="connsiteY124" fmla="*/ 357541 h 3538752"/>
              <a:gd name="connsiteX125" fmla="*/ 5865838 w 12192000"/>
              <a:gd name="connsiteY125" fmla="*/ 337219 h 3538752"/>
              <a:gd name="connsiteX126" fmla="*/ 5995823 w 12192000"/>
              <a:gd name="connsiteY126" fmla="*/ 315792 h 3538752"/>
              <a:gd name="connsiteX127" fmla="*/ 6052915 w 12192000"/>
              <a:gd name="connsiteY127" fmla="*/ 328512 h 3538752"/>
              <a:gd name="connsiteX128" fmla="*/ 6093124 w 12192000"/>
              <a:gd name="connsiteY128" fmla="*/ 322912 h 3538752"/>
              <a:gd name="connsiteX129" fmla="*/ 6097661 w 12192000"/>
              <a:gd name="connsiteY129" fmla="*/ 319980 h 3538752"/>
              <a:gd name="connsiteX130" fmla="*/ 6116838 w 12192000"/>
              <a:gd name="connsiteY130" fmla="*/ 316995 h 3538752"/>
              <a:gd name="connsiteX131" fmla="*/ 6120984 w 12192000"/>
              <a:gd name="connsiteY131" fmla="*/ 305212 h 3538752"/>
              <a:gd name="connsiteX132" fmla="*/ 6148942 w 12192000"/>
              <a:gd name="connsiteY132" fmla="*/ 292880 h 3538752"/>
              <a:gd name="connsiteX133" fmla="*/ 6229970 w 12192000"/>
              <a:gd name="connsiteY133" fmla="*/ 294978 h 3538752"/>
              <a:gd name="connsiteX134" fmla="*/ 6355201 w 12192000"/>
              <a:gd name="connsiteY134" fmla="*/ 291080 h 3538752"/>
              <a:gd name="connsiteX135" fmla="*/ 6456586 w 12192000"/>
              <a:gd name="connsiteY135" fmla="*/ 284485 h 3538752"/>
              <a:gd name="connsiteX136" fmla="*/ 6494018 w 12192000"/>
              <a:gd name="connsiteY136" fmla="*/ 271015 h 3538752"/>
              <a:gd name="connsiteX137" fmla="*/ 6547019 w 12192000"/>
              <a:gd name="connsiteY137" fmla="*/ 259577 h 3538752"/>
              <a:gd name="connsiteX138" fmla="*/ 6644256 w 12192000"/>
              <a:gd name="connsiteY138" fmla="*/ 244518 h 3538752"/>
              <a:gd name="connsiteX139" fmla="*/ 6755672 w 12192000"/>
              <a:gd name="connsiteY139" fmla="*/ 254392 h 3538752"/>
              <a:gd name="connsiteX140" fmla="*/ 6847031 w 12192000"/>
              <a:gd name="connsiteY140" fmla="*/ 277382 h 3538752"/>
              <a:gd name="connsiteX141" fmla="*/ 6889589 w 12192000"/>
              <a:gd name="connsiteY141" fmla="*/ 303507 h 3538752"/>
              <a:gd name="connsiteX142" fmla="*/ 6926533 w 12192000"/>
              <a:gd name="connsiteY142" fmla="*/ 318858 h 3538752"/>
              <a:gd name="connsiteX143" fmla="*/ 6977994 w 12192000"/>
              <a:gd name="connsiteY143" fmla="*/ 386664 h 3538752"/>
              <a:gd name="connsiteX0" fmla="*/ 6977994 w 12192000"/>
              <a:gd name="connsiteY0" fmla="*/ 386664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07787 w 12192000"/>
              <a:gd name="connsiteY27" fmla="*/ 357117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47426 h 3538752"/>
              <a:gd name="connsiteX42" fmla="*/ 11189065 w 12192000"/>
              <a:gd name="connsiteY42" fmla="*/ 169465 h 3538752"/>
              <a:gd name="connsiteX43" fmla="*/ 11287301 w 12192000"/>
              <a:gd name="connsiteY43" fmla="*/ 259949 h 3538752"/>
              <a:gd name="connsiteX44" fmla="*/ 11324148 w 12192000"/>
              <a:gd name="connsiteY44" fmla="*/ 226802 h 3538752"/>
              <a:gd name="connsiteX45" fmla="*/ 11392201 w 12192000"/>
              <a:gd name="connsiteY45" fmla="*/ 219715 h 3538752"/>
              <a:gd name="connsiteX46" fmla="*/ 11453356 w 12192000"/>
              <a:gd name="connsiteY46" fmla="*/ 174122 h 3538752"/>
              <a:gd name="connsiteX47" fmla="*/ 11548919 w 12192000"/>
              <a:gd name="connsiteY47" fmla="*/ 147177 h 3538752"/>
              <a:gd name="connsiteX48" fmla="*/ 11704818 w 12192000"/>
              <a:gd name="connsiteY48" fmla="*/ 46421 h 3538752"/>
              <a:gd name="connsiteX49" fmla="*/ 11822950 w 12192000"/>
              <a:gd name="connsiteY49" fmla="*/ 3657 h 3538752"/>
              <a:gd name="connsiteX50" fmla="*/ 11945987 w 12192000"/>
              <a:gd name="connsiteY50" fmla="*/ 25218 h 3538752"/>
              <a:gd name="connsiteX51" fmla="*/ 12040956 w 12192000"/>
              <a:gd name="connsiteY51" fmla="*/ 69854 h 3538752"/>
              <a:gd name="connsiteX52" fmla="*/ 12117468 w 12192000"/>
              <a:gd name="connsiteY52" fmla="*/ 175055 h 3538752"/>
              <a:gd name="connsiteX53" fmla="*/ 12175691 w 12192000"/>
              <a:gd name="connsiteY53" fmla="*/ 258219 h 3538752"/>
              <a:gd name="connsiteX54" fmla="*/ 12192000 w 12192000"/>
              <a:gd name="connsiteY54" fmla="*/ 441106 h 3538752"/>
              <a:gd name="connsiteX55" fmla="*/ 12192000 w 12192000"/>
              <a:gd name="connsiteY55" fmla="*/ 3538752 h 3538752"/>
              <a:gd name="connsiteX56" fmla="*/ 0 w 12192000"/>
              <a:gd name="connsiteY56" fmla="*/ 3538752 h 3538752"/>
              <a:gd name="connsiteX57" fmla="*/ 0 w 12192000"/>
              <a:gd name="connsiteY57" fmla="*/ 2515851 h 3538752"/>
              <a:gd name="connsiteX58" fmla="*/ 0 w 12192000"/>
              <a:gd name="connsiteY58" fmla="*/ 1519772 h 3538752"/>
              <a:gd name="connsiteX59" fmla="*/ 0 w 12192000"/>
              <a:gd name="connsiteY59" fmla="*/ 787942 h 3538752"/>
              <a:gd name="connsiteX60" fmla="*/ 76043 w 12192000"/>
              <a:gd name="connsiteY60" fmla="*/ 783579 h 3538752"/>
              <a:gd name="connsiteX61" fmla="*/ 156777 w 12192000"/>
              <a:gd name="connsiteY61" fmla="*/ 801341 h 3538752"/>
              <a:gd name="connsiteX62" fmla="*/ 390282 w 12192000"/>
              <a:gd name="connsiteY62" fmla="*/ 808065 h 3538752"/>
              <a:gd name="connsiteX63" fmla="*/ 441283 w 12192000"/>
              <a:gd name="connsiteY63" fmla="*/ 831095 h 3538752"/>
              <a:gd name="connsiteX64" fmla="*/ 479705 w 12192000"/>
              <a:gd name="connsiteY64" fmla="*/ 842830 h 3538752"/>
              <a:gd name="connsiteX65" fmla="*/ 766623 w 12192000"/>
              <a:gd name="connsiteY65" fmla="*/ 890274 h 3538752"/>
              <a:gd name="connsiteX66" fmla="*/ 827314 w 12192000"/>
              <a:gd name="connsiteY66" fmla="*/ 899279 h 3538752"/>
              <a:gd name="connsiteX67" fmla="*/ 998405 w 12192000"/>
              <a:gd name="connsiteY67" fmla="*/ 957448 h 3538752"/>
              <a:gd name="connsiteX68" fmla="*/ 1045574 w 12192000"/>
              <a:gd name="connsiteY68" fmla="*/ 960543 h 3538752"/>
              <a:gd name="connsiteX69" fmla="*/ 1350289 w 12192000"/>
              <a:gd name="connsiteY69" fmla="*/ 973968 h 3538752"/>
              <a:gd name="connsiteX70" fmla="*/ 1493817 w 12192000"/>
              <a:gd name="connsiteY70" fmla="*/ 959169 h 3538752"/>
              <a:gd name="connsiteX71" fmla="*/ 1629709 w 12192000"/>
              <a:gd name="connsiteY71" fmla="*/ 954907 h 3538752"/>
              <a:gd name="connsiteX72" fmla="*/ 1640709 w 12192000"/>
              <a:gd name="connsiteY72" fmla="*/ 959160 h 3538752"/>
              <a:gd name="connsiteX73" fmla="*/ 1645414 w 12192000"/>
              <a:gd name="connsiteY73" fmla="*/ 956586 h 3538752"/>
              <a:gd name="connsiteX74" fmla="*/ 1676636 w 12192000"/>
              <a:gd name="connsiteY74" fmla="*/ 941547 h 3538752"/>
              <a:gd name="connsiteX75" fmla="*/ 1737817 w 12192000"/>
              <a:gd name="connsiteY75" fmla="*/ 943476 h 3538752"/>
              <a:gd name="connsiteX76" fmla="*/ 1862741 w 12192000"/>
              <a:gd name="connsiteY76" fmla="*/ 936709 h 3538752"/>
              <a:gd name="connsiteX77" fmla="*/ 2063928 w 12192000"/>
              <a:gd name="connsiteY77" fmla="*/ 905062 h 3538752"/>
              <a:gd name="connsiteX78" fmla="*/ 2380801 w 12192000"/>
              <a:gd name="connsiteY78" fmla="*/ 866883 h 3538752"/>
              <a:gd name="connsiteX79" fmla="*/ 2654560 w 12192000"/>
              <a:gd name="connsiteY79" fmla="*/ 844535 h 3538752"/>
              <a:gd name="connsiteX80" fmla="*/ 2786787 w 12192000"/>
              <a:gd name="connsiteY80" fmla="*/ 836647 h 3538752"/>
              <a:gd name="connsiteX81" fmla="*/ 2885593 w 12192000"/>
              <a:gd name="connsiteY81" fmla="*/ 779705 h 3538752"/>
              <a:gd name="connsiteX82" fmla="*/ 3039071 w 12192000"/>
              <a:gd name="connsiteY82" fmla="*/ 765472 h 3538752"/>
              <a:gd name="connsiteX83" fmla="*/ 3129193 w 12192000"/>
              <a:gd name="connsiteY83" fmla="*/ 750110 h 3538752"/>
              <a:gd name="connsiteX84" fmla="*/ 3160750 w 12192000"/>
              <a:gd name="connsiteY84" fmla="*/ 733521 h 3538752"/>
              <a:gd name="connsiteX85" fmla="*/ 3206618 w 12192000"/>
              <a:gd name="connsiteY85" fmla="*/ 717584 h 3538752"/>
              <a:gd name="connsiteX86" fmla="*/ 3285495 w 12192000"/>
              <a:gd name="connsiteY86" fmla="*/ 681136 h 3538752"/>
              <a:gd name="connsiteX87" fmla="*/ 3395074 w 12192000"/>
              <a:gd name="connsiteY87" fmla="*/ 646640 h 3538752"/>
              <a:gd name="connsiteX88" fmla="*/ 3486313 w 12192000"/>
              <a:gd name="connsiteY88" fmla="*/ 667432 h 3538752"/>
              <a:gd name="connsiteX89" fmla="*/ 3491586 w 12192000"/>
              <a:gd name="connsiteY89" fmla="*/ 658085 h 3538752"/>
              <a:gd name="connsiteX90" fmla="*/ 3548983 w 12192000"/>
              <a:gd name="connsiteY90" fmla="*/ 650041 h 3538752"/>
              <a:gd name="connsiteX91" fmla="*/ 3731729 w 12192000"/>
              <a:gd name="connsiteY91" fmla="*/ 659133 h 3538752"/>
              <a:gd name="connsiteX92" fmla="*/ 3861674 w 12192000"/>
              <a:gd name="connsiteY92" fmla="*/ 641882 h 3538752"/>
              <a:gd name="connsiteX93" fmla="*/ 3912797 w 12192000"/>
              <a:gd name="connsiteY93" fmla="*/ 644975 h 3538752"/>
              <a:gd name="connsiteX94" fmla="*/ 3975778 w 12192000"/>
              <a:gd name="connsiteY94" fmla="*/ 620298 h 3538752"/>
              <a:gd name="connsiteX95" fmla="*/ 4072288 w 12192000"/>
              <a:gd name="connsiteY95" fmla="*/ 567935 h 3538752"/>
              <a:gd name="connsiteX96" fmla="*/ 4110070 w 12192000"/>
              <a:gd name="connsiteY96" fmla="*/ 575479 h 3538752"/>
              <a:gd name="connsiteX97" fmla="*/ 4148272 w 12192000"/>
              <a:gd name="connsiteY97" fmla="*/ 571651 h 3538752"/>
              <a:gd name="connsiteX98" fmla="*/ 4233003 w 12192000"/>
              <a:gd name="connsiteY98" fmla="*/ 535184 h 3538752"/>
              <a:gd name="connsiteX99" fmla="*/ 4283653 w 12192000"/>
              <a:gd name="connsiteY99" fmla="*/ 521503 h 3538752"/>
              <a:gd name="connsiteX100" fmla="*/ 4420068 w 12192000"/>
              <a:gd name="connsiteY100" fmla="*/ 476150 h 3538752"/>
              <a:gd name="connsiteX101" fmla="*/ 4612820 w 12192000"/>
              <a:gd name="connsiteY101" fmla="*/ 365332 h 3538752"/>
              <a:gd name="connsiteX102" fmla="*/ 4620533 w 12192000"/>
              <a:gd name="connsiteY102" fmla="*/ 362303 h 3538752"/>
              <a:gd name="connsiteX103" fmla="*/ 4642602 w 12192000"/>
              <a:gd name="connsiteY103" fmla="*/ 362800 h 3538752"/>
              <a:gd name="connsiteX104" fmla="*/ 4651066 w 12192000"/>
              <a:gd name="connsiteY104" fmla="*/ 364433 h 3538752"/>
              <a:gd name="connsiteX105" fmla="*/ 4663100 w 12192000"/>
              <a:gd name="connsiteY105" fmla="*/ 363744 h 3538752"/>
              <a:gd name="connsiteX106" fmla="*/ 4663344 w 12192000"/>
              <a:gd name="connsiteY106" fmla="*/ 363267 h 3538752"/>
              <a:gd name="connsiteX107" fmla="*/ 4674721 w 12192000"/>
              <a:gd name="connsiteY107" fmla="*/ 363524 h 3538752"/>
              <a:gd name="connsiteX108" fmla="*/ 4731045 w 12192000"/>
              <a:gd name="connsiteY108" fmla="*/ 370596 h 3538752"/>
              <a:gd name="connsiteX109" fmla="*/ 4798884 w 12192000"/>
              <a:gd name="connsiteY109" fmla="*/ 322785 h 3538752"/>
              <a:gd name="connsiteX110" fmla="*/ 4828155 w 12192000"/>
              <a:gd name="connsiteY110" fmla="*/ 313554 h 3538752"/>
              <a:gd name="connsiteX111" fmla="*/ 4843504 w 12192000"/>
              <a:gd name="connsiteY111" fmla="*/ 306165 h 3538752"/>
              <a:gd name="connsiteX112" fmla="*/ 4853353 w 12192000"/>
              <a:gd name="connsiteY112" fmla="*/ 317732 h 3538752"/>
              <a:gd name="connsiteX113" fmla="*/ 4898297 w 12192000"/>
              <a:gd name="connsiteY113" fmla="*/ 311130 h 3538752"/>
              <a:gd name="connsiteX114" fmla="*/ 4905046 w 12192000"/>
              <a:gd name="connsiteY114" fmla="*/ 308357 h 3538752"/>
              <a:gd name="connsiteX115" fmla="*/ 4940803 w 12192000"/>
              <a:gd name="connsiteY115" fmla="*/ 317667 h 3538752"/>
              <a:gd name="connsiteX116" fmla="*/ 4958985 w 12192000"/>
              <a:gd name="connsiteY116" fmla="*/ 319949 h 3538752"/>
              <a:gd name="connsiteX117" fmla="*/ 4964720 w 12192000"/>
              <a:gd name="connsiteY117" fmla="*/ 325809 h 3538752"/>
              <a:gd name="connsiteX118" fmla="*/ 4991255 w 12192000"/>
              <a:gd name="connsiteY118" fmla="*/ 326530 h 3538752"/>
              <a:gd name="connsiteX119" fmla="*/ 4994077 w 12192000"/>
              <a:gd name="connsiteY119" fmla="*/ 324646 h 3538752"/>
              <a:gd name="connsiteX120" fmla="*/ 5016802 w 12192000"/>
              <a:gd name="connsiteY120" fmla="*/ 332557 h 3538752"/>
              <a:gd name="connsiteX121" fmla="*/ 5091319 w 12192000"/>
              <a:gd name="connsiteY121" fmla="*/ 348029 h 3538752"/>
              <a:gd name="connsiteX122" fmla="*/ 5259336 w 12192000"/>
              <a:gd name="connsiteY122" fmla="*/ 353694 h 3538752"/>
              <a:gd name="connsiteX123" fmla="*/ 5491971 w 12192000"/>
              <a:gd name="connsiteY123" fmla="*/ 357541 h 3538752"/>
              <a:gd name="connsiteX124" fmla="*/ 5865838 w 12192000"/>
              <a:gd name="connsiteY124" fmla="*/ 337219 h 3538752"/>
              <a:gd name="connsiteX125" fmla="*/ 5995823 w 12192000"/>
              <a:gd name="connsiteY125" fmla="*/ 315792 h 3538752"/>
              <a:gd name="connsiteX126" fmla="*/ 6052915 w 12192000"/>
              <a:gd name="connsiteY126" fmla="*/ 328512 h 3538752"/>
              <a:gd name="connsiteX127" fmla="*/ 6093124 w 12192000"/>
              <a:gd name="connsiteY127" fmla="*/ 322912 h 3538752"/>
              <a:gd name="connsiteX128" fmla="*/ 6097661 w 12192000"/>
              <a:gd name="connsiteY128" fmla="*/ 319980 h 3538752"/>
              <a:gd name="connsiteX129" fmla="*/ 6116838 w 12192000"/>
              <a:gd name="connsiteY129" fmla="*/ 316995 h 3538752"/>
              <a:gd name="connsiteX130" fmla="*/ 6120984 w 12192000"/>
              <a:gd name="connsiteY130" fmla="*/ 305212 h 3538752"/>
              <a:gd name="connsiteX131" fmla="*/ 6148942 w 12192000"/>
              <a:gd name="connsiteY131" fmla="*/ 292880 h 3538752"/>
              <a:gd name="connsiteX132" fmla="*/ 6229970 w 12192000"/>
              <a:gd name="connsiteY132" fmla="*/ 294978 h 3538752"/>
              <a:gd name="connsiteX133" fmla="*/ 6355201 w 12192000"/>
              <a:gd name="connsiteY133" fmla="*/ 291080 h 3538752"/>
              <a:gd name="connsiteX134" fmla="*/ 6456586 w 12192000"/>
              <a:gd name="connsiteY134" fmla="*/ 284485 h 3538752"/>
              <a:gd name="connsiteX135" fmla="*/ 6494018 w 12192000"/>
              <a:gd name="connsiteY135" fmla="*/ 271015 h 3538752"/>
              <a:gd name="connsiteX136" fmla="*/ 6547019 w 12192000"/>
              <a:gd name="connsiteY136" fmla="*/ 259577 h 3538752"/>
              <a:gd name="connsiteX137" fmla="*/ 6644256 w 12192000"/>
              <a:gd name="connsiteY137" fmla="*/ 244518 h 3538752"/>
              <a:gd name="connsiteX138" fmla="*/ 6755672 w 12192000"/>
              <a:gd name="connsiteY138" fmla="*/ 254392 h 3538752"/>
              <a:gd name="connsiteX139" fmla="*/ 6847031 w 12192000"/>
              <a:gd name="connsiteY139" fmla="*/ 277382 h 3538752"/>
              <a:gd name="connsiteX140" fmla="*/ 6889589 w 12192000"/>
              <a:gd name="connsiteY140" fmla="*/ 303507 h 3538752"/>
              <a:gd name="connsiteX141" fmla="*/ 6926533 w 12192000"/>
              <a:gd name="connsiteY141" fmla="*/ 318858 h 3538752"/>
              <a:gd name="connsiteX142" fmla="*/ 6977994 w 12192000"/>
              <a:gd name="connsiteY142" fmla="*/ 386664 h 3538752"/>
              <a:gd name="connsiteX0" fmla="*/ 6977994 w 12192000"/>
              <a:gd name="connsiteY0" fmla="*/ 386664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07787 w 12192000"/>
              <a:gd name="connsiteY27" fmla="*/ 357117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11255 h 3538752"/>
              <a:gd name="connsiteX42" fmla="*/ 11189065 w 12192000"/>
              <a:gd name="connsiteY42" fmla="*/ 169465 h 3538752"/>
              <a:gd name="connsiteX43" fmla="*/ 11287301 w 12192000"/>
              <a:gd name="connsiteY43" fmla="*/ 259949 h 3538752"/>
              <a:gd name="connsiteX44" fmla="*/ 11324148 w 12192000"/>
              <a:gd name="connsiteY44" fmla="*/ 226802 h 3538752"/>
              <a:gd name="connsiteX45" fmla="*/ 11392201 w 12192000"/>
              <a:gd name="connsiteY45" fmla="*/ 219715 h 3538752"/>
              <a:gd name="connsiteX46" fmla="*/ 11453356 w 12192000"/>
              <a:gd name="connsiteY46" fmla="*/ 174122 h 3538752"/>
              <a:gd name="connsiteX47" fmla="*/ 11548919 w 12192000"/>
              <a:gd name="connsiteY47" fmla="*/ 147177 h 3538752"/>
              <a:gd name="connsiteX48" fmla="*/ 11704818 w 12192000"/>
              <a:gd name="connsiteY48" fmla="*/ 46421 h 3538752"/>
              <a:gd name="connsiteX49" fmla="*/ 11822950 w 12192000"/>
              <a:gd name="connsiteY49" fmla="*/ 3657 h 3538752"/>
              <a:gd name="connsiteX50" fmla="*/ 11945987 w 12192000"/>
              <a:gd name="connsiteY50" fmla="*/ 25218 h 3538752"/>
              <a:gd name="connsiteX51" fmla="*/ 12040956 w 12192000"/>
              <a:gd name="connsiteY51" fmla="*/ 69854 h 3538752"/>
              <a:gd name="connsiteX52" fmla="*/ 12117468 w 12192000"/>
              <a:gd name="connsiteY52" fmla="*/ 175055 h 3538752"/>
              <a:gd name="connsiteX53" fmla="*/ 12175691 w 12192000"/>
              <a:gd name="connsiteY53" fmla="*/ 258219 h 3538752"/>
              <a:gd name="connsiteX54" fmla="*/ 12192000 w 12192000"/>
              <a:gd name="connsiteY54" fmla="*/ 441106 h 3538752"/>
              <a:gd name="connsiteX55" fmla="*/ 12192000 w 12192000"/>
              <a:gd name="connsiteY55" fmla="*/ 3538752 h 3538752"/>
              <a:gd name="connsiteX56" fmla="*/ 0 w 12192000"/>
              <a:gd name="connsiteY56" fmla="*/ 3538752 h 3538752"/>
              <a:gd name="connsiteX57" fmla="*/ 0 w 12192000"/>
              <a:gd name="connsiteY57" fmla="*/ 2515851 h 3538752"/>
              <a:gd name="connsiteX58" fmla="*/ 0 w 12192000"/>
              <a:gd name="connsiteY58" fmla="*/ 1519772 h 3538752"/>
              <a:gd name="connsiteX59" fmla="*/ 0 w 12192000"/>
              <a:gd name="connsiteY59" fmla="*/ 787942 h 3538752"/>
              <a:gd name="connsiteX60" fmla="*/ 76043 w 12192000"/>
              <a:gd name="connsiteY60" fmla="*/ 783579 h 3538752"/>
              <a:gd name="connsiteX61" fmla="*/ 156777 w 12192000"/>
              <a:gd name="connsiteY61" fmla="*/ 801341 h 3538752"/>
              <a:gd name="connsiteX62" fmla="*/ 390282 w 12192000"/>
              <a:gd name="connsiteY62" fmla="*/ 808065 h 3538752"/>
              <a:gd name="connsiteX63" fmla="*/ 441283 w 12192000"/>
              <a:gd name="connsiteY63" fmla="*/ 831095 h 3538752"/>
              <a:gd name="connsiteX64" fmla="*/ 479705 w 12192000"/>
              <a:gd name="connsiteY64" fmla="*/ 842830 h 3538752"/>
              <a:gd name="connsiteX65" fmla="*/ 766623 w 12192000"/>
              <a:gd name="connsiteY65" fmla="*/ 890274 h 3538752"/>
              <a:gd name="connsiteX66" fmla="*/ 827314 w 12192000"/>
              <a:gd name="connsiteY66" fmla="*/ 899279 h 3538752"/>
              <a:gd name="connsiteX67" fmla="*/ 998405 w 12192000"/>
              <a:gd name="connsiteY67" fmla="*/ 957448 h 3538752"/>
              <a:gd name="connsiteX68" fmla="*/ 1045574 w 12192000"/>
              <a:gd name="connsiteY68" fmla="*/ 960543 h 3538752"/>
              <a:gd name="connsiteX69" fmla="*/ 1350289 w 12192000"/>
              <a:gd name="connsiteY69" fmla="*/ 973968 h 3538752"/>
              <a:gd name="connsiteX70" fmla="*/ 1493817 w 12192000"/>
              <a:gd name="connsiteY70" fmla="*/ 959169 h 3538752"/>
              <a:gd name="connsiteX71" fmla="*/ 1629709 w 12192000"/>
              <a:gd name="connsiteY71" fmla="*/ 954907 h 3538752"/>
              <a:gd name="connsiteX72" fmla="*/ 1640709 w 12192000"/>
              <a:gd name="connsiteY72" fmla="*/ 959160 h 3538752"/>
              <a:gd name="connsiteX73" fmla="*/ 1645414 w 12192000"/>
              <a:gd name="connsiteY73" fmla="*/ 956586 h 3538752"/>
              <a:gd name="connsiteX74" fmla="*/ 1676636 w 12192000"/>
              <a:gd name="connsiteY74" fmla="*/ 941547 h 3538752"/>
              <a:gd name="connsiteX75" fmla="*/ 1737817 w 12192000"/>
              <a:gd name="connsiteY75" fmla="*/ 943476 h 3538752"/>
              <a:gd name="connsiteX76" fmla="*/ 1862741 w 12192000"/>
              <a:gd name="connsiteY76" fmla="*/ 936709 h 3538752"/>
              <a:gd name="connsiteX77" fmla="*/ 2063928 w 12192000"/>
              <a:gd name="connsiteY77" fmla="*/ 905062 h 3538752"/>
              <a:gd name="connsiteX78" fmla="*/ 2380801 w 12192000"/>
              <a:gd name="connsiteY78" fmla="*/ 866883 h 3538752"/>
              <a:gd name="connsiteX79" fmla="*/ 2654560 w 12192000"/>
              <a:gd name="connsiteY79" fmla="*/ 844535 h 3538752"/>
              <a:gd name="connsiteX80" fmla="*/ 2786787 w 12192000"/>
              <a:gd name="connsiteY80" fmla="*/ 836647 h 3538752"/>
              <a:gd name="connsiteX81" fmla="*/ 2885593 w 12192000"/>
              <a:gd name="connsiteY81" fmla="*/ 779705 h 3538752"/>
              <a:gd name="connsiteX82" fmla="*/ 3039071 w 12192000"/>
              <a:gd name="connsiteY82" fmla="*/ 765472 h 3538752"/>
              <a:gd name="connsiteX83" fmla="*/ 3129193 w 12192000"/>
              <a:gd name="connsiteY83" fmla="*/ 750110 h 3538752"/>
              <a:gd name="connsiteX84" fmla="*/ 3160750 w 12192000"/>
              <a:gd name="connsiteY84" fmla="*/ 733521 h 3538752"/>
              <a:gd name="connsiteX85" fmla="*/ 3206618 w 12192000"/>
              <a:gd name="connsiteY85" fmla="*/ 717584 h 3538752"/>
              <a:gd name="connsiteX86" fmla="*/ 3285495 w 12192000"/>
              <a:gd name="connsiteY86" fmla="*/ 681136 h 3538752"/>
              <a:gd name="connsiteX87" fmla="*/ 3395074 w 12192000"/>
              <a:gd name="connsiteY87" fmla="*/ 646640 h 3538752"/>
              <a:gd name="connsiteX88" fmla="*/ 3486313 w 12192000"/>
              <a:gd name="connsiteY88" fmla="*/ 667432 h 3538752"/>
              <a:gd name="connsiteX89" fmla="*/ 3491586 w 12192000"/>
              <a:gd name="connsiteY89" fmla="*/ 658085 h 3538752"/>
              <a:gd name="connsiteX90" fmla="*/ 3548983 w 12192000"/>
              <a:gd name="connsiteY90" fmla="*/ 650041 h 3538752"/>
              <a:gd name="connsiteX91" fmla="*/ 3731729 w 12192000"/>
              <a:gd name="connsiteY91" fmla="*/ 659133 h 3538752"/>
              <a:gd name="connsiteX92" fmla="*/ 3861674 w 12192000"/>
              <a:gd name="connsiteY92" fmla="*/ 641882 h 3538752"/>
              <a:gd name="connsiteX93" fmla="*/ 3912797 w 12192000"/>
              <a:gd name="connsiteY93" fmla="*/ 644975 h 3538752"/>
              <a:gd name="connsiteX94" fmla="*/ 3975778 w 12192000"/>
              <a:gd name="connsiteY94" fmla="*/ 620298 h 3538752"/>
              <a:gd name="connsiteX95" fmla="*/ 4072288 w 12192000"/>
              <a:gd name="connsiteY95" fmla="*/ 567935 h 3538752"/>
              <a:gd name="connsiteX96" fmla="*/ 4110070 w 12192000"/>
              <a:gd name="connsiteY96" fmla="*/ 575479 h 3538752"/>
              <a:gd name="connsiteX97" fmla="*/ 4148272 w 12192000"/>
              <a:gd name="connsiteY97" fmla="*/ 571651 h 3538752"/>
              <a:gd name="connsiteX98" fmla="*/ 4233003 w 12192000"/>
              <a:gd name="connsiteY98" fmla="*/ 535184 h 3538752"/>
              <a:gd name="connsiteX99" fmla="*/ 4283653 w 12192000"/>
              <a:gd name="connsiteY99" fmla="*/ 521503 h 3538752"/>
              <a:gd name="connsiteX100" fmla="*/ 4420068 w 12192000"/>
              <a:gd name="connsiteY100" fmla="*/ 476150 h 3538752"/>
              <a:gd name="connsiteX101" fmla="*/ 4612820 w 12192000"/>
              <a:gd name="connsiteY101" fmla="*/ 365332 h 3538752"/>
              <a:gd name="connsiteX102" fmla="*/ 4620533 w 12192000"/>
              <a:gd name="connsiteY102" fmla="*/ 362303 h 3538752"/>
              <a:gd name="connsiteX103" fmla="*/ 4642602 w 12192000"/>
              <a:gd name="connsiteY103" fmla="*/ 362800 h 3538752"/>
              <a:gd name="connsiteX104" fmla="*/ 4651066 w 12192000"/>
              <a:gd name="connsiteY104" fmla="*/ 364433 h 3538752"/>
              <a:gd name="connsiteX105" fmla="*/ 4663100 w 12192000"/>
              <a:gd name="connsiteY105" fmla="*/ 363744 h 3538752"/>
              <a:gd name="connsiteX106" fmla="*/ 4663344 w 12192000"/>
              <a:gd name="connsiteY106" fmla="*/ 363267 h 3538752"/>
              <a:gd name="connsiteX107" fmla="*/ 4674721 w 12192000"/>
              <a:gd name="connsiteY107" fmla="*/ 363524 h 3538752"/>
              <a:gd name="connsiteX108" fmla="*/ 4731045 w 12192000"/>
              <a:gd name="connsiteY108" fmla="*/ 370596 h 3538752"/>
              <a:gd name="connsiteX109" fmla="*/ 4798884 w 12192000"/>
              <a:gd name="connsiteY109" fmla="*/ 322785 h 3538752"/>
              <a:gd name="connsiteX110" fmla="*/ 4828155 w 12192000"/>
              <a:gd name="connsiteY110" fmla="*/ 313554 h 3538752"/>
              <a:gd name="connsiteX111" fmla="*/ 4843504 w 12192000"/>
              <a:gd name="connsiteY111" fmla="*/ 306165 h 3538752"/>
              <a:gd name="connsiteX112" fmla="*/ 4853353 w 12192000"/>
              <a:gd name="connsiteY112" fmla="*/ 317732 h 3538752"/>
              <a:gd name="connsiteX113" fmla="*/ 4898297 w 12192000"/>
              <a:gd name="connsiteY113" fmla="*/ 311130 h 3538752"/>
              <a:gd name="connsiteX114" fmla="*/ 4905046 w 12192000"/>
              <a:gd name="connsiteY114" fmla="*/ 308357 h 3538752"/>
              <a:gd name="connsiteX115" fmla="*/ 4940803 w 12192000"/>
              <a:gd name="connsiteY115" fmla="*/ 317667 h 3538752"/>
              <a:gd name="connsiteX116" fmla="*/ 4958985 w 12192000"/>
              <a:gd name="connsiteY116" fmla="*/ 319949 h 3538752"/>
              <a:gd name="connsiteX117" fmla="*/ 4964720 w 12192000"/>
              <a:gd name="connsiteY117" fmla="*/ 325809 h 3538752"/>
              <a:gd name="connsiteX118" fmla="*/ 4991255 w 12192000"/>
              <a:gd name="connsiteY118" fmla="*/ 326530 h 3538752"/>
              <a:gd name="connsiteX119" fmla="*/ 4994077 w 12192000"/>
              <a:gd name="connsiteY119" fmla="*/ 324646 h 3538752"/>
              <a:gd name="connsiteX120" fmla="*/ 5016802 w 12192000"/>
              <a:gd name="connsiteY120" fmla="*/ 332557 h 3538752"/>
              <a:gd name="connsiteX121" fmla="*/ 5091319 w 12192000"/>
              <a:gd name="connsiteY121" fmla="*/ 348029 h 3538752"/>
              <a:gd name="connsiteX122" fmla="*/ 5259336 w 12192000"/>
              <a:gd name="connsiteY122" fmla="*/ 353694 h 3538752"/>
              <a:gd name="connsiteX123" fmla="*/ 5491971 w 12192000"/>
              <a:gd name="connsiteY123" fmla="*/ 357541 h 3538752"/>
              <a:gd name="connsiteX124" fmla="*/ 5865838 w 12192000"/>
              <a:gd name="connsiteY124" fmla="*/ 337219 h 3538752"/>
              <a:gd name="connsiteX125" fmla="*/ 5995823 w 12192000"/>
              <a:gd name="connsiteY125" fmla="*/ 315792 h 3538752"/>
              <a:gd name="connsiteX126" fmla="*/ 6052915 w 12192000"/>
              <a:gd name="connsiteY126" fmla="*/ 328512 h 3538752"/>
              <a:gd name="connsiteX127" fmla="*/ 6093124 w 12192000"/>
              <a:gd name="connsiteY127" fmla="*/ 322912 h 3538752"/>
              <a:gd name="connsiteX128" fmla="*/ 6097661 w 12192000"/>
              <a:gd name="connsiteY128" fmla="*/ 319980 h 3538752"/>
              <a:gd name="connsiteX129" fmla="*/ 6116838 w 12192000"/>
              <a:gd name="connsiteY129" fmla="*/ 316995 h 3538752"/>
              <a:gd name="connsiteX130" fmla="*/ 6120984 w 12192000"/>
              <a:gd name="connsiteY130" fmla="*/ 305212 h 3538752"/>
              <a:gd name="connsiteX131" fmla="*/ 6148942 w 12192000"/>
              <a:gd name="connsiteY131" fmla="*/ 292880 h 3538752"/>
              <a:gd name="connsiteX132" fmla="*/ 6229970 w 12192000"/>
              <a:gd name="connsiteY132" fmla="*/ 294978 h 3538752"/>
              <a:gd name="connsiteX133" fmla="*/ 6355201 w 12192000"/>
              <a:gd name="connsiteY133" fmla="*/ 291080 h 3538752"/>
              <a:gd name="connsiteX134" fmla="*/ 6456586 w 12192000"/>
              <a:gd name="connsiteY134" fmla="*/ 284485 h 3538752"/>
              <a:gd name="connsiteX135" fmla="*/ 6494018 w 12192000"/>
              <a:gd name="connsiteY135" fmla="*/ 271015 h 3538752"/>
              <a:gd name="connsiteX136" fmla="*/ 6547019 w 12192000"/>
              <a:gd name="connsiteY136" fmla="*/ 259577 h 3538752"/>
              <a:gd name="connsiteX137" fmla="*/ 6644256 w 12192000"/>
              <a:gd name="connsiteY137" fmla="*/ 244518 h 3538752"/>
              <a:gd name="connsiteX138" fmla="*/ 6755672 w 12192000"/>
              <a:gd name="connsiteY138" fmla="*/ 254392 h 3538752"/>
              <a:gd name="connsiteX139" fmla="*/ 6847031 w 12192000"/>
              <a:gd name="connsiteY139" fmla="*/ 277382 h 3538752"/>
              <a:gd name="connsiteX140" fmla="*/ 6889589 w 12192000"/>
              <a:gd name="connsiteY140" fmla="*/ 303507 h 3538752"/>
              <a:gd name="connsiteX141" fmla="*/ 6926533 w 12192000"/>
              <a:gd name="connsiteY141" fmla="*/ 318858 h 3538752"/>
              <a:gd name="connsiteX142" fmla="*/ 6977994 w 12192000"/>
              <a:gd name="connsiteY142" fmla="*/ 386664 h 3538752"/>
              <a:gd name="connsiteX0" fmla="*/ 6977994 w 12192000"/>
              <a:gd name="connsiteY0" fmla="*/ 386664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07787 w 12192000"/>
              <a:gd name="connsiteY27" fmla="*/ 357117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11255 h 3538752"/>
              <a:gd name="connsiteX42" fmla="*/ 11189065 w 12192000"/>
              <a:gd name="connsiteY42" fmla="*/ 169465 h 3538752"/>
              <a:gd name="connsiteX43" fmla="*/ 11287301 w 12192000"/>
              <a:gd name="connsiteY43" fmla="*/ 180373 h 3538752"/>
              <a:gd name="connsiteX44" fmla="*/ 11324148 w 12192000"/>
              <a:gd name="connsiteY44" fmla="*/ 226802 h 3538752"/>
              <a:gd name="connsiteX45" fmla="*/ 11392201 w 12192000"/>
              <a:gd name="connsiteY45" fmla="*/ 219715 h 3538752"/>
              <a:gd name="connsiteX46" fmla="*/ 11453356 w 12192000"/>
              <a:gd name="connsiteY46" fmla="*/ 174122 h 3538752"/>
              <a:gd name="connsiteX47" fmla="*/ 11548919 w 12192000"/>
              <a:gd name="connsiteY47" fmla="*/ 147177 h 3538752"/>
              <a:gd name="connsiteX48" fmla="*/ 11704818 w 12192000"/>
              <a:gd name="connsiteY48" fmla="*/ 46421 h 3538752"/>
              <a:gd name="connsiteX49" fmla="*/ 11822950 w 12192000"/>
              <a:gd name="connsiteY49" fmla="*/ 3657 h 3538752"/>
              <a:gd name="connsiteX50" fmla="*/ 11945987 w 12192000"/>
              <a:gd name="connsiteY50" fmla="*/ 25218 h 3538752"/>
              <a:gd name="connsiteX51" fmla="*/ 12040956 w 12192000"/>
              <a:gd name="connsiteY51" fmla="*/ 69854 h 3538752"/>
              <a:gd name="connsiteX52" fmla="*/ 12117468 w 12192000"/>
              <a:gd name="connsiteY52" fmla="*/ 175055 h 3538752"/>
              <a:gd name="connsiteX53" fmla="*/ 12175691 w 12192000"/>
              <a:gd name="connsiteY53" fmla="*/ 258219 h 3538752"/>
              <a:gd name="connsiteX54" fmla="*/ 12192000 w 12192000"/>
              <a:gd name="connsiteY54" fmla="*/ 441106 h 3538752"/>
              <a:gd name="connsiteX55" fmla="*/ 12192000 w 12192000"/>
              <a:gd name="connsiteY55" fmla="*/ 3538752 h 3538752"/>
              <a:gd name="connsiteX56" fmla="*/ 0 w 12192000"/>
              <a:gd name="connsiteY56" fmla="*/ 3538752 h 3538752"/>
              <a:gd name="connsiteX57" fmla="*/ 0 w 12192000"/>
              <a:gd name="connsiteY57" fmla="*/ 2515851 h 3538752"/>
              <a:gd name="connsiteX58" fmla="*/ 0 w 12192000"/>
              <a:gd name="connsiteY58" fmla="*/ 1519772 h 3538752"/>
              <a:gd name="connsiteX59" fmla="*/ 0 w 12192000"/>
              <a:gd name="connsiteY59" fmla="*/ 787942 h 3538752"/>
              <a:gd name="connsiteX60" fmla="*/ 76043 w 12192000"/>
              <a:gd name="connsiteY60" fmla="*/ 783579 h 3538752"/>
              <a:gd name="connsiteX61" fmla="*/ 156777 w 12192000"/>
              <a:gd name="connsiteY61" fmla="*/ 801341 h 3538752"/>
              <a:gd name="connsiteX62" fmla="*/ 390282 w 12192000"/>
              <a:gd name="connsiteY62" fmla="*/ 808065 h 3538752"/>
              <a:gd name="connsiteX63" fmla="*/ 441283 w 12192000"/>
              <a:gd name="connsiteY63" fmla="*/ 831095 h 3538752"/>
              <a:gd name="connsiteX64" fmla="*/ 479705 w 12192000"/>
              <a:gd name="connsiteY64" fmla="*/ 842830 h 3538752"/>
              <a:gd name="connsiteX65" fmla="*/ 766623 w 12192000"/>
              <a:gd name="connsiteY65" fmla="*/ 890274 h 3538752"/>
              <a:gd name="connsiteX66" fmla="*/ 827314 w 12192000"/>
              <a:gd name="connsiteY66" fmla="*/ 899279 h 3538752"/>
              <a:gd name="connsiteX67" fmla="*/ 998405 w 12192000"/>
              <a:gd name="connsiteY67" fmla="*/ 957448 h 3538752"/>
              <a:gd name="connsiteX68" fmla="*/ 1045574 w 12192000"/>
              <a:gd name="connsiteY68" fmla="*/ 960543 h 3538752"/>
              <a:gd name="connsiteX69" fmla="*/ 1350289 w 12192000"/>
              <a:gd name="connsiteY69" fmla="*/ 973968 h 3538752"/>
              <a:gd name="connsiteX70" fmla="*/ 1493817 w 12192000"/>
              <a:gd name="connsiteY70" fmla="*/ 959169 h 3538752"/>
              <a:gd name="connsiteX71" fmla="*/ 1629709 w 12192000"/>
              <a:gd name="connsiteY71" fmla="*/ 954907 h 3538752"/>
              <a:gd name="connsiteX72" fmla="*/ 1640709 w 12192000"/>
              <a:gd name="connsiteY72" fmla="*/ 959160 h 3538752"/>
              <a:gd name="connsiteX73" fmla="*/ 1645414 w 12192000"/>
              <a:gd name="connsiteY73" fmla="*/ 956586 h 3538752"/>
              <a:gd name="connsiteX74" fmla="*/ 1676636 w 12192000"/>
              <a:gd name="connsiteY74" fmla="*/ 941547 h 3538752"/>
              <a:gd name="connsiteX75" fmla="*/ 1737817 w 12192000"/>
              <a:gd name="connsiteY75" fmla="*/ 943476 h 3538752"/>
              <a:gd name="connsiteX76" fmla="*/ 1862741 w 12192000"/>
              <a:gd name="connsiteY76" fmla="*/ 936709 h 3538752"/>
              <a:gd name="connsiteX77" fmla="*/ 2063928 w 12192000"/>
              <a:gd name="connsiteY77" fmla="*/ 905062 h 3538752"/>
              <a:gd name="connsiteX78" fmla="*/ 2380801 w 12192000"/>
              <a:gd name="connsiteY78" fmla="*/ 866883 h 3538752"/>
              <a:gd name="connsiteX79" fmla="*/ 2654560 w 12192000"/>
              <a:gd name="connsiteY79" fmla="*/ 844535 h 3538752"/>
              <a:gd name="connsiteX80" fmla="*/ 2786787 w 12192000"/>
              <a:gd name="connsiteY80" fmla="*/ 836647 h 3538752"/>
              <a:gd name="connsiteX81" fmla="*/ 2885593 w 12192000"/>
              <a:gd name="connsiteY81" fmla="*/ 779705 h 3538752"/>
              <a:gd name="connsiteX82" fmla="*/ 3039071 w 12192000"/>
              <a:gd name="connsiteY82" fmla="*/ 765472 h 3538752"/>
              <a:gd name="connsiteX83" fmla="*/ 3129193 w 12192000"/>
              <a:gd name="connsiteY83" fmla="*/ 750110 h 3538752"/>
              <a:gd name="connsiteX84" fmla="*/ 3160750 w 12192000"/>
              <a:gd name="connsiteY84" fmla="*/ 733521 h 3538752"/>
              <a:gd name="connsiteX85" fmla="*/ 3206618 w 12192000"/>
              <a:gd name="connsiteY85" fmla="*/ 717584 h 3538752"/>
              <a:gd name="connsiteX86" fmla="*/ 3285495 w 12192000"/>
              <a:gd name="connsiteY86" fmla="*/ 681136 h 3538752"/>
              <a:gd name="connsiteX87" fmla="*/ 3395074 w 12192000"/>
              <a:gd name="connsiteY87" fmla="*/ 646640 h 3538752"/>
              <a:gd name="connsiteX88" fmla="*/ 3486313 w 12192000"/>
              <a:gd name="connsiteY88" fmla="*/ 667432 h 3538752"/>
              <a:gd name="connsiteX89" fmla="*/ 3491586 w 12192000"/>
              <a:gd name="connsiteY89" fmla="*/ 658085 h 3538752"/>
              <a:gd name="connsiteX90" fmla="*/ 3548983 w 12192000"/>
              <a:gd name="connsiteY90" fmla="*/ 650041 h 3538752"/>
              <a:gd name="connsiteX91" fmla="*/ 3731729 w 12192000"/>
              <a:gd name="connsiteY91" fmla="*/ 659133 h 3538752"/>
              <a:gd name="connsiteX92" fmla="*/ 3861674 w 12192000"/>
              <a:gd name="connsiteY92" fmla="*/ 641882 h 3538752"/>
              <a:gd name="connsiteX93" fmla="*/ 3912797 w 12192000"/>
              <a:gd name="connsiteY93" fmla="*/ 644975 h 3538752"/>
              <a:gd name="connsiteX94" fmla="*/ 3975778 w 12192000"/>
              <a:gd name="connsiteY94" fmla="*/ 620298 h 3538752"/>
              <a:gd name="connsiteX95" fmla="*/ 4072288 w 12192000"/>
              <a:gd name="connsiteY95" fmla="*/ 567935 h 3538752"/>
              <a:gd name="connsiteX96" fmla="*/ 4110070 w 12192000"/>
              <a:gd name="connsiteY96" fmla="*/ 575479 h 3538752"/>
              <a:gd name="connsiteX97" fmla="*/ 4148272 w 12192000"/>
              <a:gd name="connsiteY97" fmla="*/ 571651 h 3538752"/>
              <a:gd name="connsiteX98" fmla="*/ 4233003 w 12192000"/>
              <a:gd name="connsiteY98" fmla="*/ 535184 h 3538752"/>
              <a:gd name="connsiteX99" fmla="*/ 4283653 w 12192000"/>
              <a:gd name="connsiteY99" fmla="*/ 521503 h 3538752"/>
              <a:gd name="connsiteX100" fmla="*/ 4420068 w 12192000"/>
              <a:gd name="connsiteY100" fmla="*/ 476150 h 3538752"/>
              <a:gd name="connsiteX101" fmla="*/ 4612820 w 12192000"/>
              <a:gd name="connsiteY101" fmla="*/ 365332 h 3538752"/>
              <a:gd name="connsiteX102" fmla="*/ 4620533 w 12192000"/>
              <a:gd name="connsiteY102" fmla="*/ 362303 h 3538752"/>
              <a:gd name="connsiteX103" fmla="*/ 4642602 w 12192000"/>
              <a:gd name="connsiteY103" fmla="*/ 362800 h 3538752"/>
              <a:gd name="connsiteX104" fmla="*/ 4651066 w 12192000"/>
              <a:gd name="connsiteY104" fmla="*/ 364433 h 3538752"/>
              <a:gd name="connsiteX105" fmla="*/ 4663100 w 12192000"/>
              <a:gd name="connsiteY105" fmla="*/ 363744 h 3538752"/>
              <a:gd name="connsiteX106" fmla="*/ 4663344 w 12192000"/>
              <a:gd name="connsiteY106" fmla="*/ 363267 h 3538752"/>
              <a:gd name="connsiteX107" fmla="*/ 4674721 w 12192000"/>
              <a:gd name="connsiteY107" fmla="*/ 363524 h 3538752"/>
              <a:gd name="connsiteX108" fmla="*/ 4731045 w 12192000"/>
              <a:gd name="connsiteY108" fmla="*/ 370596 h 3538752"/>
              <a:gd name="connsiteX109" fmla="*/ 4798884 w 12192000"/>
              <a:gd name="connsiteY109" fmla="*/ 322785 h 3538752"/>
              <a:gd name="connsiteX110" fmla="*/ 4828155 w 12192000"/>
              <a:gd name="connsiteY110" fmla="*/ 313554 h 3538752"/>
              <a:gd name="connsiteX111" fmla="*/ 4843504 w 12192000"/>
              <a:gd name="connsiteY111" fmla="*/ 306165 h 3538752"/>
              <a:gd name="connsiteX112" fmla="*/ 4853353 w 12192000"/>
              <a:gd name="connsiteY112" fmla="*/ 317732 h 3538752"/>
              <a:gd name="connsiteX113" fmla="*/ 4898297 w 12192000"/>
              <a:gd name="connsiteY113" fmla="*/ 311130 h 3538752"/>
              <a:gd name="connsiteX114" fmla="*/ 4905046 w 12192000"/>
              <a:gd name="connsiteY114" fmla="*/ 308357 h 3538752"/>
              <a:gd name="connsiteX115" fmla="*/ 4940803 w 12192000"/>
              <a:gd name="connsiteY115" fmla="*/ 317667 h 3538752"/>
              <a:gd name="connsiteX116" fmla="*/ 4958985 w 12192000"/>
              <a:gd name="connsiteY116" fmla="*/ 319949 h 3538752"/>
              <a:gd name="connsiteX117" fmla="*/ 4964720 w 12192000"/>
              <a:gd name="connsiteY117" fmla="*/ 325809 h 3538752"/>
              <a:gd name="connsiteX118" fmla="*/ 4991255 w 12192000"/>
              <a:gd name="connsiteY118" fmla="*/ 326530 h 3538752"/>
              <a:gd name="connsiteX119" fmla="*/ 4994077 w 12192000"/>
              <a:gd name="connsiteY119" fmla="*/ 324646 h 3538752"/>
              <a:gd name="connsiteX120" fmla="*/ 5016802 w 12192000"/>
              <a:gd name="connsiteY120" fmla="*/ 332557 h 3538752"/>
              <a:gd name="connsiteX121" fmla="*/ 5091319 w 12192000"/>
              <a:gd name="connsiteY121" fmla="*/ 348029 h 3538752"/>
              <a:gd name="connsiteX122" fmla="*/ 5259336 w 12192000"/>
              <a:gd name="connsiteY122" fmla="*/ 353694 h 3538752"/>
              <a:gd name="connsiteX123" fmla="*/ 5491971 w 12192000"/>
              <a:gd name="connsiteY123" fmla="*/ 357541 h 3538752"/>
              <a:gd name="connsiteX124" fmla="*/ 5865838 w 12192000"/>
              <a:gd name="connsiteY124" fmla="*/ 337219 h 3538752"/>
              <a:gd name="connsiteX125" fmla="*/ 5995823 w 12192000"/>
              <a:gd name="connsiteY125" fmla="*/ 315792 h 3538752"/>
              <a:gd name="connsiteX126" fmla="*/ 6052915 w 12192000"/>
              <a:gd name="connsiteY126" fmla="*/ 328512 h 3538752"/>
              <a:gd name="connsiteX127" fmla="*/ 6093124 w 12192000"/>
              <a:gd name="connsiteY127" fmla="*/ 322912 h 3538752"/>
              <a:gd name="connsiteX128" fmla="*/ 6097661 w 12192000"/>
              <a:gd name="connsiteY128" fmla="*/ 319980 h 3538752"/>
              <a:gd name="connsiteX129" fmla="*/ 6116838 w 12192000"/>
              <a:gd name="connsiteY129" fmla="*/ 316995 h 3538752"/>
              <a:gd name="connsiteX130" fmla="*/ 6120984 w 12192000"/>
              <a:gd name="connsiteY130" fmla="*/ 305212 h 3538752"/>
              <a:gd name="connsiteX131" fmla="*/ 6148942 w 12192000"/>
              <a:gd name="connsiteY131" fmla="*/ 292880 h 3538752"/>
              <a:gd name="connsiteX132" fmla="*/ 6229970 w 12192000"/>
              <a:gd name="connsiteY132" fmla="*/ 294978 h 3538752"/>
              <a:gd name="connsiteX133" fmla="*/ 6355201 w 12192000"/>
              <a:gd name="connsiteY133" fmla="*/ 291080 h 3538752"/>
              <a:gd name="connsiteX134" fmla="*/ 6456586 w 12192000"/>
              <a:gd name="connsiteY134" fmla="*/ 284485 h 3538752"/>
              <a:gd name="connsiteX135" fmla="*/ 6494018 w 12192000"/>
              <a:gd name="connsiteY135" fmla="*/ 271015 h 3538752"/>
              <a:gd name="connsiteX136" fmla="*/ 6547019 w 12192000"/>
              <a:gd name="connsiteY136" fmla="*/ 259577 h 3538752"/>
              <a:gd name="connsiteX137" fmla="*/ 6644256 w 12192000"/>
              <a:gd name="connsiteY137" fmla="*/ 244518 h 3538752"/>
              <a:gd name="connsiteX138" fmla="*/ 6755672 w 12192000"/>
              <a:gd name="connsiteY138" fmla="*/ 254392 h 3538752"/>
              <a:gd name="connsiteX139" fmla="*/ 6847031 w 12192000"/>
              <a:gd name="connsiteY139" fmla="*/ 277382 h 3538752"/>
              <a:gd name="connsiteX140" fmla="*/ 6889589 w 12192000"/>
              <a:gd name="connsiteY140" fmla="*/ 303507 h 3538752"/>
              <a:gd name="connsiteX141" fmla="*/ 6926533 w 12192000"/>
              <a:gd name="connsiteY141" fmla="*/ 318858 h 3538752"/>
              <a:gd name="connsiteX142" fmla="*/ 6977994 w 12192000"/>
              <a:gd name="connsiteY142" fmla="*/ 386664 h 3538752"/>
              <a:gd name="connsiteX0" fmla="*/ 6977994 w 12192000"/>
              <a:gd name="connsiteY0" fmla="*/ 386664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07787 w 12192000"/>
              <a:gd name="connsiteY27" fmla="*/ 357117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11255 h 3538752"/>
              <a:gd name="connsiteX42" fmla="*/ 11189065 w 12192000"/>
              <a:gd name="connsiteY42" fmla="*/ 169465 h 3538752"/>
              <a:gd name="connsiteX43" fmla="*/ 11287301 w 12192000"/>
              <a:gd name="connsiteY43" fmla="*/ 180373 h 3538752"/>
              <a:gd name="connsiteX44" fmla="*/ 11324148 w 12192000"/>
              <a:gd name="connsiteY44" fmla="*/ 176162 h 3538752"/>
              <a:gd name="connsiteX45" fmla="*/ 11392201 w 12192000"/>
              <a:gd name="connsiteY45" fmla="*/ 219715 h 3538752"/>
              <a:gd name="connsiteX46" fmla="*/ 11453356 w 12192000"/>
              <a:gd name="connsiteY46" fmla="*/ 174122 h 3538752"/>
              <a:gd name="connsiteX47" fmla="*/ 11548919 w 12192000"/>
              <a:gd name="connsiteY47" fmla="*/ 147177 h 3538752"/>
              <a:gd name="connsiteX48" fmla="*/ 11704818 w 12192000"/>
              <a:gd name="connsiteY48" fmla="*/ 46421 h 3538752"/>
              <a:gd name="connsiteX49" fmla="*/ 11822950 w 12192000"/>
              <a:gd name="connsiteY49" fmla="*/ 3657 h 3538752"/>
              <a:gd name="connsiteX50" fmla="*/ 11945987 w 12192000"/>
              <a:gd name="connsiteY50" fmla="*/ 25218 h 3538752"/>
              <a:gd name="connsiteX51" fmla="*/ 12040956 w 12192000"/>
              <a:gd name="connsiteY51" fmla="*/ 69854 h 3538752"/>
              <a:gd name="connsiteX52" fmla="*/ 12117468 w 12192000"/>
              <a:gd name="connsiteY52" fmla="*/ 175055 h 3538752"/>
              <a:gd name="connsiteX53" fmla="*/ 12175691 w 12192000"/>
              <a:gd name="connsiteY53" fmla="*/ 258219 h 3538752"/>
              <a:gd name="connsiteX54" fmla="*/ 12192000 w 12192000"/>
              <a:gd name="connsiteY54" fmla="*/ 441106 h 3538752"/>
              <a:gd name="connsiteX55" fmla="*/ 12192000 w 12192000"/>
              <a:gd name="connsiteY55" fmla="*/ 3538752 h 3538752"/>
              <a:gd name="connsiteX56" fmla="*/ 0 w 12192000"/>
              <a:gd name="connsiteY56" fmla="*/ 3538752 h 3538752"/>
              <a:gd name="connsiteX57" fmla="*/ 0 w 12192000"/>
              <a:gd name="connsiteY57" fmla="*/ 2515851 h 3538752"/>
              <a:gd name="connsiteX58" fmla="*/ 0 w 12192000"/>
              <a:gd name="connsiteY58" fmla="*/ 1519772 h 3538752"/>
              <a:gd name="connsiteX59" fmla="*/ 0 w 12192000"/>
              <a:gd name="connsiteY59" fmla="*/ 787942 h 3538752"/>
              <a:gd name="connsiteX60" fmla="*/ 76043 w 12192000"/>
              <a:gd name="connsiteY60" fmla="*/ 783579 h 3538752"/>
              <a:gd name="connsiteX61" fmla="*/ 156777 w 12192000"/>
              <a:gd name="connsiteY61" fmla="*/ 801341 h 3538752"/>
              <a:gd name="connsiteX62" fmla="*/ 390282 w 12192000"/>
              <a:gd name="connsiteY62" fmla="*/ 808065 h 3538752"/>
              <a:gd name="connsiteX63" fmla="*/ 441283 w 12192000"/>
              <a:gd name="connsiteY63" fmla="*/ 831095 h 3538752"/>
              <a:gd name="connsiteX64" fmla="*/ 479705 w 12192000"/>
              <a:gd name="connsiteY64" fmla="*/ 842830 h 3538752"/>
              <a:gd name="connsiteX65" fmla="*/ 766623 w 12192000"/>
              <a:gd name="connsiteY65" fmla="*/ 890274 h 3538752"/>
              <a:gd name="connsiteX66" fmla="*/ 827314 w 12192000"/>
              <a:gd name="connsiteY66" fmla="*/ 899279 h 3538752"/>
              <a:gd name="connsiteX67" fmla="*/ 998405 w 12192000"/>
              <a:gd name="connsiteY67" fmla="*/ 957448 h 3538752"/>
              <a:gd name="connsiteX68" fmla="*/ 1045574 w 12192000"/>
              <a:gd name="connsiteY68" fmla="*/ 960543 h 3538752"/>
              <a:gd name="connsiteX69" fmla="*/ 1350289 w 12192000"/>
              <a:gd name="connsiteY69" fmla="*/ 973968 h 3538752"/>
              <a:gd name="connsiteX70" fmla="*/ 1493817 w 12192000"/>
              <a:gd name="connsiteY70" fmla="*/ 959169 h 3538752"/>
              <a:gd name="connsiteX71" fmla="*/ 1629709 w 12192000"/>
              <a:gd name="connsiteY71" fmla="*/ 954907 h 3538752"/>
              <a:gd name="connsiteX72" fmla="*/ 1640709 w 12192000"/>
              <a:gd name="connsiteY72" fmla="*/ 959160 h 3538752"/>
              <a:gd name="connsiteX73" fmla="*/ 1645414 w 12192000"/>
              <a:gd name="connsiteY73" fmla="*/ 956586 h 3538752"/>
              <a:gd name="connsiteX74" fmla="*/ 1676636 w 12192000"/>
              <a:gd name="connsiteY74" fmla="*/ 941547 h 3538752"/>
              <a:gd name="connsiteX75" fmla="*/ 1737817 w 12192000"/>
              <a:gd name="connsiteY75" fmla="*/ 943476 h 3538752"/>
              <a:gd name="connsiteX76" fmla="*/ 1862741 w 12192000"/>
              <a:gd name="connsiteY76" fmla="*/ 936709 h 3538752"/>
              <a:gd name="connsiteX77" fmla="*/ 2063928 w 12192000"/>
              <a:gd name="connsiteY77" fmla="*/ 905062 h 3538752"/>
              <a:gd name="connsiteX78" fmla="*/ 2380801 w 12192000"/>
              <a:gd name="connsiteY78" fmla="*/ 866883 h 3538752"/>
              <a:gd name="connsiteX79" fmla="*/ 2654560 w 12192000"/>
              <a:gd name="connsiteY79" fmla="*/ 844535 h 3538752"/>
              <a:gd name="connsiteX80" fmla="*/ 2786787 w 12192000"/>
              <a:gd name="connsiteY80" fmla="*/ 836647 h 3538752"/>
              <a:gd name="connsiteX81" fmla="*/ 2885593 w 12192000"/>
              <a:gd name="connsiteY81" fmla="*/ 779705 h 3538752"/>
              <a:gd name="connsiteX82" fmla="*/ 3039071 w 12192000"/>
              <a:gd name="connsiteY82" fmla="*/ 765472 h 3538752"/>
              <a:gd name="connsiteX83" fmla="*/ 3129193 w 12192000"/>
              <a:gd name="connsiteY83" fmla="*/ 750110 h 3538752"/>
              <a:gd name="connsiteX84" fmla="*/ 3160750 w 12192000"/>
              <a:gd name="connsiteY84" fmla="*/ 733521 h 3538752"/>
              <a:gd name="connsiteX85" fmla="*/ 3206618 w 12192000"/>
              <a:gd name="connsiteY85" fmla="*/ 717584 h 3538752"/>
              <a:gd name="connsiteX86" fmla="*/ 3285495 w 12192000"/>
              <a:gd name="connsiteY86" fmla="*/ 681136 h 3538752"/>
              <a:gd name="connsiteX87" fmla="*/ 3395074 w 12192000"/>
              <a:gd name="connsiteY87" fmla="*/ 646640 h 3538752"/>
              <a:gd name="connsiteX88" fmla="*/ 3486313 w 12192000"/>
              <a:gd name="connsiteY88" fmla="*/ 667432 h 3538752"/>
              <a:gd name="connsiteX89" fmla="*/ 3491586 w 12192000"/>
              <a:gd name="connsiteY89" fmla="*/ 658085 h 3538752"/>
              <a:gd name="connsiteX90" fmla="*/ 3548983 w 12192000"/>
              <a:gd name="connsiteY90" fmla="*/ 650041 h 3538752"/>
              <a:gd name="connsiteX91" fmla="*/ 3731729 w 12192000"/>
              <a:gd name="connsiteY91" fmla="*/ 659133 h 3538752"/>
              <a:gd name="connsiteX92" fmla="*/ 3861674 w 12192000"/>
              <a:gd name="connsiteY92" fmla="*/ 641882 h 3538752"/>
              <a:gd name="connsiteX93" fmla="*/ 3912797 w 12192000"/>
              <a:gd name="connsiteY93" fmla="*/ 644975 h 3538752"/>
              <a:gd name="connsiteX94" fmla="*/ 3975778 w 12192000"/>
              <a:gd name="connsiteY94" fmla="*/ 620298 h 3538752"/>
              <a:gd name="connsiteX95" fmla="*/ 4072288 w 12192000"/>
              <a:gd name="connsiteY95" fmla="*/ 567935 h 3538752"/>
              <a:gd name="connsiteX96" fmla="*/ 4110070 w 12192000"/>
              <a:gd name="connsiteY96" fmla="*/ 575479 h 3538752"/>
              <a:gd name="connsiteX97" fmla="*/ 4148272 w 12192000"/>
              <a:gd name="connsiteY97" fmla="*/ 571651 h 3538752"/>
              <a:gd name="connsiteX98" fmla="*/ 4233003 w 12192000"/>
              <a:gd name="connsiteY98" fmla="*/ 535184 h 3538752"/>
              <a:gd name="connsiteX99" fmla="*/ 4283653 w 12192000"/>
              <a:gd name="connsiteY99" fmla="*/ 521503 h 3538752"/>
              <a:gd name="connsiteX100" fmla="*/ 4420068 w 12192000"/>
              <a:gd name="connsiteY100" fmla="*/ 476150 h 3538752"/>
              <a:gd name="connsiteX101" fmla="*/ 4612820 w 12192000"/>
              <a:gd name="connsiteY101" fmla="*/ 365332 h 3538752"/>
              <a:gd name="connsiteX102" fmla="*/ 4620533 w 12192000"/>
              <a:gd name="connsiteY102" fmla="*/ 362303 h 3538752"/>
              <a:gd name="connsiteX103" fmla="*/ 4642602 w 12192000"/>
              <a:gd name="connsiteY103" fmla="*/ 362800 h 3538752"/>
              <a:gd name="connsiteX104" fmla="*/ 4651066 w 12192000"/>
              <a:gd name="connsiteY104" fmla="*/ 364433 h 3538752"/>
              <a:gd name="connsiteX105" fmla="*/ 4663100 w 12192000"/>
              <a:gd name="connsiteY105" fmla="*/ 363744 h 3538752"/>
              <a:gd name="connsiteX106" fmla="*/ 4663344 w 12192000"/>
              <a:gd name="connsiteY106" fmla="*/ 363267 h 3538752"/>
              <a:gd name="connsiteX107" fmla="*/ 4674721 w 12192000"/>
              <a:gd name="connsiteY107" fmla="*/ 363524 h 3538752"/>
              <a:gd name="connsiteX108" fmla="*/ 4731045 w 12192000"/>
              <a:gd name="connsiteY108" fmla="*/ 370596 h 3538752"/>
              <a:gd name="connsiteX109" fmla="*/ 4798884 w 12192000"/>
              <a:gd name="connsiteY109" fmla="*/ 322785 h 3538752"/>
              <a:gd name="connsiteX110" fmla="*/ 4828155 w 12192000"/>
              <a:gd name="connsiteY110" fmla="*/ 313554 h 3538752"/>
              <a:gd name="connsiteX111" fmla="*/ 4843504 w 12192000"/>
              <a:gd name="connsiteY111" fmla="*/ 306165 h 3538752"/>
              <a:gd name="connsiteX112" fmla="*/ 4853353 w 12192000"/>
              <a:gd name="connsiteY112" fmla="*/ 317732 h 3538752"/>
              <a:gd name="connsiteX113" fmla="*/ 4898297 w 12192000"/>
              <a:gd name="connsiteY113" fmla="*/ 311130 h 3538752"/>
              <a:gd name="connsiteX114" fmla="*/ 4905046 w 12192000"/>
              <a:gd name="connsiteY114" fmla="*/ 308357 h 3538752"/>
              <a:gd name="connsiteX115" fmla="*/ 4940803 w 12192000"/>
              <a:gd name="connsiteY115" fmla="*/ 317667 h 3538752"/>
              <a:gd name="connsiteX116" fmla="*/ 4958985 w 12192000"/>
              <a:gd name="connsiteY116" fmla="*/ 319949 h 3538752"/>
              <a:gd name="connsiteX117" fmla="*/ 4964720 w 12192000"/>
              <a:gd name="connsiteY117" fmla="*/ 325809 h 3538752"/>
              <a:gd name="connsiteX118" fmla="*/ 4991255 w 12192000"/>
              <a:gd name="connsiteY118" fmla="*/ 326530 h 3538752"/>
              <a:gd name="connsiteX119" fmla="*/ 4994077 w 12192000"/>
              <a:gd name="connsiteY119" fmla="*/ 324646 h 3538752"/>
              <a:gd name="connsiteX120" fmla="*/ 5016802 w 12192000"/>
              <a:gd name="connsiteY120" fmla="*/ 332557 h 3538752"/>
              <a:gd name="connsiteX121" fmla="*/ 5091319 w 12192000"/>
              <a:gd name="connsiteY121" fmla="*/ 348029 h 3538752"/>
              <a:gd name="connsiteX122" fmla="*/ 5259336 w 12192000"/>
              <a:gd name="connsiteY122" fmla="*/ 353694 h 3538752"/>
              <a:gd name="connsiteX123" fmla="*/ 5491971 w 12192000"/>
              <a:gd name="connsiteY123" fmla="*/ 357541 h 3538752"/>
              <a:gd name="connsiteX124" fmla="*/ 5865838 w 12192000"/>
              <a:gd name="connsiteY124" fmla="*/ 337219 h 3538752"/>
              <a:gd name="connsiteX125" fmla="*/ 5995823 w 12192000"/>
              <a:gd name="connsiteY125" fmla="*/ 315792 h 3538752"/>
              <a:gd name="connsiteX126" fmla="*/ 6052915 w 12192000"/>
              <a:gd name="connsiteY126" fmla="*/ 328512 h 3538752"/>
              <a:gd name="connsiteX127" fmla="*/ 6093124 w 12192000"/>
              <a:gd name="connsiteY127" fmla="*/ 322912 h 3538752"/>
              <a:gd name="connsiteX128" fmla="*/ 6097661 w 12192000"/>
              <a:gd name="connsiteY128" fmla="*/ 319980 h 3538752"/>
              <a:gd name="connsiteX129" fmla="*/ 6116838 w 12192000"/>
              <a:gd name="connsiteY129" fmla="*/ 316995 h 3538752"/>
              <a:gd name="connsiteX130" fmla="*/ 6120984 w 12192000"/>
              <a:gd name="connsiteY130" fmla="*/ 305212 h 3538752"/>
              <a:gd name="connsiteX131" fmla="*/ 6148942 w 12192000"/>
              <a:gd name="connsiteY131" fmla="*/ 292880 h 3538752"/>
              <a:gd name="connsiteX132" fmla="*/ 6229970 w 12192000"/>
              <a:gd name="connsiteY132" fmla="*/ 294978 h 3538752"/>
              <a:gd name="connsiteX133" fmla="*/ 6355201 w 12192000"/>
              <a:gd name="connsiteY133" fmla="*/ 291080 h 3538752"/>
              <a:gd name="connsiteX134" fmla="*/ 6456586 w 12192000"/>
              <a:gd name="connsiteY134" fmla="*/ 284485 h 3538752"/>
              <a:gd name="connsiteX135" fmla="*/ 6494018 w 12192000"/>
              <a:gd name="connsiteY135" fmla="*/ 271015 h 3538752"/>
              <a:gd name="connsiteX136" fmla="*/ 6547019 w 12192000"/>
              <a:gd name="connsiteY136" fmla="*/ 259577 h 3538752"/>
              <a:gd name="connsiteX137" fmla="*/ 6644256 w 12192000"/>
              <a:gd name="connsiteY137" fmla="*/ 244518 h 3538752"/>
              <a:gd name="connsiteX138" fmla="*/ 6755672 w 12192000"/>
              <a:gd name="connsiteY138" fmla="*/ 254392 h 3538752"/>
              <a:gd name="connsiteX139" fmla="*/ 6847031 w 12192000"/>
              <a:gd name="connsiteY139" fmla="*/ 277382 h 3538752"/>
              <a:gd name="connsiteX140" fmla="*/ 6889589 w 12192000"/>
              <a:gd name="connsiteY140" fmla="*/ 303507 h 3538752"/>
              <a:gd name="connsiteX141" fmla="*/ 6926533 w 12192000"/>
              <a:gd name="connsiteY141" fmla="*/ 318858 h 3538752"/>
              <a:gd name="connsiteX142" fmla="*/ 6977994 w 12192000"/>
              <a:gd name="connsiteY142" fmla="*/ 386664 h 3538752"/>
              <a:gd name="connsiteX0" fmla="*/ 6977994 w 12192000"/>
              <a:gd name="connsiteY0" fmla="*/ 386664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07787 w 12192000"/>
              <a:gd name="connsiteY27" fmla="*/ 357117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11255 h 3538752"/>
              <a:gd name="connsiteX42" fmla="*/ 11189065 w 12192000"/>
              <a:gd name="connsiteY42" fmla="*/ 169465 h 3538752"/>
              <a:gd name="connsiteX43" fmla="*/ 11287301 w 12192000"/>
              <a:gd name="connsiteY43" fmla="*/ 180373 h 3538752"/>
              <a:gd name="connsiteX44" fmla="*/ 11324148 w 12192000"/>
              <a:gd name="connsiteY44" fmla="*/ 176162 h 3538752"/>
              <a:gd name="connsiteX45" fmla="*/ 11392201 w 12192000"/>
              <a:gd name="connsiteY45" fmla="*/ 140138 h 3538752"/>
              <a:gd name="connsiteX46" fmla="*/ 11453356 w 12192000"/>
              <a:gd name="connsiteY46" fmla="*/ 174122 h 3538752"/>
              <a:gd name="connsiteX47" fmla="*/ 11548919 w 12192000"/>
              <a:gd name="connsiteY47" fmla="*/ 147177 h 3538752"/>
              <a:gd name="connsiteX48" fmla="*/ 11704818 w 12192000"/>
              <a:gd name="connsiteY48" fmla="*/ 46421 h 3538752"/>
              <a:gd name="connsiteX49" fmla="*/ 11822950 w 12192000"/>
              <a:gd name="connsiteY49" fmla="*/ 3657 h 3538752"/>
              <a:gd name="connsiteX50" fmla="*/ 11945987 w 12192000"/>
              <a:gd name="connsiteY50" fmla="*/ 25218 h 3538752"/>
              <a:gd name="connsiteX51" fmla="*/ 12040956 w 12192000"/>
              <a:gd name="connsiteY51" fmla="*/ 69854 h 3538752"/>
              <a:gd name="connsiteX52" fmla="*/ 12117468 w 12192000"/>
              <a:gd name="connsiteY52" fmla="*/ 175055 h 3538752"/>
              <a:gd name="connsiteX53" fmla="*/ 12175691 w 12192000"/>
              <a:gd name="connsiteY53" fmla="*/ 258219 h 3538752"/>
              <a:gd name="connsiteX54" fmla="*/ 12192000 w 12192000"/>
              <a:gd name="connsiteY54" fmla="*/ 441106 h 3538752"/>
              <a:gd name="connsiteX55" fmla="*/ 12192000 w 12192000"/>
              <a:gd name="connsiteY55" fmla="*/ 3538752 h 3538752"/>
              <a:gd name="connsiteX56" fmla="*/ 0 w 12192000"/>
              <a:gd name="connsiteY56" fmla="*/ 3538752 h 3538752"/>
              <a:gd name="connsiteX57" fmla="*/ 0 w 12192000"/>
              <a:gd name="connsiteY57" fmla="*/ 2515851 h 3538752"/>
              <a:gd name="connsiteX58" fmla="*/ 0 w 12192000"/>
              <a:gd name="connsiteY58" fmla="*/ 1519772 h 3538752"/>
              <a:gd name="connsiteX59" fmla="*/ 0 w 12192000"/>
              <a:gd name="connsiteY59" fmla="*/ 787942 h 3538752"/>
              <a:gd name="connsiteX60" fmla="*/ 76043 w 12192000"/>
              <a:gd name="connsiteY60" fmla="*/ 783579 h 3538752"/>
              <a:gd name="connsiteX61" fmla="*/ 156777 w 12192000"/>
              <a:gd name="connsiteY61" fmla="*/ 801341 h 3538752"/>
              <a:gd name="connsiteX62" fmla="*/ 390282 w 12192000"/>
              <a:gd name="connsiteY62" fmla="*/ 808065 h 3538752"/>
              <a:gd name="connsiteX63" fmla="*/ 441283 w 12192000"/>
              <a:gd name="connsiteY63" fmla="*/ 831095 h 3538752"/>
              <a:gd name="connsiteX64" fmla="*/ 479705 w 12192000"/>
              <a:gd name="connsiteY64" fmla="*/ 842830 h 3538752"/>
              <a:gd name="connsiteX65" fmla="*/ 766623 w 12192000"/>
              <a:gd name="connsiteY65" fmla="*/ 890274 h 3538752"/>
              <a:gd name="connsiteX66" fmla="*/ 827314 w 12192000"/>
              <a:gd name="connsiteY66" fmla="*/ 899279 h 3538752"/>
              <a:gd name="connsiteX67" fmla="*/ 998405 w 12192000"/>
              <a:gd name="connsiteY67" fmla="*/ 957448 h 3538752"/>
              <a:gd name="connsiteX68" fmla="*/ 1045574 w 12192000"/>
              <a:gd name="connsiteY68" fmla="*/ 960543 h 3538752"/>
              <a:gd name="connsiteX69" fmla="*/ 1350289 w 12192000"/>
              <a:gd name="connsiteY69" fmla="*/ 973968 h 3538752"/>
              <a:gd name="connsiteX70" fmla="*/ 1493817 w 12192000"/>
              <a:gd name="connsiteY70" fmla="*/ 959169 h 3538752"/>
              <a:gd name="connsiteX71" fmla="*/ 1629709 w 12192000"/>
              <a:gd name="connsiteY71" fmla="*/ 954907 h 3538752"/>
              <a:gd name="connsiteX72" fmla="*/ 1640709 w 12192000"/>
              <a:gd name="connsiteY72" fmla="*/ 959160 h 3538752"/>
              <a:gd name="connsiteX73" fmla="*/ 1645414 w 12192000"/>
              <a:gd name="connsiteY73" fmla="*/ 956586 h 3538752"/>
              <a:gd name="connsiteX74" fmla="*/ 1676636 w 12192000"/>
              <a:gd name="connsiteY74" fmla="*/ 941547 h 3538752"/>
              <a:gd name="connsiteX75" fmla="*/ 1737817 w 12192000"/>
              <a:gd name="connsiteY75" fmla="*/ 943476 h 3538752"/>
              <a:gd name="connsiteX76" fmla="*/ 1862741 w 12192000"/>
              <a:gd name="connsiteY76" fmla="*/ 936709 h 3538752"/>
              <a:gd name="connsiteX77" fmla="*/ 2063928 w 12192000"/>
              <a:gd name="connsiteY77" fmla="*/ 905062 h 3538752"/>
              <a:gd name="connsiteX78" fmla="*/ 2380801 w 12192000"/>
              <a:gd name="connsiteY78" fmla="*/ 866883 h 3538752"/>
              <a:gd name="connsiteX79" fmla="*/ 2654560 w 12192000"/>
              <a:gd name="connsiteY79" fmla="*/ 844535 h 3538752"/>
              <a:gd name="connsiteX80" fmla="*/ 2786787 w 12192000"/>
              <a:gd name="connsiteY80" fmla="*/ 836647 h 3538752"/>
              <a:gd name="connsiteX81" fmla="*/ 2885593 w 12192000"/>
              <a:gd name="connsiteY81" fmla="*/ 779705 h 3538752"/>
              <a:gd name="connsiteX82" fmla="*/ 3039071 w 12192000"/>
              <a:gd name="connsiteY82" fmla="*/ 765472 h 3538752"/>
              <a:gd name="connsiteX83" fmla="*/ 3129193 w 12192000"/>
              <a:gd name="connsiteY83" fmla="*/ 750110 h 3538752"/>
              <a:gd name="connsiteX84" fmla="*/ 3160750 w 12192000"/>
              <a:gd name="connsiteY84" fmla="*/ 733521 h 3538752"/>
              <a:gd name="connsiteX85" fmla="*/ 3206618 w 12192000"/>
              <a:gd name="connsiteY85" fmla="*/ 717584 h 3538752"/>
              <a:gd name="connsiteX86" fmla="*/ 3285495 w 12192000"/>
              <a:gd name="connsiteY86" fmla="*/ 681136 h 3538752"/>
              <a:gd name="connsiteX87" fmla="*/ 3395074 w 12192000"/>
              <a:gd name="connsiteY87" fmla="*/ 646640 h 3538752"/>
              <a:gd name="connsiteX88" fmla="*/ 3486313 w 12192000"/>
              <a:gd name="connsiteY88" fmla="*/ 667432 h 3538752"/>
              <a:gd name="connsiteX89" fmla="*/ 3491586 w 12192000"/>
              <a:gd name="connsiteY89" fmla="*/ 658085 h 3538752"/>
              <a:gd name="connsiteX90" fmla="*/ 3548983 w 12192000"/>
              <a:gd name="connsiteY90" fmla="*/ 650041 h 3538752"/>
              <a:gd name="connsiteX91" fmla="*/ 3731729 w 12192000"/>
              <a:gd name="connsiteY91" fmla="*/ 659133 h 3538752"/>
              <a:gd name="connsiteX92" fmla="*/ 3861674 w 12192000"/>
              <a:gd name="connsiteY92" fmla="*/ 641882 h 3538752"/>
              <a:gd name="connsiteX93" fmla="*/ 3912797 w 12192000"/>
              <a:gd name="connsiteY93" fmla="*/ 644975 h 3538752"/>
              <a:gd name="connsiteX94" fmla="*/ 3975778 w 12192000"/>
              <a:gd name="connsiteY94" fmla="*/ 620298 h 3538752"/>
              <a:gd name="connsiteX95" fmla="*/ 4072288 w 12192000"/>
              <a:gd name="connsiteY95" fmla="*/ 567935 h 3538752"/>
              <a:gd name="connsiteX96" fmla="*/ 4110070 w 12192000"/>
              <a:gd name="connsiteY96" fmla="*/ 575479 h 3538752"/>
              <a:gd name="connsiteX97" fmla="*/ 4148272 w 12192000"/>
              <a:gd name="connsiteY97" fmla="*/ 571651 h 3538752"/>
              <a:gd name="connsiteX98" fmla="*/ 4233003 w 12192000"/>
              <a:gd name="connsiteY98" fmla="*/ 535184 h 3538752"/>
              <a:gd name="connsiteX99" fmla="*/ 4283653 w 12192000"/>
              <a:gd name="connsiteY99" fmla="*/ 521503 h 3538752"/>
              <a:gd name="connsiteX100" fmla="*/ 4420068 w 12192000"/>
              <a:gd name="connsiteY100" fmla="*/ 476150 h 3538752"/>
              <a:gd name="connsiteX101" fmla="*/ 4612820 w 12192000"/>
              <a:gd name="connsiteY101" fmla="*/ 365332 h 3538752"/>
              <a:gd name="connsiteX102" fmla="*/ 4620533 w 12192000"/>
              <a:gd name="connsiteY102" fmla="*/ 362303 h 3538752"/>
              <a:gd name="connsiteX103" fmla="*/ 4642602 w 12192000"/>
              <a:gd name="connsiteY103" fmla="*/ 362800 h 3538752"/>
              <a:gd name="connsiteX104" fmla="*/ 4651066 w 12192000"/>
              <a:gd name="connsiteY104" fmla="*/ 364433 h 3538752"/>
              <a:gd name="connsiteX105" fmla="*/ 4663100 w 12192000"/>
              <a:gd name="connsiteY105" fmla="*/ 363744 h 3538752"/>
              <a:gd name="connsiteX106" fmla="*/ 4663344 w 12192000"/>
              <a:gd name="connsiteY106" fmla="*/ 363267 h 3538752"/>
              <a:gd name="connsiteX107" fmla="*/ 4674721 w 12192000"/>
              <a:gd name="connsiteY107" fmla="*/ 363524 h 3538752"/>
              <a:gd name="connsiteX108" fmla="*/ 4731045 w 12192000"/>
              <a:gd name="connsiteY108" fmla="*/ 370596 h 3538752"/>
              <a:gd name="connsiteX109" fmla="*/ 4798884 w 12192000"/>
              <a:gd name="connsiteY109" fmla="*/ 322785 h 3538752"/>
              <a:gd name="connsiteX110" fmla="*/ 4828155 w 12192000"/>
              <a:gd name="connsiteY110" fmla="*/ 313554 h 3538752"/>
              <a:gd name="connsiteX111" fmla="*/ 4843504 w 12192000"/>
              <a:gd name="connsiteY111" fmla="*/ 306165 h 3538752"/>
              <a:gd name="connsiteX112" fmla="*/ 4853353 w 12192000"/>
              <a:gd name="connsiteY112" fmla="*/ 317732 h 3538752"/>
              <a:gd name="connsiteX113" fmla="*/ 4898297 w 12192000"/>
              <a:gd name="connsiteY113" fmla="*/ 311130 h 3538752"/>
              <a:gd name="connsiteX114" fmla="*/ 4905046 w 12192000"/>
              <a:gd name="connsiteY114" fmla="*/ 308357 h 3538752"/>
              <a:gd name="connsiteX115" fmla="*/ 4940803 w 12192000"/>
              <a:gd name="connsiteY115" fmla="*/ 317667 h 3538752"/>
              <a:gd name="connsiteX116" fmla="*/ 4958985 w 12192000"/>
              <a:gd name="connsiteY116" fmla="*/ 319949 h 3538752"/>
              <a:gd name="connsiteX117" fmla="*/ 4964720 w 12192000"/>
              <a:gd name="connsiteY117" fmla="*/ 325809 h 3538752"/>
              <a:gd name="connsiteX118" fmla="*/ 4991255 w 12192000"/>
              <a:gd name="connsiteY118" fmla="*/ 326530 h 3538752"/>
              <a:gd name="connsiteX119" fmla="*/ 4994077 w 12192000"/>
              <a:gd name="connsiteY119" fmla="*/ 324646 h 3538752"/>
              <a:gd name="connsiteX120" fmla="*/ 5016802 w 12192000"/>
              <a:gd name="connsiteY120" fmla="*/ 332557 h 3538752"/>
              <a:gd name="connsiteX121" fmla="*/ 5091319 w 12192000"/>
              <a:gd name="connsiteY121" fmla="*/ 348029 h 3538752"/>
              <a:gd name="connsiteX122" fmla="*/ 5259336 w 12192000"/>
              <a:gd name="connsiteY122" fmla="*/ 353694 h 3538752"/>
              <a:gd name="connsiteX123" fmla="*/ 5491971 w 12192000"/>
              <a:gd name="connsiteY123" fmla="*/ 357541 h 3538752"/>
              <a:gd name="connsiteX124" fmla="*/ 5865838 w 12192000"/>
              <a:gd name="connsiteY124" fmla="*/ 337219 h 3538752"/>
              <a:gd name="connsiteX125" fmla="*/ 5995823 w 12192000"/>
              <a:gd name="connsiteY125" fmla="*/ 315792 h 3538752"/>
              <a:gd name="connsiteX126" fmla="*/ 6052915 w 12192000"/>
              <a:gd name="connsiteY126" fmla="*/ 328512 h 3538752"/>
              <a:gd name="connsiteX127" fmla="*/ 6093124 w 12192000"/>
              <a:gd name="connsiteY127" fmla="*/ 322912 h 3538752"/>
              <a:gd name="connsiteX128" fmla="*/ 6097661 w 12192000"/>
              <a:gd name="connsiteY128" fmla="*/ 319980 h 3538752"/>
              <a:gd name="connsiteX129" fmla="*/ 6116838 w 12192000"/>
              <a:gd name="connsiteY129" fmla="*/ 316995 h 3538752"/>
              <a:gd name="connsiteX130" fmla="*/ 6120984 w 12192000"/>
              <a:gd name="connsiteY130" fmla="*/ 305212 h 3538752"/>
              <a:gd name="connsiteX131" fmla="*/ 6148942 w 12192000"/>
              <a:gd name="connsiteY131" fmla="*/ 292880 h 3538752"/>
              <a:gd name="connsiteX132" fmla="*/ 6229970 w 12192000"/>
              <a:gd name="connsiteY132" fmla="*/ 294978 h 3538752"/>
              <a:gd name="connsiteX133" fmla="*/ 6355201 w 12192000"/>
              <a:gd name="connsiteY133" fmla="*/ 291080 h 3538752"/>
              <a:gd name="connsiteX134" fmla="*/ 6456586 w 12192000"/>
              <a:gd name="connsiteY134" fmla="*/ 284485 h 3538752"/>
              <a:gd name="connsiteX135" fmla="*/ 6494018 w 12192000"/>
              <a:gd name="connsiteY135" fmla="*/ 271015 h 3538752"/>
              <a:gd name="connsiteX136" fmla="*/ 6547019 w 12192000"/>
              <a:gd name="connsiteY136" fmla="*/ 259577 h 3538752"/>
              <a:gd name="connsiteX137" fmla="*/ 6644256 w 12192000"/>
              <a:gd name="connsiteY137" fmla="*/ 244518 h 3538752"/>
              <a:gd name="connsiteX138" fmla="*/ 6755672 w 12192000"/>
              <a:gd name="connsiteY138" fmla="*/ 254392 h 3538752"/>
              <a:gd name="connsiteX139" fmla="*/ 6847031 w 12192000"/>
              <a:gd name="connsiteY139" fmla="*/ 277382 h 3538752"/>
              <a:gd name="connsiteX140" fmla="*/ 6889589 w 12192000"/>
              <a:gd name="connsiteY140" fmla="*/ 303507 h 3538752"/>
              <a:gd name="connsiteX141" fmla="*/ 6926533 w 12192000"/>
              <a:gd name="connsiteY141" fmla="*/ 318858 h 3538752"/>
              <a:gd name="connsiteX142" fmla="*/ 6977994 w 12192000"/>
              <a:gd name="connsiteY142" fmla="*/ 386664 h 3538752"/>
              <a:gd name="connsiteX0" fmla="*/ 6977994 w 12192000"/>
              <a:gd name="connsiteY0" fmla="*/ 386664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07787 w 12192000"/>
              <a:gd name="connsiteY27" fmla="*/ 357117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11255 h 3538752"/>
              <a:gd name="connsiteX42" fmla="*/ 11189065 w 12192000"/>
              <a:gd name="connsiteY42" fmla="*/ 169465 h 3538752"/>
              <a:gd name="connsiteX43" fmla="*/ 11287301 w 12192000"/>
              <a:gd name="connsiteY43" fmla="*/ 180373 h 3538752"/>
              <a:gd name="connsiteX44" fmla="*/ 11324148 w 12192000"/>
              <a:gd name="connsiteY44" fmla="*/ 176162 h 3538752"/>
              <a:gd name="connsiteX45" fmla="*/ 11392201 w 12192000"/>
              <a:gd name="connsiteY45" fmla="*/ 140138 h 3538752"/>
              <a:gd name="connsiteX46" fmla="*/ 11447399 w 12192000"/>
              <a:gd name="connsiteY46" fmla="*/ 101780 h 3538752"/>
              <a:gd name="connsiteX47" fmla="*/ 11548919 w 12192000"/>
              <a:gd name="connsiteY47" fmla="*/ 147177 h 3538752"/>
              <a:gd name="connsiteX48" fmla="*/ 11704818 w 12192000"/>
              <a:gd name="connsiteY48" fmla="*/ 46421 h 3538752"/>
              <a:gd name="connsiteX49" fmla="*/ 11822950 w 12192000"/>
              <a:gd name="connsiteY49" fmla="*/ 3657 h 3538752"/>
              <a:gd name="connsiteX50" fmla="*/ 11945987 w 12192000"/>
              <a:gd name="connsiteY50" fmla="*/ 25218 h 3538752"/>
              <a:gd name="connsiteX51" fmla="*/ 12040956 w 12192000"/>
              <a:gd name="connsiteY51" fmla="*/ 69854 h 3538752"/>
              <a:gd name="connsiteX52" fmla="*/ 12117468 w 12192000"/>
              <a:gd name="connsiteY52" fmla="*/ 175055 h 3538752"/>
              <a:gd name="connsiteX53" fmla="*/ 12175691 w 12192000"/>
              <a:gd name="connsiteY53" fmla="*/ 258219 h 3538752"/>
              <a:gd name="connsiteX54" fmla="*/ 12192000 w 12192000"/>
              <a:gd name="connsiteY54" fmla="*/ 441106 h 3538752"/>
              <a:gd name="connsiteX55" fmla="*/ 12192000 w 12192000"/>
              <a:gd name="connsiteY55" fmla="*/ 3538752 h 3538752"/>
              <a:gd name="connsiteX56" fmla="*/ 0 w 12192000"/>
              <a:gd name="connsiteY56" fmla="*/ 3538752 h 3538752"/>
              <a:gd name="connsiteX57" fmla="*/ 0 w 12192000"/>
              <a:gd name="connsiteY57" fmla="*/ 2515851 h 3538752"/>
              <a:gd name="connsiteX58" fmla="*/ 0 w 12192000"/>
              <a:gd name="connsiteY58" fmla="*/ 1519772 h 3538752"/>
              <a:gd name="connsiteX59" fmla="*/ 0 w 12192000"/>
              <a:gd name="connsiteY59" fmla="*/ 787942 h 3538752"/>
              <a:gd name="connsiteX60" fmla="*/ 76043 w 12192000"/>
              <a:gd name="connsiteY60" fmla="*/ 783579 h 3538752"/>
              <a:gd name="connsiteX61" fmla="*/ 156777 w 12192000"/>
              <a:gd name="connsiteY61" fmla="*/ 801341 h 3538752"/>
              <a:gd name="connsiteX62" fmla="*/ 390282 w 12192000"/>
              <a:gd name="connsiteY62" fmla="*/ 808065 h 3538752"/>
              <a:gd name="connsiteX63" fmla="*/ 441283 w 12192000"/>
              <a:gd name="connsiteY63" fmla="*/ 831095 h 3538752"/>
              <a:gd name="connsiteX64" fmla="*/ 479705 w 12192000"/>
              <a:gd name="connsiteY64" fmla="*/ 842830 h 3538752"/>
              <a:gd name="connsiteX65" fmla="*/ 766623 w 12192000"/>
              <a:gd name="connsiteY65" fmla="*/ 890274 h 3538752"/>
              <a:gd name="connsiteX66" fmla="*/ 827314 w 12192000"/>
              <a:gd name="connsiteY66" fmla="*/ 899279 h 3538752"/>
              <a:gd name="connsiteX67" fmla="*/ 998405 w 12192000"/>
              <a:gd name="connsiteY67" fmla="*/ 957448 h 3538752"/>
              <a:gd name="connsiteX68" fmla="*/ 1045574 w 12192000"/>
              <a:gd name="connsiteY68" fmla="*/ 960543 h 3538752"/>
              <a:gd name="connsiteX69" fmla="*/ 1350289 w 12192000"/>
              <a:gd name="connsiteY69" fmla="*/ 973968 h 3538752"/>
              <a:gd name="connsiteX70" fmla="*/ 1493817 w 12192000"/>
              <a:gd name="connsiteY70" fmla="*/ 959169 h 3538752"/>
              <a:gd name="connsiteX71" fmla="*/ 1629709 w 12192000"/>
              <a:gd name="connsiteY71" fmla="*/ 954907 h 3538752"/>
              <a:gd name="connsiteX72" fmla="*/ 1640709 w 12192000"/>
              <a:gd name="connsiteY72" fmla="*/ 959160 h 3538752"/>
              <a:gd name="connsiteX73" fmla="*/ 1645414 w 12192000"/>
              <a:gd name="connsiteY73" fmla="*/ 956586 h 3538752"/>
              <a:gd name="connsiteX74" fmla="*/ 1676636 w 12192000"/>
              <a:gd name="connsiteY74" fmla="*/ 941547 h 3538752"/>
              <a:gd name="connsiteX75" fmla="*/ 1737817 w 12192000"/>
              <a:gd name="connsiteY75" fmla="*/ 943476 h 3538752"/>
              <a:gd name="connsiteX76" fmla="*/ 1862741 w 12192000"/>
              <a:gd name="connsiteY76" fmla="*/ 936709 h 3538752"/>
              <a:gd name="connsiteX77" fmla="*/ 2063928 w 12192000"/>
              <a:gd name="connsiteY77" fmla="*/ 905062 h 3538752"/>
              <a:gd name="connsiteX78" fmla="*/ 2380801 w 12192000"/>
              <a:gd name="connsiteY78" fmla="*/ 866883 h 3538752"/>
              <a:gd name="connsiteX79" fmla="*/ 2654560 w 12192000"/>
              <a:gd name="connsiteY79" fmla="*/ 844535 h 3538752"/>
              <a:gd name="connsiteX80" fmla="*/ 2786787 w 12192000"/>
              <a:gd name="connsiteY80" fmla="*/ 836647 h 3538752"/>
              <a:gd name="connsiteX81" fmla="*/ 2885593 w 12192000"/>
              <a:gd name="connsiteY81" fmla="*/ 779705 h 3538752"/>
              <a:gd name="connsiteX82" fmla="*/ 3039071 w 12192000"/>
              <a:gd name="connsiteY82" fmla="*/ 765472 h 3538752"/>
              <a:gd name="connsiteX83" fmla="*/ 3129193 w 12192000"/>
              <a:gd name="connsiteY83" fmla="*/ 750110 h 3538752"/>
              <a:gd name="connsiteX84" fmla="*/ 3160750 w 12192000"/>
              <a:gd name="connsiteY84" fmla="*/ 733521 h 3538752"/>
              <a:gd name="connsiteX85" fmla="*/ 3206618 w 12192000"/>
              <a:gd name="connsiteY85" fmla="*/ 717584 h 3538752"/>
              <a:gd name="connsiteX86" fmla="*/ 3285495 w 12192000"/>
              <a:gd name="connsiteY86" fmla="*/ 681136 h 3538752"/>
              <a:gd name="connsiteX87" fmla="*/ 3395074 w 12192000"/>
              <a:gd name="connsiteY87" fmla="*/ 646640 h 3538752"/>
              <a:gd name="connsiteX88" fmla="*/ 3486313 w 12192000"/>
              <a:gd name="connsiteY88" fmla="*/ 667432 h 3538752"/>
              <a:gd name="connsiteX89" fmla="*/ 3491586 w 12192000"/>
              <a:gd name="connsiteY89" fmla="*/ 658085 h 3538752"/>
              <a:gd name="connsiteX90" fmla="*/ 3548983 w 12192000"/>
              <a:gd name="connsiteY90" fmla="*/ 650041 h 3538752"/>
              <a:gd name="connsiteX91" fmla="*/ 3731729 w 12192000"/>
              <a:gd name="connsiteY91" fmla="*/ 659133 h 3538752"/>
              <a:gd name="connsiteX92" fmla="*/ 3861674 w 12192000"/>
              <a:gd name="connsiteY92" fmla="*/ 641882 h 3538752"/>
              <a:gd name="connsiteX93" fmla="*/ 3912797 w 12192000"/>
              <a:gd name="connsiteY93" fmla="*/ 644975 h 3538752"/>
              <a:gd name="connsiteX94" fmla="*/ 3975778 w 12192000"/>
              <a:gd name="connsiteY94" fmla="*/ 620298 h 3538752"/>
              <a:gd name="connsiteX95" fmla="*/ 4072288 w 12192000"/>
              <a:gd name="connsiteY95" fmla="*/ 567935 h 3538752"/>
              <a:gd name="connsiteX96" fmla="*/ 4110070 w 12192000"/>
              <a:gd name="connsiteY96" fmla="*/ 575479 h 3538752"/>
              <a:gd name="connsiteX97" fmla="*/ 4148272 w 12192000"/>
              <a:gd name="connsiteY97" fmla="*/ 571651 h 3538752"/>
              <a:gd name="connsiteX98" fmla="*/ 4233003 w 12192000"/>
              <a:gd name="connsiteY98" fmla="*/ 535184 h 3538752"/>
              <a:gd name="connsiteX99" fmla="*/ 4283653 w 12192000"/>
              <a:gd name="connsiteY99" fmla="*/ 521503 h 3538752"/>
              <a:gd name="connsiteX100" fmla="*/ 4420068 w 12192000"/>
              <a:gd name="connsiteY100" fmla="*/ 476150 h 3538752"/>
              <a:gd name="connsiteX101" fmla="*/ 4612820 w 12192000"/>
              <a:gd name="connsiteY101" fmla="*/ 365332 h 3538752"/>
              <a:gd name="connsiteX102" fmla="*/ 4620533 w 12192000"/>
              <a:gd name="connsiteY102" fmla="*/ 362303 h 3538752"/>
              <a:gd name="connsiteX103" fmla="*/ 4642602 w 12192000"/>
              <a:gd name="connsiteY103" fmla="*/ 362800 h 3538752"/>
              <a:gd name="connsiteX104" fmla="*/ 4651066 w 12192000"/>
              <a:gd name="connsiteY104" fmla="*/ 364433 h 3538752"/>
              <a:gd name="connsiteX105" fmla="*/ 4663100 w 12192000"/>
              <a:gd name="connsiteY105" fmla="*/ 363744 h 3538752"/>
              <a:gd name="connsiteX106" fmla="*/ 4663344 w 12192000"/>
              <a:gd name="connsiteY106" fmla="*/ 363267 h 3538752"/>
              <a:gd name="connsiteX107" fmla="*/ 4674721 w 12192000"/>
              <a:gd name="connsiteY107" fmla="*/ 363524 h 3538752"/>
              <a:gd name="connsiteX108" fmla="*/ 4731045 w 12192000"/>
              <a:gd name="connsiteY108" fmla="*/ 370596 h 3538752"/>
              <a:gd name="connsiteX109" fmla="*/ 4798884 w 12192000"/>
              <a:gd name="connsiteY109" fmla="*/ 322785 h 3538752"/>
              <a:gd name="connsiteX110" fmla="*/ 4828155 w 12192000"/>
              <a:gd name="connsiteY110" fmla="*/ 313554 h 3538752"/>
              <a:gd name="connsiteX111" fmla="*/ 4843504 w 12192000"/>
              <a:gd name="connsiteY111" fmla="*/ 306165 h 3538752"/>
              <a:gd name="connsiteX112" fmla="*/ 4853353 w 12192000"/>
              <a:gd name="connsiteY112" fmla="*/ 317732 h 3538752"/>
              <a:gd name="connsiteX113" fmla="*/ 4898297 w 12192000"/>
              <a:gd name="connsiteY113" fmla="*/ 311130 h 3538752"/>
              <a:gd name="connsiteX114" fmla="*/ 4905046 w 12192000"/>
              <a:gd name="connsiteY114" fmla="*/ 308357 h 3538752"/>
              <a:gd name="connsiteX115" fmla="*/ 4940803 w 12192000"/>
              <a:gd name="connsiteY115" fmla="*/ 317667 h 3538752"/>
              <a:gd name="connsiteX116" fmla="*/ 4958985 w 12192000"/>
              <a:gd name="connsiteY116" fmla="*/ 319949 h 3538752"/>
              <a:gd name="connsiteX117" fmla="*/ 4964720 w 12192000"/>
              <a:gd name="connsiteY117" fmla="*/ 325809 h 3538752"/>
              <a:gd name="connsiteX118" fmla="*/ 4991255 w 12192000"/>
              <a:gd name="connsiteY118" fmla="*/ 326530 h 3538752"/>
              <a:gd name="connsiteX119" fmla="*/ 4994077 w 12192000"/>
              <a:gd name="connsiteY119" fmla="*/ 324646 h 3538752"/>
              <a:gd name="connsiteX120" fmla="*/ 5016802 w 12192000"/>
              <a:gd name="connsiteY120" fmla="*/ 332557 h 3538752"/>
              <a:gd name="connsiteX121" fmla="*/ 5091319 w 12192000"/>
              <a:gd name="connsiteY121" fmla="*/ 348029 h 3538752"/>
              <a:gd name="connsiteX122" fmla="*/ 5259336 w 12192000"/>
              <a:gd name="connsiteY122" fmla="*/ 353694 h 3538752"/>
              <a:gd name="connsiteX123" fmla="*/ 5491971 w 12192000"/>
              <a:gd name="connsiteY123" fmla="*/ 357541 h 3538752"/>
              <a:gd name="connsiteX124" fmla="*/ 5865838 w 12192000"/>
              <a:gd name="connsiteY124" fmla="*/ 337219 h 3538752"/>
              <a:gd name="connsiteX125" fmla="*/ 5995823 w 12192000"/>
              <a:gd name="connsiteY125" fmla="*/ 315792 h 3538752"/>
              <a:gd name="connsiteX126" fmla="*/ 6052915 w 12192000"/>
              <a:gd name="connsiteY126" fmla="*/ 328512 h 3538752"/>
              <a:gd name="connsiteX127" fmla="*/ 6093124 w 12192000"/>
              <a:gd name="connsiteY127" fmla="*/ 322912 h 3538752"/>
              <a:gd name="connsiteX128" fmla="*/ 6097661 w 12192000"/>
              <a:gd name="connsiteY128" fmla="*/ 319980 h 3538752"/>
              <a:gd name="connsiteX129" fmla="*/ 6116838 w 12192000"/>
              <a:gd name="connsiteY129" fmla="*/ 316995 h 3538752"/>
              <a:gd name="connsiteX130" fmla="*/ 6120984 w 12192000"/>
              <a:gd name="connsiteY130" fmla="*/ 305212 h 3538752"/>
              <a:gd name="connsiteX131" fmla="*/ 6148942 w 12192000"/>
              <a:gd name="connsiteY131" fmla="*/ 292880 h 3538752"/>
              <a:gd name="connsiteX132" fmla="*/ 6229970 w 12192000"/>
              <a:gd name="connsiteY132" fmla="*/ 294978 h 3538752"/>
              <a:gd name="connsiteX133" fmla="*/ 6355201 w 12192000"/>
              <a:gd name="connsiteY133" fmla="*/ 291080 h 3538752"/>
              <a:gd name="connsiteX134" fmla="*/ 6456586 w 12192000"/>
              <a:gd name="connsiteY134" fmla="*/ 284485 h 3538752"/>
              <a:gd name="connsiteX135" fmla="*/ 6494018 w 12192000"/>
              <a:gd name="connsiteY135" fmla="*/ 271015 h 3538752"/>
              <a:gd name="connsiteX136" fmla="*/ 6547019 w 12192000"/>
              <a:gd name="connsiteY136" fmla="*/ 259577 h 3538752"/>
              <a:gd name="connsiteX137" fmla="*/ 6644256 w 12192000"/>
              <a:gd name="connsiteY137" fmla="*/ 244518 h 3538752"/>
              <a:gd name="connsiteX138" fmla="*/ 6755672 w 12192000"/>
              <a:gd name="connsiteY138" fmla="*/ 254392 h 3538752"/>
              <a:gd name="connsiteX139" fmla="*/ 6847031 w 12192000"/>
              <a:gd name="connsiteY139" fmla="*/ 277382 h 3538752"/>
              <a:gd name="connsiteX140" fmla="*/ 6889589 w 12192000"/>
              <a:gd name="connsiteY140" fmla="*/ 303507 h 3538752"/>
              <a:gd name="connsiteX141" fmla="*/ 6926533 w 12192000"/>
              <a:gd name="connsiteY141" fmla="*/ 318858 h 3538752"/>
              <a:gd name="connsiteX142" fmla="*/ 6977994 w 12192000"/>
              <a:gd name="connsiteY142" fmla="*/ 386664 h 3538752"/>
              <a:gd name="connsiteX0" fmla="*/ 6977994 w 12192000"/>
              <a:gd name="connsiteY0" fmla="*/ 386664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07787 w 12192000"/>
              <a:gd name="connsiteY27" fmla="*/ 357117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11255 h 3538752"/>
              <a:gd name="connsiteX42" fmla="*/ 11189065 w 12192000"/>
              <a:gd name="connsiteY42" fmla="*/ 169465 h 3538752"/>
              <a:gd name="connsiteX43" fmla="*/ 11287301 w 12192000"/>
              <a:gd name="connsiteY43" fmla="*/ 180373 h 3538752"/>
              <a:gd name="connsiteX44" fmla="*/ 11324148 w 12192000"/>
              <a:gd name="connsiteY44" fmla="*/ 176162 h 3538752"/>
              <a:gd name="connsiteX45" fmla="*/ 11392201 w 12192000"/>
              <a:gd name="connsiteY45" fmla="*/ 140138 h 3538752"/>
              <a:gd name="connsiteX46" fmla="*/ 11447399 w 12192000"/>
              <a:gd name="connsiteY46" fmla="*/ 101780 h 3538752"/>
              <a:gd name="connsiteX47" fmla="*/ 11548919 w 12192000"/>
              <a:gd name="connsiteY47" fmla="*/ 60366 h 3538752"/>
              <a:gd name="connsiteX48" fmla="*/ 11704818 w 12192000"/>
              <a:gd name="connsiteY48" fmla="*/ 46421 h 3538752"/>
              <a:gd name="connsiteX49" fmla="*/ 11822950 w 12192000"/>
              <a:gd name="connsiteY49" fmla="*/ 3657 h 3538752"/>
              <a:gd name="connsiteX50" fmla="*/ 11945987 w 12192000"/>
              <a:gd name="connsiteY50" fmla="*/ 25218 h 3538752"/>
              <a:gd name="connsiteX51" fmla="*/ 12040956 w 12192000"/>
              <a:gd name="connsiteY51" fmla="*/ 69854 h 3538752"/>
              <a:gd name="connsiteX52" fmla="*/ 12117468 w 12192000"/>
              <a:gd name="connsiteY52" fmla="*/ 175055 h 3538752"/>
              <a:gd name="connsiteX53" fmla="*/ 12175691 w 12192000"/>
              <a:gd name="connsiteY53" fmla="*/ 258219 h 3538752"/>
              <a:gd name="connsiteX54" fmla="*/ 12192000 w 12192000"/>
              <a:gd name="connsiteY54" fmla="*/ 441106 h 3538752"/>
              <a:gd name="connsiteX55" fmla="*/ 12192000 w 12192000"/>
              <a:gd name="connsiteY55" fmla="*/ 3538752 h 3538752"/>
              <a:gd name="connsiteX56" fmla="*/ 0 w 12192000"/>
              <a:gd name="connsiteY56" fmla="*/ 3538752 h 3538752"/>
              <a:gd name="connsiteX57" fmla="*/ 0 w 12192000"/>
              <a:gd name="connsiteY57" fmla="*/ 2515851 h 3538752"/>
              <a:gd name="connsiteX58" fmla="*/ 0 w 12192000"/>
              <a:gd name="connsiteY58" fmla="*/ 1519772 h 3538752"/>
              <a:gd name="connsiteX59" fmla="*/ 0 w 12192000"/>
              <a:gd name="connsiteY59" fmla="*/ 787942 h 3538752"/>
              <a:gd name="connsiteX60" fmla="*/ 76043 w 12192000"/>
              <a:gd name="connsiteY60" fmla="*/ 783579 h 3538752"/>
              <a:gd name="connsiteX61" fmla="*/ 156777 w 12192000"/>
              <a:gd name="connsiteY61" fmla="*/ 801341 h 3538752"/>
              <a:gd name="connsiteX62" fmla="*/ 390282 w 12192000"/>
              <a:gd name="connsiteY62" fmla="*/ 808065 h 3538752"/>
              <a:gd name="connsiteX63" fmla="*/ 441283 w 12192000"/>
              <a:gd name="connsiteY63" fmla="*/ 831095 h 3538752"/>
              <a:gd name="connsiteX64" fmla="*/ 479705 w 12192000"/>
              <a:gd name="connsiteY64" fmla="*/ 842830 h 3538752"/>
              <a:gd name="connsiteX65" fmla="*/ 766623 w 12192000"/>
              <a:gd name="connsiteY65" fmla="*/ 890274 h 3538752"/>
              <a:gd name="connsiteX66" fmla="*/ 827314 w 12192000"/>
              <a:gd name="connsiteY66" fmla="*/ 899279 h 3538752"/>
              <a:gd name="connsiteX67" fmla="*/ 998405 w 12192000"/>
              <a:gd name="connsiteY67" fmla="*/ 957448 h 3538752"/>
              <a:gd name="connsiteX68" fmla="*/ 1045574 w 12192000"/>
              <a:gd name="connsiteY68" fmla="*/ 960543 h 3538752"/>
              <a:gd name="connsiteX69" fmla="*/ 1350289 w 12192000"/>
              <a:gd name="connsiteY69" fmla="*/ 973968 h 3538752"/>
              <a:gd name="connsiteX70" fmla="*/ 1493817 w 12192000"/>
              <a:gd name="connsiteY70" fmla="*/ 959169 h 3538752"/>
              <a:gd name="connsiteX71" fmla="*/ 1629709 w 12192000"/>
              <a:gd name="connsiteY71" fmla="*/ 954907 h 3538752"/>
              <a:gd name="connsiteX72" fmla="*/ 1640709 w 12192000"/>
              <a:gd name="connsiteY72" fmla="*/ 959160 h 3538752"/>
              <a:gd name="connsiteX73" fmla="*/ 1645414 w 12192000"/>
              <a:gd name="connsiteY73" fmla="*/ 956586 h 3538752"/>
              <a:gd name="connsiteX74" fmla="*/ 1676636 w 12192000"/>
              <a:gd name="connsiteY74" fmla="*/ 941547 h 3538752"/>
              <a:gd name="connsiteX75" fmla="*/ 1737817 w 12192000"/>
              <a:gd name="connsiteY75" fmla="*/ 943476 h 3538752"/>
              <a:gd name="connsiteX76" fmla="*/ 1862741 w 12192000"/>
              <a:gd name="connsiteY76" fmla="*/ 936709 h 3538752"/>
              <a:gd name="connsiteX77" fmla="*/ 2063928 w 12192000"/>
              <a:gd name="connsiteY77" fmla="*/ 905062 h 3538752"/>
              <a:gd name="connsiteX78" fmla="*/ 2380801 w 12192000"/>
              <a:gd name="connsiteY78" fmla="*/ 866883 h 3538752"/>
              <a:gd name="connsiteX79" fmla="*/ 2654560 w 12192000"/>
              <a:gd name="connsiteY79" fmla="*/ 844535 h 3538752"/>
              <a:gd name="connsiteX80" fmla="*/ 2786787 w 12192000"/>
              <a:gd name="connsiteY80" fmla="*/ 836647 h 3538752"/>
              <a:gd name="connsiteX81" fmla="*/ 2885593 w 12192000"/>
              <a:gd name="connsiteY81" fmla="*/ 779705 h 3538752"/>
              <a:gd name="connsiteX82" fmla="*/ 3039071 w 12192000"/>
              <a:gd name="connsiteY82" fmla="*/ 765472 h 3538752"/>
              <a:gd name="connsiteX83" fmla="*/ 3129193 w 12192000"/>
              <a:gd name="connsiteY83" fmla="*/ 750110 h 3538752"/>
              <a:gd name="connsiteX84" fmla="*/ 3160750 w 12192000"/>
              <a:gd name="connsiteY84" fmla="*/ 733521 h 3538752"/>
              <a:gd name="connsiteX85" fmla="*/ 3206618 w 12192000"/>
              <a:gd name="connsiteY85" fmla="*/ 717584 h 3538752"/>
              <a:gd name="connsiteX86" fmla="*/ 3285495 w 12192000"/>
              <a:gd name="connsiteY86" fmla="*/ 681136 h 3538752"/>
              <a:gd name="connsiteX87" fmla="*/ 3395074 w 12192000"/>
              <a:gd name="connsiteY87" fmla="*/ 646640 h 3538752"/>
              <a:gd name="connsiteX88" fmla="*/ 3486313 w 12192000"/>
              <a:gd name="connsiteY88" fmla="*/ 667432 h 3538752"/>
              <a:gd name="connsiteX89" fmla="*/ 3491586 w 12192000"/>
              <a:gd name="connsiteY89" fmla="*/ 658085 h 3538752"/>
              <a:gd name="connsiteX90" fmla="*/ 3548983 w 12192000"/>
              <a:gd name="connsiteY90" fmla="*/ 650041 h 3538752"/>
              <a:gd name="connsiteX91" fmla="*/ 3731729 w 12192000"/>
              <a:gd name="connsiteY91" fmla="*/ 659133 h 3538752"/>
              <a:gd name="connsiteX92" fmla="*/ 3861674 w 12192000"/>
              <a:gd name="connsiteY92" fmla="*/ 641882 h 3538752"/>
              <a:gd name="connsiteX93" fmla="*/ 3912797 w 12192000"/>
              <a:gd name="connsiteY93" fmla="*/ 644975 h 3538752"/>
              <a:gd name="connsiteX94" fmla="*/ 3975778 w 12192000"/>
              <a:gd name="connsiteY94" fmla="*/ 620298 h 3538752"/>
              <a:gd name="connsiteX95" fmla="*/ 4072288 w 12192000"/>
              <a:gd name="connsiteY95" fmla="*/ 567935 h 3538752"/>
              <a:gd name="connsiteX96" fmla="*/ 4110070 w 12192000"/>
              <a:gd name="connsiteY96" fmla="*/ 575479 h 3538752"/>
              <a:gd name="connsiteX97" fmla="*/ 4148272 w 12192000"/>
              <a:gd name="connsiteY97" fmla="*/ 571651 h 3538752"/>
              <a:gd name="connsiteX98" fmla="*/ 4233003 w 12192000"/>
              <a:gd name="connsiteY98" fmla="*/ 535184 h 3538752"/>
              <a:gd name="connsiteX99" fmla="*/ 4283653 w 12192000"/>
              <a:gd name="connsiteY99" fmla="*/ 521503 h 3538752"/>
              <a:gd name="connsiteX100" fmla="*/ 4420068 w 12192000"/>
              <a:gd name="connsiteY100" fmla="*/ 476150 h 3538752"/>
              <a:gd name="connsiteX101" fmla="*/ 4612820 w 12192000"/>
              <a:gd name="connsiteY101" fmla="*/ 365332 h 3538752"/>
              <a:gd name="connsiteX102" fmla="*/ 4620533 w 12192000"/>
              <a:gd name="connsiteY102" fmla="*/ 362303 h 3538752"/>
              <a:gd name="connsiteX103" fmla="*/ 4642602 w 12192000"/>
              <a:gd name="connsiteY103" fmla="*/ 362800 h 3538752"/>
              <a:gd name="connsiteX104" fmla="*/ 4651066 w 12192000"/>
              <a:gd name="connsiteY104" fmla="*/ 364433 h 3538752"/>
              <a:gd name="connsiteX105" fmla="*/ 4663100 w 12192000"/>
              <a:gd name="connsiteY105" fmla="*/ 363744 h 3538752"/>
              <a:gd name="connsiteX106" fmla="*/ 4663344 w 12192000"/>
              <a:gd name="connsiteY106" fmla="*/ 363267 h 3538752"/>
              <a:gd name="connsiteX107" fmla="*/ 4674721 w 12192000"/>
              <a:gd name="connsiteY107" fmla="*/ 363524 h 3538752"/>
              <a:gd name="connsiteX108" fmla="*/ 4731045 w 12192000"/>
              <a:gd name="connsiteY108" fmla="*/ 370596 h 3538752"/>
              <a:gd name="connsiteX109" fmla="*/ 4798884 w 12192000"/>
              <a:gd name="connsiteY109" fmla="*/ 322785 h 3538752"/>
              <a:gd name="connsiteX110" fmla="*/ 4828155 w 12192000"/>
              <a:gd name="connsiteY110" fmla="*/ 313554 h 3538752"/>
              <a:gd name="connsiteX111" fmla="*/ 4843504 w 12192000"/>
              <a:gd name="connsiteY111" fmla="*/ 306165 h 3538752"/>
              <a:gd name="connsiteX112" fmla="*/ 4853353 w 12192000"/>
              <a:gd name="connsiteY112" fmla="*/ 317732 h 3538752"/>
              <a:gd name="connsiteX113" fmla="*/ 4898297 w 12192000"/>
              <a:gd name="connsiteY113" fmla="*/ 311130 h 3538752"/>
              <a:gd name="connsiteX114" fmla="*/ 4905046 w 12192000"/>
              <a:gd name="connsiteY114" fmla="*/ 308357 h 3538752"/>
              <a:gd name="connsiteX115" fmla="*/ 4940803 w 12192000"/>
              <a:gd name="connsiteY115" fmla="*/ 317667 h 3538752"/>
              <a:gd name="connsiteX116" fmla="*/ 4958985 w 12192000"/>
              <a:gd name="connsiteY116" fmla="*/ 319949 h 3538752"/>
              <a:gd name="connsiteX117" fmla="*/ 4964720 w 12192000"/>
              <a:gd name="connsiteY117" fmla="*/ 325809 h 3538752"/>
              <a:gd name="connsiteX118" fmla="*/ 4991255 w 12192000"/>
              <a:gd name="connsiteY118" fmla="*/ 326530 h 3538752"/>
              <a:gd name="connsiteX119" fmla="*/ 4994077 w 12192000"/>
              <a:gd name="connsiteY119" fmla="*/ 324646 h 3538752"/>
              <a:gd name="connsiteX120" fmla="*/ 5016802 w 12192000"/>
              <a:gd name="connsiteY120" fmla="*/ 332557 h 3538752"/>
              <a:gd name="connsiteX121" fmla="*/ 5091319 w 12192000"/>
              <a:gd name="connsiteY121" fmla="*/ 348029 h 3538752"/>
              <a:gd name="connsiteX122" fmla="*/ 5259336 w 12192000"/>
              <a:gd name="connsiteY122" fmla="*/ 353694 h 3538752"/>
              <a:gd name="connsiteX123" fmla="*/ 5491971 w 12192000"/>
              <a:gd name="connsiteY123" fmla="*/ 357541 h 3538752"/>
              <a:gd name="connsiteX124" fmla="*/ 5865838 w 12192000"/>
              <a:gd name="connsiteY124" fmla="*/ 337219 h 3538752"/>
              <a:gd name="connsiteX125" fmla="*/ 5995823 w 12192000"/>
              <a:gd name="connsiteY125" fmla="*/ 315792 h 3538752"/>
              <a:gd name="connsiteX126" fmla="*/ 6052915 w 12192000"/>
              <a:gd name="connsiteY126" fmla="*/ 328512 h 3538752"/>
              <a:gd name="connsiteX127" fmla="*/ 6093124 w 12192000"/>
              <a:gd name="connsiteY127" fmla="*/ 322912 h 3538752"/>
              <a:gd name="connsiteX128" fmla="*/ 6097661 w 12192000"/>
              <a:gd name="connsiteY128" fmla="*/ 319980 h 3538752"/>
              <a:gd name="connsiteX129" fmla="*/ 6116838 w 12192000"/>
              <a:gd name="connsiteY129" fmla="*/ 316995 h 3538752"/>
              <a:gd name="connsiteX130" fmla="*/ 6120984 w 12192000"/>
              <a:gd name="connsiteY130" fmla="*/ 305212 h 3538752"/>
              <a:gd name="connsiteX131" fmla="*/ 6148942 w 12192000"/>
              <a:gd name="connsiteY131" fmla="*/ 292880 h 3538752"/>
              <a:gd name="connsiteX132" fmla="*/ 6229970 w 12192000"/>
              <a:gd name="connsiteY132" fmla="*/ 294978 h 3538752"/>
              <a:gd name="connsiteX133" fmla="*/ 6355201 w 12192000"/>
              <a:gd name="connsiteY133" fmla="*/ 291080 h 3538752"/>
              <a:gd name="connsiteX134" fmla="*/ 6456586 w 12192000"/>
              <a:gd name="connsiteY134" fmla="*/ 284485 h 3538752"/>
              <a:gd name="connsiteX135" fmla="*/ 6494018 w 12192000"/>
              <a:gd name="connsiteY135" fmla="*/ 271015 h 3538752"/>
              <a:gd name="connsiteX136" fmla="*/ 6547019 w 12192000"/>
              <a:gd name="connsiteY136" fmla="*/ 259577 h 3538752"/>
              <a:gd name="connsiteX137" fmla="*/ 6644256 w 12192000"/>
              <a:gd name="connsiteY137" fmla="*/ 244518 h 3538752"/>
              <a:gd name="connsiteX138" fmla="*/ 6755672 w 12192000"/>
              <a:gd name="connsiteY138" fmla="*/ 254392 h 3538752"/>
              <a:gd name="connsiteX139" fmla="*/ 6847031 w 12192000"/>
              <a:gd name="connsiteY139" fmla="*/ 277382 h 3538752"/>
              <a:gd name="connsiteX140" fmla="*/ 6889589 w 12192000"/>
              <a:gd name="connsiteY140" fmla="*/ 303507 h 3538752"/>
              <a:gd name="connsiteX141" fmla="*/ 6926533 w 12192000"/>
              <a:gd name="connsiteY141" fmla="*/ 318858 h 3538752"/>
              <a:gd name="connsiteX142" fmla="*/ 6977994 w 12192000"/>
              <a:gd name="connsiteY142" fmla="*/ 386664 h 3538752"/>
              <a:gd name="connsiteX0" fmla="*/ 6977994 w 12192000"/>
              <a:gd name="connsiteY0" fmla="*/ 386664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07787 w 12192000"/>
              <a:gd name="connsiteY27" fmla="*/ 357117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11255 h 3538752"/>
              <a:gd name="connsiteX42" fmla="*/ 11189065 w 12192000"/>
              <a:gd name="connsiteY42" fmla="*/ 169465 h 3538752"/>
              <a:gd name="connsiteX43" fmla="*/ 11287301 w 12192000"/>
              <a:gd name="connsiteY43" fmla="*/ 180373 h 3538752"/>
              <a:gd name="connsiteX44" fmla="*/ 11324148 w 12192000"/>
              <a:gd name="connsiteY44" fmla="*/ 176162 h 3538752"/>
              <a:gd name="connsiteX45" fmla="*/ 11392201 w 12192000"/>
              <a:gd name="connsiteY45" fmla="*/ 140138 h 3538752"/>
              <a:gd name="connsiteX46" fmla="*/ 11447399 w 12192000"/>
              <a:gd name="connsiteY46" fmla="*/ 101780 h 3538752"/>
              <a:gd name="connsiteX47" fmla="*/ 11548919 w 12192000"/>
              <a:gd name="connsiteY47" fmla="*/ 60366 h 3538752"/>
              <a:gd name="connsiteX48" fmla="*/ 11704818 w 12192000"/>
              <a:gd name="connsiteY48" fmla="*/ 46421 h 3538752"/>
              <a:gd name="connsiteX49" fmla="*/ 11822950 w 12192000"/>
              <a:gd name="connsiteY49" fmla="*/ 3657 h 3538752"/>
              <a:gd name="connsiteX50" fmla="*/ 11945987 w 12192000"/>
              <a:gd name="connsiteY50" fmla="*/ 25218 h 3538752"/>
              <a:gd name="connsiteX51" fmla="*/ 12040956 w 12192000"/>
              <a:gd name="connsiteY51" fmla="*/ 69854 h 3538752"/>
              <a:gd name="connsiteX52" fmla="*/ 12117468 w 12192000"/>
              <a:gd name="connsiteY52" fmla="*/ 175055 h 3538752"/>
              <a:gd name="connsiteX53" fmla="*/ 12175691 w 12192000"/>
              <a:gd name="connsiteY53" fmla="*/ 258219 h 3538752"/>
              <a:gd name="connsiteX54" fmla="*/ 12192000 w 12192000"/>
              <a:gd name="connsiteY54" fmla="*/ 441106 h 3538752"/>
              <a:gd name="connsiteX55" fmla="*/ 12192000 w 12192000"/>
              <a:gd name="connsiteY55" fmla="*/ 3538752 h 3538752"/>
              <a:gd name="connsiteX56" fmla="*/ 0 w 12192000"/>
              <a:gd name="connsiteY56" fmla="*/ 3538752 h 3538752"/>
              <a:gd name="connsiteX57" fmla="*/ 0 w 12192000"/>
              <a:gd name="connsiteY57" fmla="*/ 2515851 h 3538752"/>
              <a:gd name="connsiteX58" fmla="*/ 0 w 12192000"/>
              <a:gd name="connsiteY58" fmla="*/ 1519772 h 3538752"/>
              <a:gd name="connsiteX59" fmla="*/ 0 w 12192000"/>
              <a:gd name="connsiteY59" fmla="*/ 787942 h 3538752"/>
              <a:gd name="connsiteX60" fmla="*/ 76043 w 12192000"/>
              <a:gd name="connsiteY60" fmla="*/ 783579 h 3538752"/>
              <a:gd name="connsiteX61" fmla="*/ 156777 w 12192000"/>
              <a:gd name="connsiteY61" fmla="*/ 801341 h 3538752"/>
              <a:gd name="connsiteX62" fmla="*/ 390282 w 12192000"/>
              <a:gd name="connsiteY62" fmla="*/ 808065 h 3538752"/>
              <a:gd name="connsiteX63" fmla="*/ 441283 w 12192000"/>
              <a:gd name="connsiteY63" fmla="*/ 831095 h 3538752"/>
              <a:gd name="connsiteX64" fmla="*/ 479705 w 12192000"/>
              <a:gd name="connsiteY64" fmla="*/ 842830 h 3538752"/>
              <a:gd name="connsiteX65" fmla="*/ 766623 w 12192000"/>
              <a:gd name="connsiteY65" fmla="*/ 890274 h 3538752"/>
              <a:gd name="connsiteX66" fmla="*/ 827314 w 12192000"/>
              <a:gd name="connsiteY66" fmla="*/ 899279 h 3538752"/>
              <a:gd name="connsiteX67" fmla="*/ 998405 w 12192000"/>
              <a:gd name="connsiteY67" fmla="*/ 957448 h 3538752"/>
              <a:gd name="connsiteX68" fmla="*/ 1045574 w 12192000"/>
              <a:gd name="connsiteY68" fmla="*/ 960543 h 3538752"/>
              <a:gd name="connsiteX69" fmla="*/ 1350289 w 12192000"/>
              <a:gd name="connsiteY69" fmla="*/ 973968 h 3538752"/>
              <a:gd name="connsiteX70" fmla="*/ 1493817 w 12192000"/>
              <a:gd name="connsiteY70" fmla="*/ 959169 h 3538752"/>
              <a:gd name="connsiteX71" fmla="*/ 1629709 w 12192000"/>
              <a:gd name="connsiteY71" fmla="*/ 954907 h 3538752"/>
              <a:gd name="connsiteX72" fmla="*/ 1640709 w 12192000"/>
              <a:gd name="connsiteY72" fmla="*/ 959160 h 3538752"/>
              <a:gd name="connsiteX73" fmla="*/ 1645414 w 12192000"/>
              <a:gd name="connsiteY73" fmla="*/ 956586 h 3538752"/>
              <a:gd name="connsiteX74" fmla="*/ 1676636 w 12192000"/>
              <a:gd name="connsiteY74" fmla="*/ 941547 h 3538752"/>
              <a:gd name="connsiteX75" fmla="*/ 1737817 w 12192000"/>
              <a:gd name="connsiteY75" fmla="*/ 943476 h 3538752"/>
              <a:gd name="connsiteX76" fmla="*/ 1862741 w 12192000"/>
              <a:gd name="connsiteY76" fmla="*/ 936709 h 3538752"/>
              <a:gd name="connsiteX77" fmla="*/ 2063928 w 12192000"/>
              <a:gd name="connsiteY77" fmla="*/ 905062 h 3538752"/>
              <a:gd name="connsiteX78" fmla="*/ 2380801 w 12192000"/>
              <a:gd name="connsiteY78" fmla="*/ 866883 h 3538752"/>
              <a:gd name="connsiteX79" fmla="*/ 2654560 w 12192000"/>
              <a:gd name="connsiteY79" fmla="*/ 844535 h 3538752"/>
              <a:gd name="connsiteX80" fmla="*/ 2885593 w 12192000"/>
              <a:gd name="connsiteY80" fmla="*/ 779705 h 3538752"/>
              <a:gd name="connsiteX81" fmla="*/ 3039071 w 12192000"/>
              <a:gd name="connsiteY81" fmla="*/ 765472 h 3538752"/>
              <a:gd name="connsiteX82" fmla="*/ 3129193 w 12192000"/>
              <a:gd name="connsiteY82" fmla="*/ 750110 h 3538752"/>
              <a:gd name="connsiteX83" fmla="*/ 3160750 w 12192000"/>
              <a:gd name="connsiteY83" fmla="*/ 733521 h 3538752"/>
              <a:gd name="connsiteX84" fmla="*/ 3206618 w 12192000"/>
              <a:gd name="connsiteY84" fmla="*/ 717584 h 3538752"/>
              <a:gd name="connsiteX85" fmla="*/ 3285495 w 12192000"/>
              <a:gd name="connsiteY85" fmla="*/ 681136 h 3538752"/>
              <a:gd name="connsiteX86" fmla="*/ 3395074 w 12192000"/>
              <a:gd name="connsiteY86" fmla="*/ 646640 h 3538752"/>
              <a:gd name="connsiteX87" fmla="*/ 3486313 w 12192000"/>
              <a:gd name="connsiteY87" fmla="*/ 667432 h 3538752"/>
              <a:gd name="connsiteX88" fmla="*/ 3491586 w 12192000"/>
              <a:gd name="connsiteY88" fmla="*/ 658085 h 3538752"/>
              <a:gd name="connsiteX89" fmla="*/ 3548983 w 12192000"/>
              <a:gd name="connsiteY89" fmla="*/ 650041 h 3538752"/>
              <a:gd name="connsiteX90" fmla="*/ 3731729 w 12192000"/>
              <a:gd name="connsiteY90" fmla="*/ 659133 h 3538752"/>
              <a:gd name="connsiteX91" fmla="*/ 3861674 w 12192000"/>
              <a:gd name="connsiteY91" fmla="*/ 641882 h 3538752"/>
              <a:gd name="connsiteX92" fmla="*/ 3912797 w 12192000"/>
              <a:gd name="connsiteY92" fmla="*/ 644975 h 3538752"/>
              <a:gd name="connsiteX93" fmla="*/ 3975778 w 12192000"/>
              <a:gd name="connsiteY93" fmla="*/ 620298 h 3538752"/>
              <a:gd name="connsiteX94" fmla="*/ 4072288 w 12192000"/>
              <a:gd name="connsiteY94" fmla="*/ 567935 h 3538752"/>
              <a:gd name="connsiteX95" fmla="*/ 4110070 w 12192000"/>
              <a:gd name="connsiteY95" fmla="*/ 575479 h 3538752"/>
              <a:gd name="connsiteX96" fmla="*/ 4148272 w 12192000"/>
              <a:gd name="connsiteY96" fmla="*/ 571651 h 3538752"/>
              <a:gd name="connsiteX97" fmla="*/ 4233003 w 12192000"/>
              <a:gd name="connsiteY97" fmla="*/ 535184 h 3538752"/>
              <a:gd name="connsiteX98" fmla="*/ 4283653 w 12192000"/>
              <a:gd name="connsiteY98" fmla="*/ 521503 h 3538752"/>
              <a:gd name="connsiteX99" fmla="*/ 4420068 w 12192000"/>
              <a:gd name="connsiteY99" fmla="*/ 476150 h 3538752"/>
              <a:gd name="connsiteX100" fmla="*/ 4612820 w 12192000"/>
              <a:gd name="connsiteY100" fmla="*/ 365332 h 3538752"/>
              <a:gd name="connsiteX101" fmla="*/ 4620533 w 12192000"/>
              <a:gd name="connsiteY101" fmla="*/ 362303 h 3538752"/>
              <a:gd name="connsiteX102" fmla="*/ 4642602 w 12192000"/>
              <a:gd name="connsiteY102" fmla="*/ 362800 h 3538752"/>
              <a:gd name="connsiteX103" fmla="*/ 4651066 w 12192000"/>
              <a:gd name="connsiteY103" fmla="*/ 364433 h 3538752"/>
              <a:gd name="connsiteX104" fmla="*/ 4663100 w 12192000"/>
              <a:gd name="connsiteY104" fmla="*/ 363744 h 3538752"/>
              <a:gd name="connsiteX105" fmla="*/ 4663344 w 12192000"/>
              <a:gd name="connsiteY105" fmla="*/ 363267 h 3538752"/>
              <a:gd name="connsiteX106" fmla="*/ 4674721 w 12192000"/>
              <a:gd name="connsiteY106" fmla="*/ 363524 h 3538752"/>
              <a:gd name="connsiteX107" fmla="*/ 4731045 w 12192000"/>
              <a:gd name="connsiteY107" fmla="*/ 370596 h 3538752"/>
              <a:gd name="connsiteX108" fmla="*/ 4798884 w 12192000"/>
              <a:gd name="connsiteY108" fmla="*/ 322785 h 3538752"/>
              <a:gd name="connsiteX109" fmla="*/ 4828155 w 12192000"/>
              <a:gd name="connsiteY109" fmla="*/ 313554 h 3538752"/>
              <a:gd name="connsiteX110" fmla="*/ 4843504 w 12192000"/>
              <a:gd name="connsiteY110" fmla="*/ 306165 h 3538752"/>
              <a:gd name="connsiteX111" fmla="*/ 4853353 w 12192000"/>
              <a:gd name="connsiteY111" fmla="*/ 317732 h 3538752"/>
              <a:gd name="connsiteX112" fmla="*/ 4898297 w 12192000"/>
              <a:gd name="connsiteY112" fmla="*/ 311130 h 3538752"/>
              <a:gd name="connsiteX113" fmla="*/ 4905046 w 12192000"/>
              <a:gd name="connsiteY113" fmla="*/ 308357 h 3538752"/>
              <a:gd name="connsiteX114" fmla="*/ 4940803 w 12192000"/>
              <a:gd name="connsiteY114" fmla="*/ 317667 h 3538752"/>
              <a:gd name="connsiteX115" fmla="*/ 4958985 w 12192000"/>
              <a:gd name="connsiteY115" fmla="*/ 319949 h 3538752"/>
              <a:gd name="connsiteX116" fmla="*/ 4964720 w 12192000"/>
              <a:gd name="connsiteY116" fmla="*/ 325809 h 3538752"/>
              <a:gd name="connsiteX117" fmla="*/ 4991255 w 12192000"/>
              <a:gd name="connsiteY117" fmla="*/ 326530 h 3538752"/>
              <a:gd name="connsiteX118" fmla="*/ 4994077 w 12192000"/>
              <a:gd name="connsiteY118" fmla="*/ 324646 h 3538752"/>
              <a:gd name="connsiteX119" fmla="*/ 5016802 w 12192000"/>
              <a:gd name="connsiteY119" fmla="*/ 332557 h 3538752"/>
              <a:gd name="connsiteX120" fmla="*/ 5091319 w 12192000"/>
              <a:gd name="connsiteY120" fmla="*/ 348029 h 3538752"/>
              <a:gd name="connsiteX121" fmla="*/ 5259336 w 12192000"/>
              <a:gd name="connsiteY121" fmla="*/ 353694 h 3538752"/>
              <a:gd name="connsiteX122" fmla="*/ 5491971 w 12192000"/>
              <a:gd name="connsiteY122" fmla="*/ 357541 h 3538752"/>
              <a:gd name="connsiteX123" fmla="*/ 5865838 w 12192000"/>
              <a:gd name="connsiteY123" fmla="*/ 337219 h 3538752"/>
              <a:gd name="connsiteX124" fmla="*/ 5995823 w 12192000"/>
              <a:gd name="connsiteY124" fmla="*/ 315792 h 3538752"/>
              <a:gd name="connsiteX125" fmla="*/ 6052915 w 12192000"/>
              <a:gd name="connsiteY125" fmla="*/ 328512 h 3538752"/>
              <a:gd name="connsiteX126" fmla="*/ 6093124 w 12192000"/>
              <a:gd name="connsiteY126" fmla="*/ 322912 h 3538752"/>
              <a:gd name="connsiteX127" fmla="*/ 6097661 w 12192000"/>
              <a:gd name="connsiteY127" fmla="*/ 319980 h 3538752"/>
              <a:gd name="connsiteX128" fmla="*/ 6116838 w 12192000"/>
              <a:gd name="connsiteY128" fmla="*/ 316995 h 3538752"/>
              <a:gd name="connsiteX129" fmla="*/ 6120984 w 12192000"/>
              <a:gd name="connsiteY129" fmla="*/ 305212 h 3538752"/>
              <a:gd name="connsiteX130" fmla="*/ 6148942 w 12192000"/>
              <a:gd name="connsiteY130" fmla="*/ 292880 h 3538752"/>
              <a:gd name="connsiteX131" fmla="*/ 6229970 w 12192000"/>
              <a:gd name="connsiteY131" fmla="*/ 294978 h 3538752"/>
              <a:gd name="connsiteX132" fmla="*/ 6355201 w 12192000"/>
              <a:gd name="connsiteY132" fmla="*/ 291080 h 3538752"/>
              <a:gd name="connsiteX133" fmla="*/ 6456586 w 12192000"/>
              <a:gd name="connsiteY133" fmla="*/ 284485 h 3538752"/>
              <a:gd name="connsiteX134" fmla="*/ 6494018 w 12192000"/>
              <a:gd name="connsiteY134" fmla="*/ 271015 h 3538752"/>
              <a:gd name="connsiteX135" fmla="*/ 6547019 w 12192000"/>
              <a:gd name="connsiteY135" fmla="*/ 259577 h 3538752"/>
              <a:gd name="connsiteX136" fmla="*/ 6644256 w 12192000"/>
              <a:gd name="connsiteY136" fmla="*/ 244518 h 3538752"/>
              <a:gd name="connsiteX137" fmla="*/ 6755672 w 12192000"/>
              <a:gd name="connsiteY137" fmla="*/ 254392 h 3538752"/>
              <a:gd name="connsiteX138" fmla="*/ 6847031 w 12192000"/>
              <a:gd name="connsiteY138" fmla="*/ 277382 h 3538752"/>
              <a:gd name="connsiteX139" fmla="*/ 6889589 w 12192000"/>
              <a:gd name="connsiteY139" fmla="*/ 303507 h 3538752"/>
              <a:gd name="connsiteX140" fmla="*/ 6926533 w 12192000"/>
              <a:gd name="connsiteY140" fmla="*/ 318858 h 3538752"/>
              <a:gd name="connsiteX141" fmla="*/ 6977994 w 12192000"/>
              <a:gd name="connsiteY141" fmla="*/ 386664 h 3538752"/>
              <a:gd name="connsiteX0" fmla="*/ 6977994 w 12192000"/>
              <a:gd name="connsiteY0" fmla="*/ 386664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07787 w 12192000"/>
              <a:gd name="connsiteY27" fmla="*/ 357117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11255 h 3538752"/>
              <a:gd name="connsiteX42" fmla="*/ 11189065 w 12192000"/>
              <a:gd name="connsiteY42" fmla="*/ 169465 h 3538752"/>
              <a:gd name="connsiteX43" fmla="*/ 11287301 w 12192000"/>
              <a:gd name="connsiteY43" fmla="*/ 180373 h 3538752"/>
              <a:gd name="connsiteX44" fmla="*/ 11324148 w 12192000"/>
              <a:gd name="connsiteY44" fmla="*/ 176162 h 3538752"/>
              <a:gd name="connsiteX45" fmla="*/ 11392201 w 12192000"/>
              <a:gd name="connsiteY45" fmla="*/ 140138 h 3538752"/>
              <a:gd name="connsiteX46" fmla="*/ 11447399 w 12192000"/>
              <a:gd name="connsiteY46" fmla="*/ 101780 h 3538752"/>
              <a:gd name="connsiteX47" fmla="*/ 11548919 w 12192000"/>
              <a:gd name="connsiteY47" fmla="*/ 60366 h 3538752"/>
              <a:gd name="connsiteX48" fmla="*/ 11704818 w 12192000"/>
              <a:gd name="connsiteY48" fmla="*/ 46421 h 3538752"/>
              <a:gd name="connsiteX49" fmla="*/ 11822950 w 12192000"/>
              <a:gd name="connsiteY49" fmla="*/ 3657 h 3538752"/>
              <a:gd name="connsiteX50" fmla="*/ 11945987 w 12192000"/>
              <a:gd name="connsiteY50" fmla="*/ 25218 h 3538752"/>
              <a:gd name="connsiteX51" fmla="*/ 12040956 w 12192000"/>
              <a:gd name="connsiteY51" fmla="*/ 69854 h 3538752"/>
              <a:gd name="connsiteX52" fmla="*/ 12117468 w 12192000"/>
              <a:gd name="connsiteY52" fmla="*/ 175055 h 3538752"/>
              <a:gd name="connsiteX53" fmla="*/ 12175691 w 12192000"/>
              <a:gd name="connsiteY53" fmla="*/ 258219 h 3538752"/>
              <a:gd name="connsiteX54" fmla="*/ 12192000 w 12192000"/>
              <a:gd name="connsiteY54" fmla="*/ 441106 h 3538752"/>
              <a:gd name="connsiteX55" fmla="*/ 12192000 w 12192000"/>
              <a:gd name="connsiteY55" fmla="*/ 3538752 h 3538752"/>
              <a:gd name="connsiteX56" fmla="*/ 0 w 12192000"/>
              <a:gd name="connsiteY56" fmla="*/ 3538752 h 3538752"/>
              <a:gd name="connsiteX57" fmla="*/ 0 w 12192000"/>
              <a:gd name="connsiteY57" fmla="*/ 2515851 h 3538752"/>
              <a:gd name="connsiteX58" fmla="*/ 0 w 12192000"/>
              <a:gd name="connsiteY58" fmla="*/ 1519772 h 3538752"/>
              <a:gd name="connsiteX59" fmla="*/ 0 w 12192000"/>
              <a:gd name="connsiteY59" fmla="*/ 787942 h 3538752"/>
              <a:gd name="connsiteX60" fmla="*/ 76043 w 12192000"/>
              <a:gd name="connsiteY60" fmla="*/ 783579 h 3538752"/>
              <a:gd name="connsiteX61" fmla="*/ 156777 w 12192000"/>
              <a:gd name="connsiteY61" fmla="*/ 801341 h 3538752"/>
              <a:gd name="connsiteX62" fmla="*/ 390282 w 12192000"/>
              <a:gd name="connsiteY62" fmla="*/ 808065 h 3538752"/>
              <a:gd name="connsiteX63" fmla="*/ 441283 w 12192000"/>
              <a:gd name="connsiteY63" fmla="*/ 831095 h 3538752"/>
              <a:gd name="connsiteX64" fmla="*/ 479705 w 12192000"/>
              <a:gd name="connsiteY64" fmla="*/ 842830 h 3538752"/>
              <a:gd name="connsiteX65" fmla="*/ 766623 w 12192000"/>
              <a:gd name="connsiteY65" fmla="*/ 890274 h 3538752"/>
              <a:gd name="connsiteX66" fmla="*/ 827314 w 12192000"/>
              <a:gd name="connsiteY66" fmla="*/ 899279 h 3538752"/>
              <a:gd name="connsiteX67" fmla="*/ 998405 w 12192000"/>
              <a:gd name="connsiteY67" fmla="*/ 957448 h 3538752"/>
              <a:gd name="connsiteX68" fmla="*/ 1045574 w 12192000"/>
              <a:gd name="connsiteY68" fmla="*/ 960543 h 3538752"/>
              <a:gd name="connsiteX69" fmla="*/ 1350289 w 12192000"/>
              <a:gd name="connsiteY69" fmla="*/ 973968 h 3538752"/>
              <a:gd name="connsiteX70" fmla="*/ 1493817 w 12192000"/>
              <a:gd name="connsiteY70" fmla="*/ 959169 h 3538752"/>
              <a:gd name="connsiteX71" fmla="*/ 1629709 w 12192000"/>
              <a:gd name="connsiteY71" fmla="*/ 954907 h 3538752"/>
              <a:gd name="connsiteX72" fmla="*/ 1640709 w 12192000"/>
              <a:gd name="connsiteY72" fmla="*/ 959160 h 3538752"/>
              <a:gd name="connsiteX73" fmla="*/ 1645414 w 12192000"/>
              <a:gd name="connsiteY73" fmla="*/ 956586 h 3538752"/>
              <a:gd name="connsiteX74" fmla="*/ 1676636 w 12192000"/>
              <a:gd name="connsiteY74" fmla="*/ 941547 h 3538752"/>
              <a:gd name="connsiteX75" fmla="*/ 1737817 w 12192000"/>
              <a:gd name="connsiteY75" fmla="*/ 943476 h 3538752"/>
              <a:gd name="connsiteX76" fmla="*/ 1862741 w 12192000"/>
              <a:gd name="connsiteY76" fmla="*/ 936709 h 3538752"/>
              <a:gd name="connsiteX77" fmla="*/ 2063928 w 12192000"/>
              <a:gd name="connsiteY77" fmla="*/ 905062 h 3538752"/>
              <a:gd name="connsiteX78" fmla="*/ 2380801 w 12192000"/>
              <a:gd name="connsiteY78" fmla="*/ 866883 h 3538752"/>
              <a:gd name="connsiteX79" fmla="*/ 2648603 w 12192000"/>
              <a:gd name="connsiteY79" fmla="*/ 772192 h 3538752"/>
              <a:gd name="connsiteX80" fmla="*/ 2885593 w 12192000"/>
              <a:gd name="connsiteY80" fmla="*/ 779705 h 3538752"/>
              <a:gd name="connsiteX81" fmla="*/ 3039071 w 12192000"/>
              <a:gd name="connsiteY81" fmla="*/ 765472 h 3538752"/>
              <a:gd name="connsiteX82" fmla="*/ 3129193 w 12192000"/>
              <a:gd name="connsiteY82" fmla="*/ 750110 h 3538752"/>
              <a:gd name="connsiteX83" fmla="*/ 3160750 w 12192000"/>
              <a:gd name="connsiteY83" fmla="*/ 733521 h 3538752"/>
              <a:gd name="connsiteX84" fmla="*/ 3206618 w 12192000"/>
              <a:gd name="connsiteY84" fmla="*/ 717584 h 3538752"/>
              <a:gd name="connsiteX85" fmla="*/ 3285495 w 12192000"/>
              <a:gd name="connsiteY85" fmla="*/ 681136 h 3538752"/>
              <a:gd name="connsiteX86" fmla="*/ 3395074 w 12192000"/>
              <a:gd name="connsiteY86" fmla="*/ 646640 h 3538752"/>
              <a:gd name="connsiteX87" fmla="*/ 3486313 w 12192000"/>
              <a:gd name="connsiteY87" fmla="*/ 667432 h 3538752"/>
              <a:gd name="connsiteX88" fmla="*/ 3491586 w 12192000"/>
              <a:gd name="connsiteY88" fmla="*/ 658085 h 3538752"/>
              <a:gd name="connsiteX89" fmla="*/ 3548983 w 12192000"/>
              <a:gd name="connsiteY89" fmla="*/ 650041 h 3538752"/>
              <a:gd name="connsiteX90" fmla="*/ 3731729 w 12192000"/>
              <a:gd name="connsiteY90" fmla="*/ 659133 h 3538752"/>
              <a:gd name="connsiteX91" fmla="*/ 3861674 w 12192000"/>
              <a:gd name="connsiteY91" fmla="*/ 641882 h 3538752"/>
              <a:gd name="connsiteX92" fmla="*/ 3912797 w 12192000"/>
              <a:gd name="connsiteY92" fmla="*/ 644975 h 3538752"/>
              <a:gd name="connsiteX93" fmla="*/ 3975778 w 12192000"/>
              <a:gd name="connsiteY93" fmla="*/ 620298 h 3538752"/>
              <a:gd name="connsiteX94" fmla="*/ 4072288 w 12192000"/>
              <a:gd name="connsiteY94" fmla="*/ 567935 h 3538752"/>
              <a:gd name="connsiteX95" fmla="*/ 4110070 w 12192000"/>
              <a:gd name="connsiteY95" fmla="*/ 575479 h 3538752"/>
              <a:gd name="connsiteX96" fmla="*/ 4148272 w 12192000"/>
              <a:gd name="connsiteY96" fmla="*/ 571651 h 3538752"/>
              <a:gd name="connsiteX97" fmla="*/ 4233003 w 12192000"/>
              <a:gd name="connsiteY97" fmla="*/ 535184 h 3538752"/>
              <a:gd name="connsiteX98" fmla="*/ 4283653 w 12192000"/>
              <a:gd name="connsiteY98" fmla="*/ 521503 h 3538752"/>
              <a:gd name="connsiteX99" fmla="*/ 4420068 w 12192000"/>
              <a:gd name="connsiteY99" fmla="*/ 476150 h 3538752"/>
              <a:gd name="connsiteX100" fmla="*/ 4612820 w 12192000"/>
              <a:gd name="connsiteY100" fmla="*/ 365332 h 3538752"/>
              <a:gd name="connsiteX101" fmla="*/ 4620533 w 12192000"/>
              <a:gd name="connsiteY101" fmla="*/ 362303 h 3538752"/>
              <a:gd name="connsiteX102" fmla="*/ 4642602 w 12192000"/>
              <a:gd name="connsiteY102" fmla="*/ 362800 h 3538752"/>
              <a:gd name="connsiteX103" fmla="*/ 4651066 w 12192000"/>
              <a:gd name="connsiteY103" fmla="*/ 364433 h 3538752"/>
              <a:gd name="connsiteX104" fmla="*/ 4663100 w 12192000"/>
              <a:gd name="connsiteY104" fmla="*/ 363744 h 3538752"/>
              <a:gd name="connsiteX105" fmla="*/ 4663344 w 12192000"/>
              <a:gd name="connsiteY105" fmla="*/ 363267 h 3538752"/>
              <a:gd name="connsiteX106" fmla="*/ 4674721 w 12192000"/>
              <a:gd name="connsiteY106" fmla="*/ 363524 h 3538752"/>
              <a:gd name="connsiteX107" fmla="*/ 4731045 w 12192000"/>
              <a:gd name="connsiteY107" fmla="*/ 370596 h 3538752"/>
              <a:gd name="connsiteX108" fmla="*/ 4798884 w 12192000"/>
              <a:gd name="connsiteY108" fmla="*/ 322785 h 3538752"/>
              <a:gd name="connsiteX109" fmla="*/ 4828155 w 12192000"/>
              <a:gd name="connsiteY109" fmla="*/ 313554 h 3538752"/>
              <a:gd name="connsiteX110" fmla="*/ 4843504 w 12192000"/>
              <a:gd name="connsiteY110" fmla="*/ 306165 h 3538752"/>
              <a:gd name="connsiteX111" fmla="*/ 4853353 w 12192000"/>
              <a:gd name="connsiteY111" fmla="*/ 317732 h 3538752"/>
              <a:gd name="connsiteX112" fmla="*/ 4898297 w 12192000"/>
              <a:gd name="connsiteY112" fmla="*/ 311130 h 3538752"/>
              <a:gd name="connsiteX113" fmla="*/ 4905046 w 12192000"/>
              <a:gd name="connsiteY113" fmla="*/ 308357 h 3538752"/>
              <a:gd name="connsiteX114" fmla="*/ 4940803 w 12192000"/>
              <a:gd name="connsiteY114" fmla="*/ 317667 h 3538752"/>
              <a:gd name="connsiteX115" fmla="*/ 4958985 w 12192000"/>
              <a:gd name="connsiteY115" fmla="*/ 319949 h 3538752"/>
              <a:gd name="connsiteX116" fmla="*/ 4964720 w 12192000"/>
              <a:gd name="connsiteY116" fmla="*/ 325809 h 3538752"/>
              <a:gd name="connsiteX117" fmla="*/ 4991255 w 12192000"/>
              <a:gd name="connsiteY117" fmla="*/ 326530 h 3538752"/>
              <a:gd name="connsiteX118" fmla="*/ 4994077 w 12192000"/>
              <a:gd name="connsiteY118" fmla="*/ 324646 h 3538752"/>
              <a:gd name="connsiteX119" fmla="*/ 5016802 w 12192000"/>
              <a:gd name="connsiteY119" fmla="*/ 332557 h 3538752"/>
              <a:gd name="connsiteX120" fmla="*/ 5091319 w 12192000"/>
              <a:gd name="connsiteY120" fmla="*/ 348029 h 3538752"/>
              <a:gd name="connsiteX121" fmla="*/ 5259336 w 12192000"/>
              <a:gd name="connsiteY121" fmla="*/ 353694 h 3538752"/>
              <a:gd name="connsiteX122" fmla="*/ 5491971 w 12192000"/>
              <a:gd name="connsiteY122" fmla="*/ 357541 h 3538752"/>
              <a:gd name="connsiteX123" fmla="*/ 5865838 w 12192000"/>
              <a:gd name="connsiteY123" fmla="*/ 337219 h 3538752"/>
              <a:gd name="connsiteX124" fmla="*/ 5995823 w 12192000"/>
              <a:gd name="connsiteY124" fmla="*/ 315792 h 3538752"/>
              <a:gd name="connsiteX125" fmla="*/ 6052915 w 12192000"/>
              <a:gd name="connsiteY125" fmla="*/ 328512 h 3538752"/>
              <a:gd name="connsiteX126" fmla="*/ 6093124 w 12192000"/>
              <a:gd name="connsiteY126" fmla="*/ 322912 h 3538752"/>
              <a:gd name="connsiteX127" fmla="*/ 6097661 w 12192000"/>
              <a:gd name="connsiteY127" fmla="*/ 319980 h 3538752"/>
              <a:gd name="connsiteX128" fmla="*/ 6116838 w 12192000"/>
              <a:gd name="connsiteY128" fmla="*/ 316995 h 3538752"/>
              <a:gd name="connsiteX129" fmla="*/ 6120984 w 12192000"/>
              <a:gd name="connsiteY129" fmla="*/ 305212 h 3538752"/>
              <a:gd name="connsiteX130" fmla="*/ 6148942 w 12192000"/>
              <a:gd name="connsiteY130" fmla="*/ 292880 h 3538752"/>
              <a:gd name="connsiteX131" fmla="*/ 6229970 w 12192000"/>
              <a:gd name="connsiteY131" fmla="*/ 294978 h 3538752"/>
              <a:gd name="connsiteX132" fmla="*/ 6355201 w 12192000"/>
              <a:gd name="connsiteY132" fmla="*/ 291080 h 3538752"/>
              <a:gd name="connsiteX133" fmla="*/ 6456586 w 12192000"/>
              <a:gd name="connsiteY133" fmla="*/ 284485 h 3538752"/>
              <a:gd name="connsiteX134" fmla="*/ 6494018 w 12192000"/>
              <a:gd name="connsiteY134" fmla="*/ 271015 h 3538752"/>
              <a:gd name="connsiteX135" fmla="*/ 6547019 w 12192000"/>
              <a:gd name="connsiteY135" fmla="*/ 259577 h 3538752"/>
              <a:gd name="connsiteX136" fmla="*/ 6644256 w 12192000"/>
              <a:gd name="connsiteY136" fmla="*/ 244518 h 3538752"/>
              <a:gd name="connsiteX137" fmla="*/ 6755672 w 12192000"/>
              <a:gd name="connsiteY137" fmla="*/ 254392 h 3538752"/>
              <a:gd name="connsiteX138" fmla="*/ 6847031 w 12192000"/>
              <a:gd name="connsiteY138" fmla="*/ 277382 h 3538752"/>
              <a:gd name="connsiteX139" fmla="*/ 6889589 w 12192000"/>
              <a:gd name="connsiteY139" fmla="*/ 303507 h 3538752"/>
              <a:gd name="connsiteX140" fmla="*/ 6926533 w 12192000"/>
              <a:gd name="connsiteY140" fmla="*/ 318858 h 3538752"/>
              <a:gd name="connsiteX141" fmla="*/ 6977994 w 12192000"/>
              <a:gd name="connsiteY141" fmla="*/ 386664 h 3538752"/>
              <a:gd name="connsiteX0" fmla="*/ 6977994 w 12192000"/>
              <a:gd name="connsiteY0" fmla="*/ 386664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07787 w 12192000"/>
              <a:gd name="connsiteY27" fmla="*/ 357117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11255 h 3538752"/>
              <a:gd name="connsiteX42" fmla="*/ 11189065 w 12192000"/>
              <a:gd name="connsiteY42" fmla="*/ 169465 h 3538752"/>
              <a:gd name="connsiteX43" fmla="*/ 11287301 w 12192000"/>
              <a:gd name="connsiteY43" fmla="*/ 180373 h 3538752"/>
              <a:gd name="connsiteX44" fmla="*/ 11324148 w 12192000"/>
              <a:gd name="connsiteY44" fmla="*/ 176162 h 3538752"/>
              <a:gd name="connsiteX45" fmla="*/ 11392201 w 12192000"/>
              <a:gd name="connsiteY45" fmla="*/ 140138 h 3538752"/>
              <a:gd name="connsiteX46" fmla="*/ 11447399 w 12192000"/>
              <a:gd name="connsiteY46" fmla="*/ 101780 h 3538752"/>
              <a:gd name="connsiteX47" fmla="*/ 11548919 w 12192000"/>
              <a:gd name="connsiteY47" fmla="*/ 60366 h 3538752"/>
              <a:gd name="connsiteX48" fmla="*/ 11704818 w 12192000"/>
              <a:gd name="connsiteY48" fmla="*/ 46421 h 3538752"/>
              <a:gd name="connsiteX49" fmla="*/ 11822950 w 12192000"/>
              <a:gd name="connsiteY49" fmla="*/ 3657 h 3538752"/>
              <a:gd name="connsiteX50" fmla="*/ 11945987 w 12192000"/>
              <a:gd name="connsiteY50" fmla="*/ 25218 h 3538752"/>
              <a:gd name="connsiteX51" fmla="*/ 12040956 w 12192000"/>
              <a:gd name="connsiteY51" fmla="*/ 69854 h 3538752"/>
              <a:gd name="connsiteX52" fmla="*/ 12117468 w 12192000"/>
              <a:gd name="connsiteY52" fmla="*/ 175055 h 3538752"/>
              <a:gd name="connsiteX53" fmla="*/ 12175691 w 12192000"/>
              <a:gd name="connsiteY53" fmla="*/ 258219 h 3538752"/>
              <a:gd name="connsiteX54" fmla="*/ 12192000 w 12192000"/>
              <a:gd name="connsiteY54" fmla="*/ 441106 h 3538752"/>
              <a:gd name="connsiteX55" fmla="*/ 12192000 w 12192000"/>
              <a:gd name="connsiteY55" fmla="*/ 3538752 h 3538752"/>
              <a:gd name="connsiteX56" fmla="*/ 0 w 12192000"/>
              <a:gd name="connsiteY56" fmla="*/ 3538752 h 3538752"/>
              <a:gd name="connsiteX57" fmla="*/ 0 w 12192000"/>
              <a:gd name="connsiteY57" fmla="*/ 2515851 h 3538752"/>
              <a:gd name="connsiteX58" fmla="*/ 0 w 12192000"/>
              <a:gd name="connsiteY58" fmla="*/ 1519772 h 3538752"/>
              <a:gd name="connsiteX59" fmla="*/ 0 w 12192000"/>
              <a:gd name="connsiteY59" fmla="*/ 787942 h 3538752"/>
              <a:gd name="connsiteX60" fmla="*/ 76043 w 12192000"/>
              <a:gd name="connsiteY60" fmla="*/ 783579 h 3538752"/>
              <a:gd name="connsiteX61" fmla="*/ 156777 w 12192000"/>
              <a:gd name="connsiteY61" fmla="*/ 801341 h 3538752"/>
              <a:gd name="connsiteX62" fmla="*/ 390282 w 12192000"/>
              <a:gd name="connsiteY62" fmla="*/ 808065 h 3538752"/>
              <a:gd name="connsiteX63" fmla="*/ 441283 w 12192000"/>
              <a:gd name="connsiteY63" fmla="*/ 831095 h 3538752"/>
              <a:gd name="connsiteX64" fmla="*/ 479705 w 12192000"/>
              <a:gd name="connsiteY64" fmla="*/ 842830 h 3538752"/>
              <a:gd name="connsiteX65" fmla="*/ 766623 w 12192000"/>
              <a:gd name="connsiteY65" fmla="*/ 890274 h 3538752"/>
              <a:gd name="connsiteX66" fmla="*/ 827314 w 12192000"/>
              <a:gd name="connsiteY66" fmla="*/ 899279 h 3538752"/>
              <a:gd name="connsiteX67" fmla="*/ 998405 w 12192000"/>
              <a:gd name="connsiteY67" fmla="*/ 957448 h 3538752"/>
              <a:gd name="connsiteX68" fmla="*/ 1045574 w 12192000"/>
              <a:gd name="connsiteY68" fmla="*/ 960543 h 3538752"/>
              <a:gd name="connsiteX69" fmla="*/ 1350289 w 12192000"/>
              <a:gd name="connsiteY69" fmla="*/ 973968 h 3538752"/>
              <a:gd name="connsiteX70" fmla="*/ 1499774 w 12192000"/>
              <a:gd name="connsiteY70" fmla="*/ 879592 h 3538752"/>
              <a:gd name="connsiteX71" fmla="*/ 1629709 w 12192000"/>
              <a:gd name="connsiteY71" fmla="*/ 954907 h 3538752"/>
              <a:gd name="connsiteX72" fmla="*/ 1640709 w 12192000"/>
              <a:gd name="connsiteY72" fmla="*/ 959160 h 3538752"/>
              <a:gd name="connsiteX73" fmla="*/ 1645414 w 12192000"/>
              <a:gd name="connsiteY73" fmla="*/ 956586 h 3538752"/>
              <a:gd name="connsiteX74" fmla="*/ 1676636 w 12192000"/>
              <a:gd name="connsiteY74" fmla="*/ 941547 h 3538752"/>
              <a:gd name="connsiteX75" fmla="*/ 1737817 w 12192000"/>
              <a:gd name="connsiteY75" fmla="*/ 943476 h 3538752"/>
              <a:gd name="connsiteX76" fmla="*/ 1862741 w 12192000"/>
              <a:gd name="connsiteY76" fmla="*/ 936709 h 3538752"/>
              <a:gd name="connsiteX77" fmla="*/ 2063928 w 12192000"/>
              <a:gd name="connsiteY77" fmla="*/ 905062 h 3538752"/>
              <a:gd name="connsiteX78" fmla="*/ 2380801 w 12192000"/>
              <a:gd name="connsiteY78" fmla="*/ 866883 h 3538752"/>
              <a:gd name="connsiteX79" fmla="*/ 2648603 w 12192000"/>
              <a:gd name="connsiteY79" fmla="*/ 772192 h 3538752"/>
              <a:gd name="connsiteX80" fmla="*/ 2885593 w 12192000"/>
              <a:gd name="connsiteY80" fmla="*/ 779705 h 3538752"/>
              <a:gd name="connsiteX81" fmla="*/ 3039071 w 12192000"/>
              <a:gd name="connsiteY81" fmla="*/ 765472 h 3538752"/>
              <a:gd name="connsiteX82" fmla="*/ 3129193 w 12192000"/>
              <a:gd name="connsiteY82" fmla="*/ 750110 h 3538752"/>
              <a:gd name="connsiteX83" fmla="*/ 3160750 w 12192000"/>
              <a:gd name="connsiteY83" fmla="*/ 733521 h 3538752"/>
              <a:gd name="connsiteX84" fmla="*/ 3206618 w 12192000"/>
              <a:gd name="connsiteY84" fmla="*/ 717584 h 3538752"/>
              <a:gd name="connsiteX85" fmla="*/ 3285495 w 12192000"/>
              <a:gd name="connsiteY85" fmla="*/ 681136 h 3538752"/>
              <a:gd name="connsiteX86" fmla="*/ 3395074 w 12192000"/>
              <a:gd name="connsiteY86" fmla="*/ 646640 h 3538752"/>
              <a:gd name="connsiteX87" fmla="*/ 3486313 w 12192000"/>
              <a:gd name="connsiteY87" fmla="*/ 667432 h 3538752"/>
              <a:gd name="connsiteX88" fmla="*/ 3491586 w 12192000"/>
              <a:gd name="connsiteY88" fmla="*/ 658085 h 3538752"/>
              <a:gd name="connsiteX89" fmla="*/ 3548983 w 12192000"/>
              <a:gd name="connsiteY89" fmla="*/ 650041 h 3538752"/>
              <a:gd name="connsiteX90" fmla="*/ 3731729 w 12192000"/>
              <a:gd name="connsiteY90" fmla="*/ 659133 h 3538752"/>
              <a:gd name="connsiteX91" fmla="*/ 3861674 w 12192000"/>
              <a:gd name="connsiteY91" fmla="*/ 641882 h 3538752"/>
              <a:gd name="connsiteX92" fmla="*/ 3912797 w 12192000"/>
              <a:gd name="connsiteY92" fmla="*/ 644975 h 3538752"/>
              <a:gd name="connsiteX93" fmla="*/ 3975778 w 12192000"/>
              <a:gd name="connsiteY93" fmla="*/ 620298 h 3538752"/>
              <a:gd name="connsiteX94" fmla="*/ 4072288 w 12192000"/>
              <a:gd name="connsiteY94" fmla="*/ 567935 h 3538752"/>
              <a:gd name="connsiteX95" fmla="*/ 4110070 w 12192000"/>
              <a:gd name="connsiteY95" fmla="*/ 575479 h 3538752"/>
              <a:gd name="connsiteX96" fmla="*/ 4148272 w 12192000"/>
              <a:gd name="connsiteY96" fmla="*/ 571651 h 3538752"/>
              <a:gd name="connsiteX97" fmla="*/ 4233003 w 12192000"/>
              <a:gd name="connsiteY97" fmla="*/ 535184 h 3538752"/>
              <a:gd name="connsiteX98" fmla="*/ 4283653 w 12192000"/>
              <a:gd name="connsiteY98" fmla="*/ 521503 h 3538752"/>
              <a:gd name="connsiteX99" fmla="*/ 4420068 w 12192000"/>
              <a:gd name="connsiteY99" fmla="*/ 476150 h 3538752"/>
              <a:gd name="connsiteX100" fmla="*/ 4612820 w 12192000"/>
              <a:gd name="connsiteY100" fmla="*/ 365332 h 3538752"/>
              <a:gd name="connsiteX101" fmla="*/ 4620533 w 12192000"/>
              <a:gd name="connsiteY101" fmla="*/ 362303 h 3538752"/>
              <a:gd name="connsiteX102" fmla="*/ 4642602 w 12192000"/>
              <a:gd name="connsiteY102" fmla="*/ 362800 h 3538752"/>
              <a:gd name="connsiteX103" fmla="*/ 4651066 w 12192000"/>
              <a:gd name="connsiteY103" fmla="*/ 364433 h 3538752"/>
              <a:gd name="connsiteX104" fmla="*/ 4663100 w 12192000"/>
              <a:gd name="connsiteY104" fmla="*/ 363744 h 3538752"/>
              <a:gd name="connsiteX105" fmla="*/ 4663344 w 12192000"/>
              <a:gd name="connsiteY105" fmla="*/ 363267 h 3538752"/>
              <a:gd name="connsiteX106" fmla="*/ 4674721 w 12192000"/>
              <a:gd name="connsiteY106" fmla="*/ 363524 h 3538752"/>
              <a:gd name="connsiteX107" fmla="*/ 4731045 w 12192000"/>
              <a:gd name="connsiteY107" fmla="*/ 370596 h 3538752"/>
              <a:gd name="connsiteX108" fmla="*/ 4798884 w 12192000"/>
              <a:gd name="connsiteY108" fmla="*/ 322785 h 3538752"/>
              <a:gd name="connsiteX109" fmla="*/ 4828155 w 12192000"/>
              <a:gd name="connsiteY109" fmla="*/ 313554 h 3538752"/>
              <a:gd name="connsiteX110" fmla="*/ 4843504 w 12192000"/>
              <a:gd name="connsiteY110" fmla="*/ 306165 h 3538752"/>
              <a:gd name="connsiteX111" fmla="*/ 4853353 w 12192000"/>
              <a:gd name="connsiteY111" fmla="*/ 317732 h 3538752"/>
              <a:gd name="connsiteX112" fmla="*/ 4898297 w 12192000"/>
              <a:gd name="connsiteY112" fmla="*/ 311130 h 3538752"/>
              <a:gd name="connsiteX113" fmla="*/ 4905046 w 12192000"/>
              <a:gd name="connsiteY113" fmla="*/ 308357 h 3538752"/>
              <a:gd name="connsiteX114" fmla="*/ 4940803 w 12192000"/>
              <a:gd name="connsiteY114" fmla="*/ 317667 h 3538752"/>
              <a:gd name="connsiteX115" fmla="*/ 4958985 w 12192000"/>
              <a:gd name="connsiteY115" fmla="*/ 319949 h 3538752"/>
              <a:gd name="connsiteX116" fmla="*/ 4964720 w 12192000"/>
              <a:gd name="connsiteY116" fmla="*/ 325809 h 3538752"/>
              <a:gd name="connsiteX117" fmla="*/ 4991255 w 12192000"/>
              <a:gd name="connsiteY117" fmla="*/ 326530 h 3538752"/>
              <a:gd name="connsiteX118" fmla="*/ 4994077 w 12192000"/>
              <a:gd name="connsiteY118" fmla="*/ 324646 h 3538752"/>
              <a:gd name="connsiteX119" fmla="*/ 5016802 w 12192000"/>
              <a:gd name="connsiteY119" fmla="*/ 332557 h 3538752"/>
              <a:gd name="connsiteX120" fmla="*/ 5091319 w 12192000"/>
              <a:gd name="connsiteY120" fmla="*/ 348029 h 3538752"/>
              <a:gd name="connsiteX121" fmla="*/ 5259336 w 12192000"/>
              <a:gd name="connsiteY121" fmla="*/ 353694 h 3538752"/>
              <a:gd name="connsiteX122" fmla="*/ 5491971 w 12192000"/>
              <a:gd name="connsiteY122" fmla="*/ 357541 h 3538752"/>
              <a:gd name="connsiteX123" fmla="*/ 5865838 w 12192000"/>
              <a:gd name="connsiteY123" fmla="*/ 337219 h 3538752"/>
              <a:gd name="connsiteX124" fmla="*/ 5995823 w 12192000"/>
              <a:gd name="connsiteY124" fmla="*/ 315792 h 3538752"/>
              <a:gd name="connsiteX125" fmla="*/ 6052915 w 12192000"/>
              <a:gd name="connsiteY125" fmla="*/ 328512 h 3538752"/>
              <a:gd name="connsiteX126" fmla="*/ 6093124 w 12192000"/>
              <a:gd name="connsiteY126" fmla="*/ 322912 h 3538752"/>
              <a:gd name="connsiteX127" fmla="*/ 6097661 w 12192000"/>
              <a:gd name="connsiteY127" fmla="*/ 319980 h 3538752"/>
              <a:gd name="connsiteX128" fmla="*/ 6116838 w 12192000"/>
              <a:gd name="connsiteY128" fmla="*/ 316995 h 3538752"/>
              <a:gd name="connsiteX129" fmla="*/ 6120984 w 12192000"/>
              <a:gd name="connsiteY129" fmla="*/ 305212 h 3538752"/>
              <a:gd name="connsiteX130" fmla="*/ 6148942 w 12192000"/>
              <a:gd name="connsiteY130" fmla="*/ 292880 h 3538752"/>
              <a:gd name="connsiteX131" fmla="*/ 6229970 w 12192000"/>
              <a:gd name="connsiteY131" fmla="*/ 294978 h 3538752"/>
              <a:gd name="connsiteX132" fmla="*/ 6355201 w 12192000"/>
              <a:gd name="connsiteY132" fmla="*/ 291080 h 3538752"/>
              <a:gd name="connsiteX133" fmla="*/ 6456586 w 12192000"/>
              <a:gd name="connsiteY133" fmla="*/ 284485 h 3538752"/>
              <a:gd name="connsiteX134" fmla="*/ 6494018 w 12192000"/>
              <a:gd name="connsiteY134" fmla="*/ 271015 h 3538752"/>
              <a:gd name="connsiteX135" fmla="*/ 6547019 w 12192000"/>
              <a:gd name="connsiteY135" fmla="*/ 259577 h 3538752"/>
              <a:gd name="connsiteX136" fmla="*/ 6644256 w 12192000"/>
              <a:gd name="connsiteY136" fmla="*/ 244518 h 3538752"/>
              <a:gd name="connsiteX137" fmla="*/ 6755672 w 12192000"/>
              <a:gd name="connsiteY137" fmla="*/ 254392 h 3538752"/>
              <a:gd name="connsiteX138" fmla="*/ 6847031 w 12192000"/>
              <a:gd name="connsiteY138" fmla="*/ 277382 h 3538752"/>
              <a:gd name="connsiteX139" fmla="*/ 6889589 w 12192000"/>
              <a:gd name="connsiteY139" fmla="*/ 303507 h 3538752"/>
              <a:gd name="connsiteX140" fmla="*/ 6926533 w 12192000"/>
              <a:gd name="connsiteY140" fmla="*/ 318858 h 3538752"/>
              <a:gd name="connsiteX141" fmla="*/ 6977994 w 12192000"/>
              <a:gd name="connsiteY141" fmla="*/ 386664 h 3538752"/>
              <a:gd name="connsiteX0" fmla="*/ 6977994 w 12192000"/>
              <a:gd name="connsiteY0" fmla="*/ 386664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07787 w 12192000"/>
              <a:gd name="connsiteY27" fmla="*/ 357117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11255 h 3538752"/>
              <a:gd name="connsiteX42" fmla="*/ 11189065 w 12192000"/>
              <a:gd name="connsiteY42" fmla="*/ 169465 h 3538752"/>
              <a:gd name="connsiteX43" fmla="*/ 11287301 w 12192000"/>
              <a:gd name="connsiteY43" fmla="*/ 180373 h 3538752"/>
              <a:gd name="connsiteX44" fmla="*/ 11324148 w 12192000"/>
              <a:gd name="connsiteY44" fmla="*/ 176162 h 3538752"/>
              <a:gd name="connsiteX45" fmla="*/ 11392201 w 12192000"/>
              <a:gd name="connsiteY45" fmla="*/ 140138 h 3538752"/>
              <a:gd name="connsiteX46" fmla="*/ 11447399 w 12192000"/>
              <a:gd name="connsiteY46" fmla="*/ 101780 h 3538752"/>
              <a:gd name="connsiteX47" fmla="*/ 11548919 w 12192000"/>
              <a:gd name="connsiteY47" fmla="*/ 60366 h 3538752"/>
              <a:gd name="connsiteX48" fmla="*/ 11704818 w 12192000"/>
              <a:gd name="connsiteY48" fmla="*/ 46421 h 3538752"/>
              <a:gd name="connsiteX49" fmla="*/ 11822950 w 12192000"/>
              <a:gd name="connsiteY49" fmla="*/ 3657 h 3538752"/>
              <a:gd name="connsiteX50" fmla="*/ 11945987 w 12192000"/>
              <a:gd name="connsiteY50" fmla="*/ 25218 h 3538752"/>
              <a:gd name="connsiteX51" fmla="*/ 12040956 w 12192000"/>
              <a:gd name="connsiteY51" fmla="*/ 69854 h 3538752"/>
              <a:gd name="connsiteX52" fmla="*/ 12117468 w 12192000"/>
              <a:gd name="connsiteY52" fmla="*/ 175055 h 3538752"/>
              <a:gd name="connsiteX53" fmla="*/ 12175691 w 12192000"/>
              <a:gd name="connsiteY53" fmla="*/ 258219 h 3538752"/>
              <a:gd name="connsiteX54" fmla="*/ 12192000 w 12192000"/>
              <a:gd name="connsiteY54" fmla="*/ 441106 h 3538752"/>
              <a:gd name="connsiteX55" fmla="*/ 12192000 w 12192000"/>
              <a:gd name="connsiteY55" fmla="*/ 3538752 h 3538752"/>
              <a:gd name="connsiteX56" fmla="*/ 0 w 12192000"/>
              <a:gd name="connsiteY56" fmla="*/ 3538752 h 3538752"/>
              <a:gd name="connsiteX57" fmla="*/ 0 w 12192000"/>
              <a:gd name="connsiteY57" fmla="*/ 2515851 h 3538752"/>
              <a:gd name="connsiteX58" fmla="*/ 0 w 12192000"/>
              <a:gd name="connsiteY58" fmla="*/ 1519772 h 3538752"/>
              <a:gd name="connsiteX59" fmla="*/ 0 w 12192000"/>
              <a:gd name="connsiteY59" fmla="*/ 787942 h 3538752"/>
              <a:gd name="connsiteX60" fmla="*/ 76043 w 12192000"/>
              <a:gd name="connsiteY60" fmla="*/ 783579 h 3538752"/>
              <a:gd name="connsiteX61" fmla="*/ 156777 w 12192000"/>
              <a:gd name="connsiteY61" fmla="*/ 801341 h 3538752"/>
              <a:gd name="connsiteX62" fmla="*/ 390282 w 12192000"/>
              <a:gd name="connsiteY62" fmla="*/ 808065 h 3538752"/>
              <a:gd name="connsiteX63" fmla="*/ 441283 w 12192000"/>
              <a:gd name="connsiteY63" fmla="*/ 831095 h 3538752"/>
              <a:gd name="connsiteX64" fmla="*/ 479705 w 12192000"/>
              <a:gd name="connsiteY64" fmla="*/ 842830 h 3538752"/>
              <a:gd name="connsiteX65" fmla="*/ 766623 w 12192000"/>
              <a:gd name="connsiteY65" fmla="*/ 890274 h 3538752"/>
              <a:gd name="connsiteX66" fmla="*/ 827314 w 12192000"/>
              <a:gd name="connsiteY66" fmla="*/ 899279 h 3538752"/>
              <a:gd name="connsiteX67" fmla="*/ 998405 w 12192000"/>
              <a:gd name="connsiteY67" fmla="*/ 957448 h 3538752"/>
              <a:gd name="connsiteX68" fmla="*/ 1045574 w 12192000"/>
              <a:gd name="connsiteY68" fmla="*/ 960543 h 3538752"/>
              <a:gd name="connsiteX69" fmla="*/ 1350289 w 12192000"/>
              <a:gd name="connsiteY69" fmla="*/ 908860 h 3538752"/>
              <a:gd name="connsiteX70" fmla="*/ 1499774 w 12192000"/>
              <a:gd name="connsiteY70" fmla="*/ 879592 h 3538752"/>
              <a:gd name="connsiteX71" fmla="*/ 1629709 w 12192000"/>
              <a:gd name="connsiteY71" fmla="*/ 954907 h 3538752"/>
              <a:gd name="connsiteX72" fmla="*/ 1640709 w 12192000"/>
              <a:gd name="connsiteY72" fmla="*/ 959160 h 3538752"/>
              <a:gd name="connsiteX73" fmla="*/ 1645414 w 12192000"/>
              <a:gd name="connsiteY73" fmla="*/ 956586 h 3538752"/>
              <a:gd name="connsiteX74" fmla="*/ 1676636 w 12192000"/>
              <a:gd name="connsiteY74" fmla="*/ 941547 h 3538752"/>
              <a:gd name="connsiteX75" fmla="*/ 1737817 w 12192000"/>
              <a:gd name="connsiteY75" fmla="*/ 943476 h 3538752"/>
              <a:gd name="connsiteX76" fmla="*/ 1862741 w 12192000"/>
              <a:gd name="connsiteY76" fmla="*/ 936709 h 3538752"/>
              <a:gd name="connsiteX77" fmla="*/ 2063928 w 12192000"/>
              <a:gd name="connsiteY77" fmla="*/ 905062 h 3538752"/>
              <a:gd name="connsiteX78" fmla="*/ 2380801 w 12192000"/>
              <a:gd name="connsiteY78" fmla="*/ 866883 h 3538752"/>
              <a:gd name="connsiteX79" fmla="*/ 2648603 w 12192000"/>
              <a:gd name="connsiteY79" fmla="*/ 772192 h 3538752"/>
              <a:gd name="connsiteX80" fmla="*/ 2885593 w 12192000"/>
              <a:gd name="connsiteY80" fmla="*/ 779705 h 3538752"/>
              <a:gd name="connsiteX81" fmla="*/ 3039071 w 12192000"/>
              <a:gd name="connsiteY81" fmla="*/ 765472 h 3538752"/>
              <a:gd name="connsiteX82" fmla="*/ 3129193 w 12192000"/>
              <a:gd name="connsiteY82" fmla="*/ 750110 h 3538752"/>
              <a:gd name="connsiteX83" fmla="*/ 3160750 w 12192000"/>
              <a:gd name="connsiteY83" fmla="*/ 733521 h 3538752"/>
              <a:gd name="connsiteX84" fmla="*/ 3206618 w 12192000"/>
              <a:gd name="connsiteY84" fmla="*/ 717584 h 3538752"/>
              <a:gd name="connsiteX85" fmla="*/ 3285495 w 12192000"/>
              <a:gd name="connsiteY85" fmla="*/ 681136 h 3538752"/>
              <a:gd name="connsiteX86" fmla="*/ 3395074 w 12192000"/>
              <a:gd name="connsiteY86" fmla="*/ 646640 h 3538752"/>
              <a:gd name="connsiteX87" fmla="*/ 3486313 w 12192000"/>
              <a:gd name="connsiteY87" fmla="*/ 667432 h 3538752"/>
              <a:gd name="connsiteX88" fmla="*/ 3491586 w 12192000"/>
              <a:gd name="connsiteY88" fmla="*/ 658085 h 3538752"/>
              <a:gd name="connsiteX89" fmla="*/ 3548983 w 12192000"/>
              <a:gd name="connsiteY89" fmla="*/ 650041 h 3538752"/>
              <a:gd name="connsiteX90" fmla="*/ 3731729 w 12192000"/>
              <a:gd name="connsiteY90" fmla="*/ 659133 h 3538752"/>
              <a:gd name="connsiteX91" fmla="*/ 3861674 w 12192000"/>
              <a:gd name="connsiteY91" fmla="*/ 641882 h 3538752"/>
              <a:gd name="connsiteX92" fmla="*/ 3912797 w 12192000"/>
              <a:gd name="connsiteY92" fmla="*/ 644975 h 3538752"/>
              <a:gd name="connsiteX93" fmla="*/ 3975778 w 12192000"/>
              <a:gd name="connsiteY93" fmla="*/ 620298 h 3538752"/>
              <a:gd name="connsiteX94" fmla="*/ 4072288 w 12192000"/>
              <a:gd name="connsiteY94" fmla="*/ 567935 h 3538752"/>
              <a:gd name="connsiteX95" fmla="*/ 4110070 w 12192000"/>
              <a:gd name="connsiteY95" fmla="*/ 575479 h 3538752"/>
              <a:gd name="connsiteX96" fmla="*/ 4148272 w 12192000"/>
              <a:gd name="connsiteY96" fmla="*/ 571651 h 3538752"/>
              <a:gd name="connsiteX97" fmla="*/ 4233003 w 12192000"/>
              <a:gd name="connsiteY97" fmla="*/ 535184 h 3538752"/>
              <a:gd name="connsiteX98" fmla="*/ 4283653 w 12192000"/>
              <a:gd name="connsiteY98" fmla="*/ 521503 h 3538752"/>
              <a:gd name="connsiteX99" fmla="*/ 4420068 w 12192000"/>
              <a:gd name="connsiteY99" fmla="*/ 476150 h 3538752"/>
              <a:gd name="connsiteX100" fmla="*/ 4612820 w 12192000"/>
              <a:gd name="connsiteY100" fmla="*/ 365332 h 3538752"/>
              <a:gd name="connsiteX101" fmla="*/ 4620533 w 12192000"/>
              <a:gd name="connsiteY101" fmla="*/ 362303 h 3538752"/>
              <a:gd name="connsiteX102" fmla="*/ 4642602 w 12192000"/>
              <a:gd name="connsiteY102" fmla="*/ 362800 h 3538752"/>
              <a:gd name="connsiteX103" fmla="*/ 4651066 w 12192000"/>
              <a:gd name="connsiteY103" fmla="*/ 364433 h 3538752"/>
              <a:gd name="connsiteX104" fmla="*/ 4663100 w 12192000"/>
              <a:gd name="connsiteY104" fmla="*/ 363744 h 3538752"/>
              <a:gd name="connsiteX105" fmla="*/ 4663344 w 12192000"/>
              <a:gd name="connsiteY105" fmla="*/ 363267 h 3538752"/>
              <a:gd name="connsiteX106" fmla="*/ 4674721 w 12192000"/>
              <a:gd name="connsiteY106" fmla="*/ 363524 h 3538752"/>
              <a:gd name="connsiteX107" fmla="*/ 4731045 w 12192000"/>
              <a:gd name="connsiteY107" fmla="*/ 370596 h 3538752"/>
              <a:gd name="connsiteX108" fmla="*/ 4798884 w 12192000"/>
              <a:gd name="connsiteY108" fmla="*/ 322785 h 3538752"/>
              <a:gd name="connsiteX109" fmla="*/ 4828155 w 12192000"/>
              <a:gd name="connsiteY109" fmla="*/ 313554 h 3538752"/>
              <a:gd name="connsiteX110" fmla="*/ 4843504 w 12192000"/>
              <a:gd name="connsiteY110" fmla="*/ 306165 h 3538752"/>
              <a:gd name="connsiteX111" fmla="*/ 4853353 w 12192000"/>
              <a:gd name="connsiteY111" fmla="*/ 317732 h 3538752"/>
              <a:gd name="connsiteX112" fmla="*/ 4898297 w 12192000"/>
              <a:gd name="connsiteY112" fmla="*/ 311130 h 3538752"/>
              <a:gd name="connsiteX113" fmla="*/ 4905046 w 12192000"/>
              <a:gd name="connsiteY113" fmla="*/ 308357 h 3538752"/>
              <a:gd name="connsiteX114" fmla="*/ 4940803 w 12192000"/>
              <a:gd name="connsiteY114" fmla="*/ 317667 h 3538752"/>
              <a:gd name="connsiteX115" fmla="*/ 4958985 w 12192000"/>
              <a:gd name="connsiteY115" fmla="*/ 319949 h 3538752"/>
              <a:gd name="connsiteX116" fmla="*/ 4964720 w 12192000"/>
              <a:gd name="connsiteY116" fmla="*/ 325809 h 3538752"/>
              <a:gd name="connsiteX117" fmla="*/ 4991255 w 12192000"/>
              <a:gd name="connsiteY117" fmla="*/ 326530 h 3538752"/>
              <a:gd name="connsiteX118" fmla="*/ 4994077 w 12192000"/>
              <a:gd name="connsiteY118" fmla="*/ 324646 h 3538752"/>
              <a:gd name="connsiteX119" fmla="*/ 5016802 w 12192000"/>
              <a:gd name="connsiteY119" fmla="*/ 332557 h 3538752"/>
              <a:gd name="connsiteX120" fmla="*/ 5091319 w 12192000"/>
              <a:gd name="connsiteY120" fmla="*/ 348029 h 3538752"/>
              <a:gd name="connsiteX121" fmla="*/ 5259336 w 12192000"/>
              <a:gd name="connsiteY121" fmla="*/ 353694 h 3538752"/>
              <a:gd name="connsiteX122" fmla="*/ 5491971 w 12192000"/>
              <a:gd name="connsiteY122" fmla="*/ 357541 h 3538752"/>
              <a:gd name="connsiteX123" fmla="*/ 5865838 w 12192000"/>
              <a:gd name="connsiteY123" fmla="*/ 337219 h 3538752"/>
              <a:gd name="connsiteX124" fmla="*/ 5995823 w 12192000"/>
              <a:gd name="connsiteY124" fmla="*/ 315792 h 3538752"/>
              <a:gd name="connsiteX125" fmla="*/ 6052915 w 12192000"/>
              <a:gd name="connsiteY125" fmla="*/ 328512 h 3538752"/>
              <a:gd name="connsiteX126" fmla="*/ 6093124 w 12192000"/>
              <a:gd name="connsiteY126" fmla="*/ 322912 h 3538752"/>
              <a:gd name="connsiteX127" fmla="*/ 6097661 w 12192000"/>
              <a:gd name="connsiteY127" fmla="*/ 319980 h 3538752"/>
              <a:gd name="connsiteX128" fmla="*/ 6116838 w 12192000"/>
              <a:gd name="connsiteY128" fmla="*/ 316995 h 3538752"/>
              <a:gd name="connsiteX129" fmla="*/ 6120984 w 12192000"/>
              <a:gd name="connsiteY129" fmla="*/ 305212 h 3538752"/>
              <a:gd name="connsiteX130" fmla="*/ 6148942 w 12192000"/>
              <a:gd name="connsiteY130" fmla="*/ 292880 h 3538752"/>
              <a:gd name="connsiteX131" fmla="*/ 6229970 w 12192000"/>
              <a:gd name="connsiteY131" fmla="*/ 294978 h 3538752"/>
              <a:gd name="connsiteX132" fmla="*/ 6355201 w 12192000"/>
              <a:gd name="connsiteY132" fmla="*/ 291080 h 3538752"/>
              <a:gd name="connsiteX133" fmla="*/ 6456586 w 12192000"/>
              <a:gd name="connsiteY133" fmla="*/ 284485 h 3538752"/>
              <a:gd name="connsiteX134" fmla="*/ 6494018 w 12192000"/>
              <a:gd name="connsiteY134" fmla="*/ 271015 h 3538752"/>
              <a:gd name="connsiteX135" fmla="*/ 6547019 w 12192000"/>
              <a:gd name="connsiteY135" fmla="*/ 259577 h 3538752"/>
              <a:gd name="connsiteX136" fmla="*/ 6644256 w 12192000"/>
              <a:gd name="connsiteY136" fmla="*/ 244518 h 3538752"/>
              <a:gd name="connsiteX137" fmla="*/ 6755672 w 12192000"/>
              <a:gd name="connsiteY137" fmla="*/ 254392 h 3538752"/>
              <a:gd name="connsiteX138" fmla="*/ 6847031 w 12192000"/>
              <a:gd name="connsiteY138" fmla="*/ 277382 h 3538752"/>
              <a:gd name="connsiteX139" fmla="*/ 6889589 w 12192000"/>
              <a:gd name="connsiteY139" fmla="*/ 303507 h 3538752"/>
              <a:gd name="connsiteX140" fmla="*/ 6926533 w 12192000"/>
              <a:gd name="connsiteY140" fmla="*/ 318858 h 3538752"/>
              <a:gd name="connsiteX141" fmla="*/ 6977994 w 12192000"/>
              <a:gd name="connsiteY141" fmla="*/ 386664 h 3538752"/>
              <a:gd name="connsiteX0" fmla="*/ 6977994 w 12192000"/>
              <a:gd name="connsiteY0" fmla="*/ 386664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07787 w 12192000"/>
              <a:gd name="connsiteY27" fmla="*/ 357117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11255 h 3538752"/>
              <a:gd name="connsiteX42" fmla="*/ 11189065 w 12192000"/>
              <a:gd name="connsiteY42" fmla="*/ 169465 h 3538752"/>
              <a:gd name="connsiteX43" fmla="*/ 11287301 w 12192000"/>
              <a:gd name="connsiteY43" fmla="*/ 180373 h 3538752"/>
              <a:gd name="connsiteX44" fmla="*/ 11324148 w 12192000"/>
              <a:gd name="connsiteY44" fmla="*/ 176162 h 3538752"/>
              <a:gd name="connsiteX45" fmla="*/ 11392201 w 12192000"/>
              <a:gd name="connsiteY45" fmla="*/ 140138 h 3538752"/>
              <a:gd name="connsiteX46" fmla="*/ 11447399 w 12192000"/>
              <a:gd name="connsiteY46" fmla="*/ 101780 h 3538752"/>
              <a:gd name="connsiteX47" fmla="*/ 11548919 w 12192000"/>
              <a:gd name="connsiteY47" fmla="*/ 60366 h 3538752"/>
              <a:gd name="connsiteX48" fmla="*/ 11704818 w 12192000"/>
              <a:gd name="connsiteY48" fmla="*/ 46421 h 3538752"/>
              <a:gd name="connsiteX49" fmla="*/ 11822950 w 12192000"/>
              <a:gd name="connsiteY49" fmla="*/ 3657 h 3538752"/>
              <a:gd name="connsiteX50" fmla="*/ 11945987 w 12192000"/>
              <a:gd name="connsiteY50" fmla="*/ 25218 h 3538752"/>
              <a:gd name="connsiteX51" fmla="*/ 12040956 w 12192000"/>
              <a:gd name="connsiteY51" fmla="*/ 69854 h 3538752"/>
              <a:gd name="connsiteX52" fmla="*/ 12117468 w 12192000"/>
              <a:gd name="connsiteY52" fmla="*/ 175055 h 3538752"/>
              <a:gd name="connsiteX53" fmla="*/ 12175691 w 12192000"/>
              <a:gd name="connsiteY53" fmla="*/ 258219 h 3538752"/>
              <a:gd name="connsiteX54" fmla="*/ 12192000 w 12192000"/>
              <a:gd name="connsiteY54" fmla="*/ 441106 h 3538752"/>
              <a:gd name="connsiteX55" fmla="*/ 12192000 w 12192000"/>
              <a:gd name="connsiteY55" fmla="*/ 3538752 h 3538752"/>
              <a:gd name="connsiteX56" fmla="*/ 0 w 12192000"/>
              <a:gd name="connsiteY56" fmla="*/ 3538752 h 3538752"/>
              <a:gd name="connsiteX57" fmla="*/ 0 w 12192000"/>
              <a:gd name="connsiteY57" fmla="*/ 2515851 h 3538752"/>
              <a:gd name="connsiteX58" fmla="*/ 0 w 12192000"/>
              <a:gd name="connsiteY58" fmla="*/ 1519772 h 3538752"/>
              <a:gd name="connsiteX59" fmla="*/ 0 w 12192000"/>
              <a:gd name="connsiteY59" fmla="*/ 787942 h 3538752"/>
              <a:gd name="connsiteX60" fmla="*/ 76043 w 12192000"/>
              <a:gd name="connsiteY60" fmla="*/ 783579 h 3538752"/>
              <a:gd name="connsiteX61" fmla="*/ 156777 w 12192000"/>
              <a:gd name="connsiteY61" fmla="*/ 801341 h 3538752"/>
              <a:gd name="connsiteX62" fmla="*/ 390282 w 12192000"/>
              <a:gd name="connsiteY62" fmla="*/ 808065 h 3538752"/>
              <a:gd name="connsiteX63" fmla="*/ 441283 w 12192000"/>
              <a:gd name="connsiteY63" fmla="*/ 831095 h 3538752"/>
              <a:gd name="connsiteX64" fmla="*/ 479705 w 12192000"/>
              <a:gd name="connsiteY64" fmla="*/ 842830 h 3538752"/>
              <a:gd name="connsiteX65" fmla="*/ 766623 w 12192000"/>
              <a:gd name="connsiteY65" fmla="*/ 890274 h 3538752"/>
              <a:gd name="connsiteX66" fmla="*/ 827314 w 12192000"/>
              <a:gd name="connsiteY66" fmla="*/ 899279 h 3538752"/>
              <a:gd name="connsiteX67" fmla="*/ 998405 w 12192000"/>
              <a:gd name="connsiteY67" fmla="*/ 957448 h 3538752"/>
              <a:gd name="connsiteX68" fmla="*/ 1045574 w 12192000"/>
              <a:gd name="connsiteY68" fmla="*/ 873732 h 3538752"/>
              <a:gd name="connsiteX69" fmla="*/ 1350289 w 12192000"/>
              <a:gd name="connsiteY69" fmla="*/ 908860 h 3538752"/>
              <a:gd name="connsiteX70" fmla="*/ 1499774 w 12192000"/>
              <a:gd name="connsiteY70" fmla="*/ 879592 h 3538752"/>
              <a:gd name="connsiteX71" fmla="*/ 1629709 w 12192000"/>
              <a:gd name="connsiteY71" fmla="*/ 954907 h 3538752"/>
              <a:gd name="connsiteX72" fmla="*/ 1640709 w 12192000"/>
              <a:gd name="connsiteY72" fmla="*/ 959160 h 3538752"/>
              <a:gd name="connsiteX73" fmla="*/ 1645414 w 12192000"/>
              <a:gd name="connsiteY73" fmla="*/ 956586 h 3538752"/>
              <a:gd name="connsiteX74" fmla="*/ 1676636 w 12192000"/>
              <a:gd name="connsiteY74" fmla="*/ 941547 h 3538752"/>
              <a:gd name="connsiteX75" fmla="*/ 1737817 w 12192000"/>
              <a:gd name="connsiteY75" fmla="*/ 943476 h 3538752"/>
              <a:gd name="connsiteX76" fmla="*/ 1862741 w 12192000"/>
              <a:gd name="connsiteY76" fmla="*/ 936709 h 3538752"/>
              <a:gd name="connsiteX77" fmla="*/ 2063928 w 12192000"/>
              <a:gd name="connsiteY77" fmla="*/ 905062 h 3538752"/>
              <a:gd name="connsiteX78" fmla="*/ 2380801 w 12192000"/>
              <a:gd name="connsiteY78" fmla="*/ 866883 h 3538752"/>
              <a:gd name="connsiteX79" fmla="*/ 2648603 w 12192000"/>
              <a:gd name="connsiteY79" fmla="*/ 772192 h 3538752"/>
              <a:gd name="connsiteX80" fmla="*/ 2885593 w 12192000"/>
              <a:gd name="connsiteY80" fmla="*/ 779705 h 3538752"/>
              <a:gd name="connsiteX81" fmla="*/ 3039071 w 12192000"/>
              <a:gd name="connsiteY81" fmla="*/ 765472 h 3538752"/>
              <a:gd name="connsiteX82" fmla="*/ 3129193 w 12192000"/>
              <a:gd name="connsiteY82" fmla="*/ 750110 h 3538752"/>
              <a:gd name="connsiteX83" fmla="*/ 3160750 w 12192000"/>
              <a:gd name="connsiteY83" fmla="*/ 733521 h 3538752"/>
              <a:gd name="connsiteX84" fmla="*/ 3206618 w 12192000"/>
              <a:gd name="connsiteY84" fmla="*/ 717584 h 3538752"/>
              <a:gd name="connsiteX85" fmla="*/ 3285495 w 12192000"/>
              <a:gd name="connsiteY85" fmla="*/ 681136 h 3538752"/>
              <a:gd name="connsiteX86" fmla="*/ 3395074 w 12192000"/>
              <a:gd name="connsiteY86" fmla="*/ 646640 h 3538752"/>
              <a:gd name="connsiteX87" fmla="*/ 3486313 w 12192000"/>
              <a:gd name="connsiteY87" fmla="*/ 667432 h 3538752"/>
              <a:gd name="connsiteX88" fmla="*/ 3491586 w 12192000"/>
              <a:gd name="connsiteY88" fmla="*/ 658085 h 3538752"/>
              <a:gd name="connsiteX89" fmla="*/ 3548983 w 12192000"/>
              <a:gd name="connsiteY89" fmla="*/ 650041 h 3538752"/>
              <a:gd name="connsiteX90" fmla="*/ 3731729 w 12192000"/>
              <a:gd name="connsiteY90" fmla="*/ 659133 h 3538752"/>
              <a:gd name="connsiteX91" fmla="*/ 3861674 w 12192000"/>
              <a:gd name="connsiteY91" fmla="*/ 641882 h 3538752"/>
              <a:gd name="connsiteX92" fmla="*/ 3912797 w 12192000"/>
              <a:gd name="connsiteY92" fmla="*/ 644975 h 3538752"/>
              <a:gd name="connsiteX93" fmla="*/ 3975778 w 12192000"/>
              <a:gd name="connsiteY93" fmla="*/ 620298 h 3538752"/>
              <a:gd name="connsiteX94" fmla="*/ 4072288 w 12192000"/>
              <a:gd name="connsiteY94" fmla="*/ 567935 h 3538752"/>
              <a:gd name="connsiteX95" fmla="*/ 4110070 w 12192000"/>
              <a:gd name="connsiteY95" fmla="*/ 575479 h 3538752"/>
              <a:gd name="connsiteX96" fmla="*/ 4148272 w 12192000"/>
              <a:gd name="connsiteY96" fmla="*/ 571651 h 3538752"/>
              <a:gd name="connsiteX97" fmla="*/ 4233003 w 12192000"/>
              <a:gd name="connsiteY97" fmla="*/ 535184 h 3538752"/>
              <a:gd name="connsiteX98" fmla="*/ 4283653 w 12192000"/>
              <a:gd name="connsiteY98" fmla="*/ 521503 h 3538752"/>
              <a:gd name="connsiteX99" fmla="*/ 4420068 w 12192000"/>
              <a:gd name="connsiteY99" fmla="*/ 476150 h 3538752"/>
              <a:gd name="connsiteX100" fmla="*/ 4612820 w 12192000"/>
              <a:gd name="connsiteY100" fmla="*/ 365332 h 3538752"/>
              <a:gd name="connsiteX101" fmla="*/ 4620533 w 12192000"/>
              <a:gd name="connsiteY101" fmla="*/ 362303 h 3538752"/>
              <a:gd name="connsiteX102" fmla="*/ 4642602 w 12192000"/>
              <a:gd name="connsiteY102" fmla="*/ 362800 h 3538752"/>
              <a:gd name="connsiteX103" fmla="*/ 4651066 w 12192000"/>
              <a:gd name="connsiteY103" fmla="*/ 364433 h 3538752"/>
              <a:gd name="connsiteX104" fmla="*/ 4663100 w 12192000"/>
              <a:gd name="connsiteY104" fmla="*/ 363744 h 3538752"/>
              <a:gd name="connsiteX105" fmla="*/ 4663344 w 12192000"/>
              <a:gd name="connsiteY105" fmla="*/ 363267 h 3538752"/>
              <a:gd name="connsiteX106" fmla="*/ 4674721 w 12192000"/>
              <a:gd name="connsiteY106" fmla="*/ 363524 h 3538752"/>
              <a:gd name="connsiteX107" fmla="*/ 4731045 w 12192000"/>
              <a:gd name="connsiteY107" fmla="*/ 370596 h 3538752"/>
              <a:gd name="connsiteX108" fmla="*/ 4798884 w 12192000"/>
              <a:gd name="connsiteY108" fmla="*/ 322785 h 3538752"/>
              <a:gd name="connsiteX109" fmla="*/ 4828155 w 12192000"/>
              <a:gd name="connsiteY109" fmla="*/ 313554 h 3538752"/>
              <a:gd name="connsiteX110" fmla="*/ 4843504 w 12192000"/>
              <a:gd name="connsiteY110" fmla="*/ 306165 h 3538752"/>
              <a:gd name="connsiteX111" fmla="*/ 4853353 w 12192000"/>
              <a:gd name="connsiteY111" fmla="*/ 317732 h 3538752"/>
              <a:gd name="connsiteX112" fmla="*/ 4898297 w 12192000"/>
              <a:gd name="connsiteY112" fmla="*/ 311130 h 3538752"/>
              <a:gd name="connsiteX113" fmla="*/ 4905046 w 12192000"/>
              <a:gd name="connsiteY113" fmla="*/ 308357 h 3538752"/>
              <a:gd name="connsiteX114" fmla="*/ 4940803 w 12192000"/>
              <a:gd name="connsiteY114" fmla="*/ 317667 h 3538752"/>
              <a:gd name="connsiteX115" fmla="*/ 4958985 w 12192000"/>
              <a:gd name="connsiteY115" fmla="*/ 319949 h 3538752"/>
              <a:gd name="connsiteX116" fmla="*/ 4964720 w 12192000"/>
              <a:gd name="connsiteY116" fmla="*/ 325809 h 3538752"/>
              <a:gd name="connsiteX117" fmla="*/ 4991255 w 12192000"/>
              <a:gd name="connsiteY117" fmla="*/ 326530 h 3538752"/>
              <a:gd name="connsiteX118" fmla="*/ 4994077 w 12192000"/>
              <a:gd name="connsiteY118" fmla="*/ 324646 h 3538752"/>
              <a:gd name="connsiteX119" fmla="*/ 5016802 w 12192000"/>
              <a:gd name="connsiteY119" fmla="*/ 332557 h 3538752"/>
              <a:gd name="connsiteX120" fmla="*/ 5091319 w 12192000"/>
              <a:gd name="connsiteY120" fmla="*/ 348029 h 3538752"/>
              <a:gd name="connsiteX121" fmla="*/ 5259336 w 12192000"/>
              <a:gd name="connsiteY121" fmla="*/ 353694 h 3538752"/>
              <a:gd name="connsiteX122" fmla="*/ 5491971 w 12192000"/>
              <a:gd name="connsiteY122" fmla="*/ 357541 h 3538752"/>
              <a:gd name="connsiteX123" fmla="*/ 5865838 w 12192000"/>
              <a:gd name="connsiteY123" fmla="*/ 337219 h 3538752"/>
              <a:gd name="connsiteX124" fmla="*/ 5995823 w 12192000"/>
              <a:gd name="connsiteY124" fmla="*/ 315792 h 3538752"/>
              <a:gd name="connsiteX125" fmla="*/ 6052915 w 12192000"/>
              <a:gd name="connsiteY125" fmla="*/ 328512 h 3538752"/>
              <a:gd name="connsiteX126" fmla="*/ 6093124 w 12192000"/>
              <a:gd name="connsiteY126" fmla="*/ 322912 h 3538752"/>
              <a:gd name="connsiteX127" fmla="*/ 6097661 w 12192000"/>
              <a:gd name="connsiteY127" fmla="*/ 319980 h 3538752"/>
              <a:gd name="connsiteX128" fmla="*/ 6116838 w 12192000"/>
              <a:gd name="connsiteY128" fmla="*/ 316995 h 3538752"/>
              <a:gd name="connsiteX129" fmla="*/ 6120984 w 12192000"/>
              <a:gd name="connsiteY129" fmla="*/ 305212 h 3538752"/>
              <a:gd name="connsiteX130" fmla="*/ 6148942 w 12192000"/>
              <a:gd name="connsiteY130" fmla="*/ 292880 h 3538752"/>
              <a:gd name="connsiteX131" fmla="*/ 6229970 w 12192000"/>
              <a:gd name="connsiteY131" fmla="*/ 294978 h 3538752"/>
              <a:gd name="connsiteX132" fmla="*/ 6355201 w 12192000"/>
              <a:gd name="connsiteY132" fmla="*/ 291080 h 3538752"/>
              <a:gd name="connsiteX133" fmla="*/ 6456586 w 12192000"/>
              <a:gd name="connsiteY133" fmla="*/ 284485 h 3538752"/>
              <a:gd name="connsiteX134" fmla="*/ 6494018 w 12192000"/>
              <a:gd name="connsiteY134" fmla="*/ 271015 h 3538752"/>
              <a:gd name="connsiteX135" fmla="*/ 6547019 w 12192000"/>
              <a:gd name="connsiteY135" fmla="*/ 259577 h 3538752"/>
              <a:gd name="connsiteX136" fmla="*/ 6644256 w 12192000"/>
              <a:gd name="connsiteY136" fmla="*/ 244518 h 3538752"/>
              <a:gd name="connsiteX137" fmla="*/ 6755672 w 12192000"/>
              <a:gd name="connsiteY137" fmla="*/ 254392 h 3538752"/>
              <a:gd name="connsiteX138" fmla="*/ 6847031 w 12192000"/>
              <a:gd name="connsiteY138" fmla="*/ 277382 h 3538752"/>
              <a:gd name="connsiteX139" fmla="*/ 6889589 w 12192000"/>
              <a:gd name="connsiteY139" fmla="*/ 303507 h 3538752"/>
              <a:gd name="connsiteX140" fmla="*/ 6926533 w 12192000"/>
              <a:gd name="connsiteY140" fmla="*/ 318858 h 3538752"/>
              <a:gd name="connsiteX141" fmla="*/ 6977994 w 12192000"/>
              <a:gd name="connsiteY141" fmla="*/ 386664 h 3538752"/>
              <a:gd name="connsiteX0" fmla="*/ 6977994 w 12192000"/>
              <a:gd name="connsiteY0" fmla="*/ 386664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07787 w 12192000"/>
              <a:gd name="connsiteY27" fmla="*/ 357117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11255 h 3538752"/>
              <a:gd name="connsiteX42" fmla="*/ 11189065 w 12192000"/>
              <a:gd name="connsiteY42" fmla="*/ 169465 h 3538752"/>
              <a:gd name="connsiteX43" fmla="*/ 11287301 w 12192000"/>
              <a:gd name="connsiteY43" fmla="*/ 180373 h 3538752"/>
              <a:gd name="connsiteX44" fmla="*/ 11324148 w 12192000"/>
              <a:gd name="connsiteY44" fmla="*/ 176162 h 3538752"/>
              <a:gd name="connsiteX45" fmla="*/ 11392201 w 12192000"/>
              <a:gd name="connsiteY45" fmla="*/ 140138 h 3538752"/>
              <a:gd name="connsiteX46" fmla="*/ 11447399 w 12192000"/>
              <a:gd name="connsiteY46" fmla="*/ 101780 h 3538752"/>
              <a:gd name="connsiteX47" fmla="*/ 11548919 w 12192000"/>
              <a:gd name="connsiteY47" fmla="*/ 60366 h 3538752"/>
              <a:gd name="connsiteX48" fmla="*/ 11704818 w 12192000"/>
              <a:gd name="connsiteY48" fmla="*/ 46421 h 3538752"/>
              <a:gd name="connsiteX49" fmla="*/ 11822950 w 12192000"/>
              <a:gd name="connsiteY49" fmla="*/ 3657 h 3538752"/>
              <a:gd name="connsiteX50" fmla="*/ 11945987 w 12192000"/>
              <a:gd name="connsiteY50" fmla="*/ 25218 h 3538752"/>
              <a:gd name="connsiteX51" fmla="*/ 12040956 w 12192000"/>
              <a:gd name="connsiteY51" fmla="*/ 69854 h 3538752"/>
              <a:gd name="connsiteX52" fmla="*/ 12117468 w 12192000"/>
              <a:gd name="connsiteY52" fmla="*/ 175055 h 3538752"/>
              <a:gd name="connsiteX53" fmla="*/ 12175691 w 12192000"/>
              <a:gd name="connsiteY53" fmla="*/ 258219 h 3538752"/>
              <a:gd name="connsiteX54" fmla="*/ 12192000 w 12192000"/>
              <a:gd name="connsiteY54" fmla="*/ 441106 h 3538752"/>
              <a:gd name="connsiteX55" fmla="*/ 12192000 w 12192000"/>
              <a:gd name="connsiteY55" fmla="*/ 3538752 h 3538752"/>
              <a:gd name="connsiteX56" fmla="*/ 0 w 12192000"/>
              <a:gd name="connsiteY56" fmla="*/ 3538752 h 3538752"/>
              <a:gd name="connsiteX57" fmla="*/ 0 w 12192000"/>
              <a:gd name="connsiteY57" fmla="*/ 2515851 h 3538752"/>
              <a:gd name="connsiteX58" fmla="*/ 0 w 12192000"/>
              <a:gd name="connsiteY58" fmla="*/ 1519772 h 3538752"/>
              <a:gd name="connsiteX59" fmla="*/ 0 w 12192000"/>
              <a:gd name="connsiteY59" fmla="*/ 787942 h 3538752"/>
              <a:gd name="connsiteX60" fmla="*/ 76043 w 12192000"/>
              <a:gd name="connsiteY60" fmla="*/ 783579 h 3538752"/>
              <a:gd name="connsiteX61" fmla="*/ 156777 w 12192000"/>
              <a:gd name="connsiteY61" fmla="*/ 801341 h 3538752"/>
              <a:gd name="connsiteX62" fmla="*/ 390282 w 12192000"/>
              <a:gd name="connsiteY62" fmla="*/ 808065 h 3538752"/>
              <a:gd name="connsiteX63" fmla="*/ 441283 w 12192000"/>
              <a:gd name="connsiteY63" fmla="*/ 831095 h 3538752"/>
              <a:gd name="connsiteX64" fmla="*/ 479705 w 12192000"/>
              <a:gd name="connsiteY64" fmla="*/ 842830 h 3538752"/>
              <a:gd name="connsiteX65" fmla="*/ 766623 w 12192000"/>
              <a:gd name="connsiteY65" fmla="*/ 890274 h 3538752"/>
              <a:gd name="connsiteX66" fmla="*/ 827314 w 12192000"/>
              <a:gd name="connsiteY66" fmla="*/ 899279 h 3538752"/>
              <a:gd name="connsiteX67" fmla="*/ 968620 w 12192000"/>
              <a:gd name="connsiteY67" fmla="*/ 906808 h 3538752"/>
              <a:gd name="connsiteX68" fmla="*/ 1045574 w 12192000"/>
              <a:gd name="connsiteY68" fmla="*/ 873732 h 3538752"/>
              <a:gd name="connsiteX69" fmla="*/ 1350289 w 12192000"/>
              <a:gd name="connsiteY69" fmla="*/ 908860 h 3538752"/>
              <a:gd name="connsiteX70" fmla="*/ 1499774 w 12192000"/>
              <a:gd name="connsiteY70" fmla="*/ 879592 h 3538752"/>
              <a:gd name="connsiteX71" fmla="*/ 1629709 w 12192000"/>
              <a:gd name="connsiteY71" fmla="*/ 954907 h 3538752"/>
              <a:gd name="connsiteX72" fmla="*/ 1640709 w 12192000"/>
              <a:gd name="connsiteY72" fmla="*/ 959160 h 3538752"/>
              <a:gd name="connsiteX73" fmla="*/ 1645414 w 12192000"/>
              <a:gd name="connsiteY73" fmla="*/ 956586 h 3538752"/>
              <a:gd name="connsiteX74" fmla="*/ 1676636 w 12192000"/>
              <a:gd name="connsiteY74" fmla="*/ 941547 h 3538752"/>
              <a:gd name="connsiteX75" fmla="*/ 1737817 w 12192000"/>
              <a:gd name="connsiteY75" fmla="*/ 943476 h 3538752"/>
              <a:gd name="connsiteX76" fmla="*/ 1862741 w 12192000"/>
              <a:gd name="connsiteY76" fmla="*/ 936709 h 3538752"/>
              <a:gd name="connsiteX77" fmla="*/ 2063928 w 12192000"/>
              <a:gd name="connsiteY77" fmla="*/ 905062 h 3538752"/>
              <a:gd name="connsiteX78" fmla="*/ 2380801 w 12192000"/>
              <a:gd name="connsiteY78" fmla="*/ 866883 h 3538752"/>
              <a:gd name="connsiteX79" fmla="*/ 2648603 w 12192000"/>
              <a:gd name="connsiteY79" fmla="*/ 772192 h 3538752"/>
              <a:gd name="connsiteX80" fmla="*/ 2885593 w 12192000"/>
              <a:gd name="connsiteY80" fmla="*/ 779705 h 3538752"/>
              <a:gd name="connsiteX81" fmla="*/ 3039071 w 12192000"/>
              <a:gd name="connsiteY81" fmla="*/ 765472 h 3538752"/>
              <a:gd name="connsiteX82" fmla="*/ 3129193 w 12192000"/>
              <a:gd name="connsiteY82" fmla="*/ 750110 h 3538752"/>
              <a:gd name="connsiteX83" fmla="*/ 3160750 w 12192000"/>
              <a:gd name="connsiteY83" fmla="*/ 733521 h 3538752"/>
              <a:gd name="connsiteX84" fmla="*/ 3206618 w 12192000"/>
              <a:gd name="connsiteY84" fmla="*/ 717584 h 3538752"/>
              <a:gd name="connsiteX85" fmla="*/ 3285495 w 12192000"/>
              <a:gd name="connsiteY85" fmla="*/ 681136 h 3538752"/>
              <a:gd name="connsiteX86" fmla="*/ 3395074 w 12192000"/>
              <a:gd name="connsiteY86" fmla="*/ 646640 h 3538752"/>
              <a:gd name="connsiteX87" fmla="*/ 3486313 w 12192000"/>
              <a:gd name="connsiteY87" fmla="*/ 667432 h 3538752"/>
              <a:gd name="connsiteX88" fmla="*/ 3491586 w 12192000"/>
              <a:gd name="connsiteY88" fmla="*/ 658085 h 3538752"/>
              <a:gd name="connsiteX89" fmla="*/ 3548983 w 12192000"/>
              <a:gd name="connsiteY89" fmla="*/ 650041 h 3538752"/>
              <a:gd name="connsiteX90" fmla="*/ 3731729 w 12192000"/>
              <a:gd name="connsiteY90" fmla="*/ 659133 h 3538752"/>
              <a:gd name="connsiteX91" fmla="*/ 3861674 w 12192000"/>
              <a:gd name="connsiteY91" fmla="*/ 641882 h 3538752"/>
              <a:gd name="connsiteX92" fmla="*/ 3912797 w 12192000"/>
              <a:gd name="connsiteY92" fmla="*/ 644975 h 3538752"/>
              <a:gd name="connsiteX93" fmla="*/ 3975778 w 12192000"/>
              <a:gd name="connsiteY93" fmla="*/ 620298 h 3538752"/>
              <a:gd name="connsiteX94" fmla="*/ 4072288 w 12192000"/>
              <a:gd name="connsiteY94" fmla="*/ 567935 h 3538752"/>
              <a:gd name="connsiteX95" fmla="*/ 4110070 w 12192000"/>
              <a:gd name="connsiteY95" fmla="*/ 575479 h 3538752"/>
              <a:gd name="connsiteX96" fmla="*/ 4148272 w 12192000"/>
              <a:gd name="connsiteY96" fmla="*/ 571651 h 3538752"/>
              <a:gd name="connsiteX97" fmla="*/ 4233003 w 12192000"/>
              <a:gd name="connsiteY97" fmla="*/ 535184 h 3538752"/>
              <a:gd name="connsiteX98" fmla="*/ 4283653 w 12192000"/>
              <a:gd name="connsiteY98" fmla="*/ 521503 h 3538752"/>
              <a:gd name="connsiteX99" fmla="*/ 4420068 w 12192000"/>
              <a:gd name="connsiteY99" fmla="*/ 476150 h 3538752"/>
              <a:gd name="connsiteX100" fmla="*/ 4612820 w 12192000"/>
              <a:gd name="connsiteY100" fmla="*/ 365332 h 3538752"/>
              <a:gd name="connsiteX101" fmla="*/ 4620533 w 12192000"/>
              <a:gd name="connsiteY101" fmla="*/ 362303 h 3538752"/>
              <a:gd name="connsiteX102" fmla="*/ 4642602 w 12192000"/>
              <a:gd name="connsiteY102" fmla="*/ 362800 h 3538752"/>
              <a:gd name="connsiteX103" fmla="*/ 4651066 w 12192000"/>
              <a:gd name="connsiteY103" fmla="*/ 364433 h 3538752"/>
              <a:gd name="connsiteX104" fmla="*/ 4663100 w 12192000"/>
              <a:gd name="connsiteY104" fmla="*/ 363744 h 3538752"/>
              <a:gd name="connsiteX105" fmla="*/ 4663344 w 12192000"/>
              <a:gd name="connsiteY105" fmla="*/ 363267 h 3538752"/>
              <a:gd name="connsiteX106" fmla="*/ 4674721 w 12192000"/>
              <a:gd name="connsiteY106" fmla="*/ 363524 h 3538752"/>
              <a:gd name="connsiteX107" fmla="*/ 4731045 w 12192000"/>
              <a:gd name="connsiteY107" fmla="*/ 370596 h 3538752"/>
              <a:gd name="connsiteX108" fmla="*/ 4798884 w 12192000"/>
              <a:gd name="connsiteY108" fmla="*/ 322785 h 3538752"/>
              <a:gd name="connsiteX109" fmla="*/ 4828155 w 12192000"/>
              <a:gd name="connsiteY109" fmla="*/ 313554 h 3538752"/>
              <a:gd name="connsiteX110" fmla="*/ 4843504 w 12192000"/>
              <a:gd name="connsiteY110" fmla="*/ 306165 h 3538752"/>
              <a:gd name="connsiteX111" fmla="*/ 4853353 w 12192000"/>
              <a:gd name="connsiteY111" fmla="*/ 317732 h 3538752"/>
              <a:gd name="connsiteX112" fmla="*/ 4898297 w 12192000"/>
              <a:gd name="connsiteY112" fmla="*/ 311130 h 3538752"/>
              <a:gd name="connsiteX113" fmla="*/ 4905046 w 12192000"/>
              <a:gd name="connsiteY113" fmla="*/ 308357 h 3538752"/>
              <a:gd name="connsiteX114" fmla="*/ 4940803 w 12192000"/>
              <a:gd name="connsiteY114" fmla="*/ 317667 h 3538752"/>
              <a:gd name="connsiteX115" fmla="*/ 4958985 w 12192000"/>
              <a:gd name="connsiteY115" fmla="*/ 319949 h 3538752"/>
              <a:gd name="connsiteX116" fmla="*/ 4964720 w 12192000"/>
              <a:gd name="connsiteY116" fmla="*/ 325809 h 3538752"/>
              <a:gd name="connsiteX117" fmla="*/ 4991255 w 12192000"/>
              <a:gd name="connsiteY117" fmla="*/ 326530 h 3538752"/>
              <a:gd name="connsiteX118" fmla="*/ 4994077 w 12192000"/>
              <a:gd name="connsiteY118" fmla="*/ 324646 h 3538752"/>
              <a:gd name="connsiteX119" fmla="*/ 5016802 w 12192000"/>
              <a:gd name="connsiteY119" fmla="*/ 332557 h 3538752"/>
              <a:gd name="connsiteX120" fmla="*/ 5091319 w 12192000"/>
              <a:gd name="connsiteY120" fmla="*/ 348029 h 3538752"/>
              <a:gd name="connsiteX121" fmla="*/ 5259336 w 12192000"/>
              <a:gd name="connsiteY121" fmla="*/ 353694 h 3538752"/>
              <a:gd name="connsiteX122" fmla="*/ 5491971 w 12192000"/>
              <a:gd name="connsiteY122" fmla="*/ 357541 h 3538752"/>
              <a:gd name="connsiteX123" fmla="*/ 5865838 w 12192000"/>
              <a:gd name="connsiteY123" fmla="*/ 337219 h 3538752"/>
              <a:gd name="connsiteX124" fmla="*/ 5995823 w 12192000"/>
              <a:gd name="connsiteY124" fmla="*/ 315792 h 3538752"/>
              <a:gd name="connsiteX125" fmla="*/ 6052915 w 12192000"/>
              <a:gd name="connsiteY125" fmla="*/ 328512 h 3538752"/>
              <a:gd name="connsiteX126" fmla="*/ 6093124 w 12192000"/>
              <a:gd name="connsiteY126" fmla="*/ 322912 h 3538752"/>
              <a:gd name="connsiteX127" fmla="*/ 6097661 w 12192000"/>
              <a:gd name="connsiteY127" fmla="*/ 319980 h 3538752"/>
              <a:gd name="connsiteX128" fmla="*/ 6116838 w 12192000"/>
              <a:gd name="connsiteY128" fmla="*/ 316995 h 3538752"/>
              <a:gd name="connsiteX129" fmla="*/ 6120984 w 12192000"/>
              <a:gd name="connsiteY129" fmla="*/ 305212 h 3538752"/>
              <a:gd name="connsiteX130" fmla="*/ 6148942 w 12192000"/>
              <a:gd name="connsiteY130" fmla="*/ 292880 h 3538752"/>
              <a:gd name="connsiteX131" fmla="*/ 6229970 w 12192000"/>
              <a:gd name="connsiteY131" fmla="*/ 294978 h 3538752"/>
              <a:gd name="connsiteX132" fmla="*/ 6355201 w 12192000"/>
              <a:gd name="connsiteY132" fmla="*/ 291080 h 3538752"/>
              <a:gd name="connsiteX133" fmla="*/ 6456586 w 12192000"/>
              <a:gd name="connsiteY133" fmla="*/ 284485 h 3538752"/>
              <a:gd name="connsiteX134" fmla="*/ 6494018 w 12192000"/>
              <a:gd name="connsiteY134" fmla="*/ 271015 h 3538752"/>
              <a:gd name="connsiteX135" fmla="*/ 6547019 w 12192000"/>
              <a:gd name="connsiteY135" fmla="*/ 259577 h 3538752"/>
              <a:gd name="connsiteX136" fmla="*/ 6644256 w 12192000"/>
              <a:gd name="connsiteY136" fmla="*/ 244518 h 3538752"/>
              <a:gd name="connsiteX137" fmla="*/ 6755672 w 12192000"/>
              <a:gd name="connsiteY137" fmla="*/ 254392 h 3538752"/>
              <a:gd name="connsiteX138" fmla="*/ 6847031 w 12192000"/>
              <a:gd name="connsiteY138" fmla="*/ 277382 h 3538752"/>
              <a:gd name="connsiteX139" fmla="*/ 6889589 w 12192000"/>
              <a:gd name="connsiteY139" fmla="*/ 303507 h 3538752"/>
              <a:gd name="connsiteX140" fmla="*/ 6926533 w 12192000"/>
              <a:gd name="connsiteY140" fmla="*/ 318858 h 3538752"/>
              <a:gd name="connsiteX141" fmla="*/ 6977994 w 12192000"/>
              <a:gd name="connsiteY141" fmla="*/ 386664 h 3538752"/>
              <a:gd name="connsiteX0" fmla="*/ 6977994 w 12192000"/>
              <a:gd name="connsiteY0" fmla="*/ 386664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07787 w 12192000"/>
              <a:gd name="connsiteY27" fmla="*/ 357117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11255 h 3538752"/>
              <a:gd name="connsiteX42" fmla="*/ 11189065 w 12192000"/>
              <a:gd name="connsiteY42" fmla="*/ 169465 h 3538752"/>
              <a:gd name="connsiteX43" fmla="*/ 11287301 w 12192000"/>
              <a:gd name="connsiteY43" fmla="*/ 180373 h 3538752"/>
              <a:gd name="connsiteX44" fmla="*/ 11324148 w 12192000"/>
              <a:gd name="connsiteY44" fmla="*/ 176162 h 3538752"/>
              <a:gd name="connsiteX45" fmla="*/ 11392201 w 12192000"/>
              <a:gd name="connsiteY45" fmla="*/ 140138 h 3538752"/>
              <a:gd name="connsiteX46" fmla="*/ 11447399 w 12192000"/>
              <a:gd name="connsiteY46" fmla="*/ 101780 h 3538752"/>
              <a:gd name="connsiteX47" fmla="*/ 11548919 w 12192000"/>
              <a:gd name="connsiteY47" fmla="*/ 60366 h 3538752"/>
              <a:gd name="connsiteX48" fmla="*/ 11704818 w 12192000"/>
              <a:gd name="connsiteY48" fmla="*/ 46421 h 3538752"/>
              <a:gd name="connsiteX49" fmla="*/ 11822950 w 12192000"/>
              <a:gd name="connsiteY49" fmla="*/ 3657 h 3538752"/>
              <a:gd name="connsiteX50" fmla="*/ 11945987 w 12192000"/>
              <a:gd name="connsiteY50" fmla="*/ 25218 h 3538752"/>
              <a:gd name="connsiteX51" fmla="*/ 12040956 w 12192000"/>
              <a:gd name="connsiteY51" fmla="*/ 69854 h 3538752"/>
              <a:gd name="connsiteX52" fmla="*/ 12117468 w 12192000"/>
              <a:gd name="connsiteY52" fmla="*/ 175055 h 3538752"/>
              <a:gd name="connsiteX53" fmla="*/ 12175691 w 12192000"/>
              <a:gd name="connsiteY53" fmla="*/ 258219 h 3538752"/>
              <a:gd name="connsiteX54" fmla="*/ 12192000 w 12192000"/>
              <a:gd name="connsiteY54" fmla="*/ 441106 h 3538752"/>
              <a:gd name="connsiteX55" fmla="*/ 12192000 w 12192000"/>
              <a:gd name="connsiteY55" fmla="*/ 3538752 h 3538752"/>
              <a:gd name="connsiteX56" fmla="*/ 0 w 12192000"/>
              <a:gd name="connsiteY56" fmla="*/ 3538752 h 3538752"/>
              <a:gd name="connsiteX57" fmla="*/ 0 w 12192000"/>
              <a:gd name="connsiteY57" fmla="*/ 2515851 h 3538752"/>
              <a:gd name="connsiteX58" fmla="*/ 0 w 12192000"/>
              <a:gd name="connsiteY58" fmla="*/ 1519772 h 3538752"/>
              <a:gd name="connsiteX59" fmla="*/ 0 w 12192000"/>
              <a:gd name="connsiteY59" fmla="*/ 787942 h 3538752"/>
              <a:gd name="connsiteX60" fmla="*/ 76043 w 12192000"/>
              <a:gd name="connsiteY60" fmla="*/ 783579 h 3538752"/>
              <a:gd name="connsiteX61" fmla="*/ 156777 w 12192000"/>
              <a:gd name="connsiteY61" fmla="*/ 801341 h 3538752"/>
              <a:gd name="connsiteX62" fmla="*/ 390282 w 12192000"/>
              <a:gd name="connsiteY62" fmla="*/ 808065 h 3538752"/>
              <a:gd name="connsiteX63" fmla="*/ 441283 w 12192000"/>
              <a:gd name="connsiteY63" fmla="*/ 831095 h 3538752"/>
              <a:gd name="connsiteX64" fmla="*/ 479705 w 12192000"/>
              <a:gd name="connsiteY64" fmla="*/ 842830 h 3538752"/>
              <a:gd name="connsiteX65" fmla="*/ 766623 w 12192000"/>
              <a:gd name="connsiteY65" fmla="*/ 890274 h 3538752"/>
              <a:gd name="connsiteX66" fmla="*/ 827314 w 12192000"/>
              <a:gd name="connsiteY66" fmla="*/ 899279 h 3538752"/>
              <a:gd name="connsiteX67" fmla="*/ 968620 w 12192000"/>
              <a:gd name="connsiteY67" fmla="*/ 906808 h 3538752"/>
              <a:gd name="connsiteX68" fmla="*/ 1045574 w 12192000"/>
              <a:gd name="connsiteY68" fmla="*/ 873732 h 3538752"/>
              <a:gd name="connsiteX69" fmla="*/ 1350289 w 12192000"/>
              <a:gd name="connsiteY69" fmla="*/ 908860 h 3538752"/>
              <a:gd name="connsiteX70" fmla="*/ 1499774 w 12192000"/>
              <a:gd name="connsiteY70" fmla="*/ 879592 h 3538752"/>
              <a:gd name="connsiteX71" fmla="*/ 1629709 w 12192000"/>
              <a:gd name="connsiteY71" fmla="*/ 954907 h 3538752"/>
              <a:gd name="connsiteX72" fmla="*/ 1640709 w 12192000"/>
              <a:gd name="connsiteY72" fmla="*/ 959160 h 3538752"/>
              <a:gd name="connsiteX73" fmla="*/ 1645414 w 12192000"/>
              <a:gd name="connsiteY73" fmla="*/ 956586 h 3538752"/>
              <a:gd name="connsiteX74" fmla="*/ 1676636 w 12192000"/>
              <a:gd name="connsiteY74" fmla="*/ 941547 h 3538752"/>
              <a:gd name="connsiteX75" fmla="*/ 1737817 w 12192000"/>
              <a:gd name="connsiteY75" fmla="*/ 943476 h 3538752"/>
              <a:gd name="connsiteX76" fmla="*/ 1862741 w 12192000"/>
              <a:gd name="connsiteY76" fmla="*/ 936709 h 3538752"/>
              <a:gd name="connsiteX77" fmla="*/ 2063928 w 12192000"/>
              <a:gd name="connsiteY77" fmla="*/ 905062 h 3538752"/>
              <a:gd name="connsiteX78" fmla="*/ 2380801 w 12192000"/>
              <a:gd name="connsiteY78" fmla="*/ 866883 h 3538752"/>
              <a:gd name="connsiteX79" fmla="*/ 2648603 w 12192000"/>
              <a:gd name="connsiteY79" fmla="*/ 772192 h 3538752"/>
              <a:gd name="connsiteX80" fmla="*/ 2885593 w 12192000"/>
              <a:gd name="connsiteY80" fmla="*/ 779705 h 3538752"/>
              <a:gd name="connsiteX81" fmla="*/ 3039071 w 12192000"/>
              <a:gd name="connsiteY81" fmla="*/ 765472 h 3538752"/>
              <a:gd name="connsiteX82" fmla="*/ 3129193 w 12192000"/>
              <a:gd name="connsiteY82" fmla="*/ 750110 h 3538752"/>
              <a:gd name="connsiteX83" fmla="*/ 3160750 w 12192000"/>
              <a:gd name="connsiteY83" fmla="*/ 733521 h 3538752"/>
              <a:gd name="connsiteX84" fmla="*/ 3206618 w 12192000"/>
              <a:gd name="connsiteY84" fmla="*/ 717584 h 3538752"/>
              <a:gd name="connsiteX85" fmla="*/ 3285495 w 12192000"/>
              <a:gd name="connsiteY85" fmla="*/ 681136 h 3538752"/>
              <a:gd name="connsiteX86" fmla="*/ 3395074 w 12192000"/>
              <a:gd name="connsiteY86" fmla="*/ 646640 h 3538752"/>
              <a:gd name="connsiteX87" fmla="*/ 3486313 w 12192000"/>
              <a:gd name="connsiteY87" fmla="*/ 667432 h 3538752"/>
              <a:gd name="connsiteX88" fmla="*/ 3491586 w 12192000"/>
              <a:gd name="connsiteY88" fmla="*/ 658085 h 3538752"/>
              <a:gd name="connsiteX89" fmla="*/ 3548983 w 12192000"/>
              <a:gd name="connsiteY89" fmla="*/ 650041 h 3538752"/>
              <a:gd name="connsiteX90" fmla="*/ 3731729 w 12192000"/>
              <a:gd name="connsiteY90" fmla="*/ 659133 h 3538752"/>
              <a:gd name="connsiteX91" fmla="*/ 3861674 w 12192000"/>
              <a:gd name="connsiteY91" fmla="*/ 641882 h 3538752"/>
              <a:gd name="connsiteX92" fmla="*/ 3912797 w 12192000"/>
              <a:gd name="connsiteY92" fmla="*/ 644975 h 3538752"/>
              <a:gd name="connsiteX93" fmla="*/ 3975778 w 12192000"/>
              <a:gd name="connsiteY93" fmla="*/ 620298 h 3538752"/>
              <a:gd name="connsiteX94" fmla="*/ 4072288 w 12192000"/>
              <a:gd name="connsiteY94" fmla="*/ 567935 h 3538752"/>
              <a:gd name="connsiteX95" fmla="*/ 4110070 w 12192000"/>
              <a:gd name="connsiteY95" fmla="*/ 575479 h 3538752"/>
              <a:gd name="connsiteX96" fmla="*/ 4148272 w 12192000"/>
              <a:gd name="connsiteY96" fmla="*/ 571651 h 3538752"/>
              <a:gd name="connsiteX97" fmla="*/ 4233003 w 12192000"/>
              <a:gd name="connsiteY97" fmla="*/ 535184 h 3538752"/>
              <a:gd name="connsiteX98" fmla="*/ 4283653 w 12192000"/>
              <a:gd name="connsiteY98" fmla="*/ 521503 h 3538752"/>
              <a:gd name="connsiteX99" fmla="*/ 4420068 w 12192000"/>
              <a:gd name="connsiteY99" fmla="*/ 476150 h 3538752"/>
              <a:gd name="connsiteX100" fmla="*/ 4612820 w 12192000"/>
              <a:gd name="connsiteY100" fmla="*/ 365332 h 3538752"/>
              <a:gd name="connsiteX101" fmla="*/ 4620533 w 12192000"/>
              <a:gd name="connsiteY101" fmla="*/ 362303 h 3538752"/>
              <a:gd name="connsiteX102" fmla="*/ 4642602 w 12192000"/>
              <a:gd name="connsiteY102" fmla="*/ 362800 h 3538752"/>
              <a:gd name="connsiteX103" fmla="*/ 4651066 w 12192000"/>
              <a:gd name="connsiteY103" fmla="*/ 364433 h 3538752"/>
              <a:gd name="connsiteX104" fmla="*/ 4663100 w 12192000"/>
              <a:gd name="connsiteY104" fmla="*/ 363744 h 3538752"/>
              <a:gd name="connsiteX105" fmla="*/ 4663344 w 12192000"/>
              <a:gd name="connsiteY105" fmla="*/ 363267 h 3538752"/>
              <a:gd name="connsiteX106" fmla="*/ 4731045 w 12192000"/>
              <a:gd name="connsiteY106" fmla="*/ 370596 h 3538752"/>
              <a:gd name="connsiteX107" fmla="*/ 4798884 w 12192000"/>
              <a:gd name="connsiteY107" fmla="*/ 322785 h 3538752"/>
              <a:gd name="connsiteX108" fmla="*/ 4828155 w 12192000"/>
              <a:gd name="connsiteY108" fmla="*/ 313554 h 3538752"/>
              <a:gd name="connsiteX109" fmla="*/ 4843504 w 12192000"/>
              <a:gd name="connsiteY109" fmla="*/ 306165 h 3538752"/>
              <a:gd name="connsiteX110" fmla="*/ 4853353 w 12192000"/>
              <a:gd name="connsiteY110" fmla="*/ 317732 h 3538752"/>
              <a:gd name="connsiteX111" fmla="*/ 4898297 w 12192000"/>
              <a:gd name="connsiteY111" fmla="*/ 311130 h 3538752"/>
              <a:gd name="connsiteX112" fmla="*/ 4905046 w 12192000"/>
              <a:gd name="connsiteY112" fmla="*/ 308357 h 3538752"/>
              <a:gd name="connsiteX113" fmla="*/ 4940803 w 12192000"/>
              <a:gd name="connsiteY113" fmla="*/ 317667 h 3538752"/>
              <a:gd name="connsiteX114" fmla="*/ 4958985 w 12192000"/>
              <a:gd name="connsiteY114" fmla="*/ 319949 h 3538752"/>
              <a:gd name="connsiteX115" fmla="*/ 4964720 w 12192000"/>
              <a:gd name="connsiteY115" fmla="*/ 325809 h 3538752"/>
              <a:gd name="connsiteX116" fmla="*/ 4991255 w 12192000"/>
              <a:gd name="connsiteY116" fmla="*/ 326530 h 3538752"/>
              <a:gd name="connsiteX117" fmla="*/ 4994077 w 12192000"/>
              <a:gd name="connsiteY117" fmla="*/ 324646 h 3538752"/>
              <a:gd name="connsiteX118" fmla="*/ 5016802 w 12192000"/>
              <a:gd name="connsiteY118" fmla="*/ 332557 h 3538752"/>
              <a:gd name="connsiteX119" fmla="*/ 5091319 w 12192000"/>
              <a:gd name="connsiteY119" fmla="*/ 348029 h 3538752"/>
              <a:gd name="connsiteX120" fmla="*/ 5259336 w 12192000"/>
              <a:gd name="connsiteY120" fmla="*/ 353694 h 3538752"/>
              <a:gd name="connsiteX121" fmla="*/ 5491971 w 12192000"/>
              <a:gd name="connsiteY121" fmla="*/ 357541 h 3538752"/>
              <a:gd name="connsiteX122" fmla="*/ 5865838 w 12192000"/>
              <a:gd name="connsiteY122" fmla="*/ 337219 h 3538752"/>
              <a:gd name="connsiteX123" fmla="*/ 5995823 w 12192000"/>
              <a:gd name="connsiteY123" fmla="*/ 315792 h 3538752"/>
              <a:gd name="connsiteX124" fmla="*/ 6052915 w 12192000"/>
              <a:gd name="connsiteY124" fmla="*/ 328512 h 3538752"/>
              <a:gd name="connsiteX125" fmla="*/ 6093124 w 12192000"/>
              <a:gd name="connsiteY125" fmla="*/ 322912 h 3538752"/>
              <a:gd name="connsiteX126" fmla="*/ 6097661 w 12192000"/>
              <a:gd name="connsiteY126" fmla="*/ 319980 h 3538752"/>
              <a:gd name="connsiteX127" fmla="*/ 6116838 w 12192000"/>
              <a:gd name="connsiteY127" fmla="*/ 316995 h 3538752"/>
              <a:gd name="connsiteX128" fmla="*/ 6120984 w 12192000"/>
              <a:gd name="connsiteY128" fmla="*/ 305212 h 3538752"/>
              <a:gd name="connsiteX129" fmla="*/ 6148942 w 12192000"/>
              <a:gd name="connsiteY129" fmla="*/ 292880 h 3538752"/>
              <a:gd name="connsiteX130" fmla="*/ 6229970 w 12192000"/>
              <a:gd name="connsiteY130" fmla="*/ 294978 h 3538752"/>
              <a:gd name="connsiteX131" fmla="*/ 6355201 w 12192000"/>
              <a:gd name="connsiteY131" fmla="*/ 291080 h 3538752"/>
              <a:gd name="connsiteX132" fmla="*/ 6456586 w 12192000"/>
              <a:gd name="connsiteY132" fmla="*/ 284485 h 3538752"/>
              <a:gd name="connsiteX133" fmla="*/ 6494018 w 12192000"/>
              <a:gd name="connsiteY133" fmla="*/ 271015 h 3538752"/>
              <a:gd name="connsiteX134" fmla="*/ 6547019 w 12192000"/>
              <a:gd name="connsiteY134" fmla="*/ 259577 h 3538752"/>
              <a:gd name="connsiteX135" fmla="*/ 6644256 w 12192000"/>
              <a:gd name="connsiteY135" fmla="*/ 244518 h 3538752"/>
              <a:gd name="connsiteX136" fmla="*/ 6755672 w 12192000"/>
              <a:gd name="connsiteY136" fmla="*/ 254392 h 3538752"/>
              <a:gd name="connsiteX137" fmla="*/ 6847031 w 12192000"/>
              <a:gd name="connsiteY137" fmla="*/ 277382 h 3538752"/>
              <a:gd name="connsiteX138" fmla="*/ 6889589 w 12192000"/>
              <a:gd name="connsiteY138" fmla="*/ 303507 h 3538752"/>
              <a:gd name="connsiteX139" fmla="*/ 6926533 w 12192000"/>
              <a:gd name="connsiteY139" fmla="*/ 318858 h 3538752"/>
              <a:gd name="connsiteX140" fmla="*/ 6977994 w 12192000"/>
              <a:gd name="connsiteY140" fmla="*/ 386664 h 3538752"/>
              <a:gd name="connsiteX0" fmla="*/ 6977994 w 12192000"/>
              <a:gd name="connsiteY0" fmla="*/ 386664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07787 w 12192000"/>
              <a:gd name="connsiteY27" fmla="*/ 357117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11255 h 3538752"/>
              <a:gd name="connsiteX42" fmla="*/ 11189065 w 12192000"/>
              <a:gd name="connsiteY42" fmla="*/ 169465 h 3538752"/>
              <a:gd name="connsiteX43" fmla="*/ 11287301 w 12192000"/>
              <a:gd name="connsiteY43" fmla="*/ 180373 h 3538752"/>
              <a:gd name="connsiteX44" fmla="*/ 11324148 w 12192000"/>
              <a:gd name="connsiteY44" fmla="*/ 176162 h 3538752"/>
              <a:gd name="connsiteX45" fmla="*/ 11392201 w 12192000"/>
              <a:gd name="connsiteY45" fmla="*/ 140138 h 3538752"/>
              <a:gd name="connsiteX46" fmla="*/ 11447399 w 12192000"/>
              <a:gd name="connsiteY46" fmla="*/ 101780 h 3538752"/>
              <a:gd name="connsiteX47" fmla="*/ 11548919 w 12192000"/>
              <a:gd name="connsiteY47" fmla="*/ 60366 h 3538752"/>
              <a:gd name="connsiteX48" fmla="*/ 11704818 w 12192000"/>
              <a:gd name="connsiteY48" fmla="*/ 46421 h 3538752"/>
              <a:gd name="connsiteX49" fmla="*/ 11822950 w 12192000"/>
              <a:gd name="connsiteY49" fmla="*/ 3657 h 3538752"/>
              <a:gd name="connsiteX50" fmla="*/ 11945987 w 12192000"/>
              <a:gd name="connsiteY50" fmla="*/ 25218 h 3538752"/>
              <a:gd name="connsiteX51" fmla="*/ 12040956 w 12192000"/>
              <a:gd name="connsiteY51" fmla="*/ 69854 h 3538752"/>
              <a:gd name="connsiteX52" fmla="*/ 12117468 w 12192000"/>
              <a:gd name="connsiteY52" fmla="*/ 175055 h 3538752"/>
              <a:gd name="connsiteX53" fmla="*/ 12175691 w 12192000"/>
              <a:gd name="connsiteY53" fmla="*/ 258219 h 3538752"/>
              <a:gd name="connsiteX54" fmla="*/ 12192000 w 12192000"/>
              <a:gd name="connsiteY54" fmla="*/ 441106 h 3538752"/>
              <a:gd name="connsiteX55" fmla="*/ 12192000 w 12192000"/>
              <a:gd name="connsiteY55" fmla="*/ 3538752 h 3538752"/>
              <a:gd name="connsiteX56" fmla="*/ 0 w 12192000"/>
              <a:gd name="connsiteY56" fmla="*/ 3538752 h 3538752"/>
              <a:gd name="connsiteX57" fmla="*/ 0 w 12192000"/>
              <a:gd name="connsiteY57" fmla="*/ 2515851 h 3538752"/>
              <a:gd name="connsiteX58" fmla="*/ 0 w 12192000"/>
              <a:gd name="connsiteY58" fmla="*/ 1519772 h 3538752"/>
              <a:gd name="connsiteX59" fmla="*/ 0 w 12192000"/>
              <a:gd name="connsiteY59" fmla="*/ 787942 h 3538752"/>
              <a:gd name="connsiteX60" fmla="*/ 76043 w 12192000"/>
              <a:gd name="connsiteY60" fmla="*/ 783579 h 3538752"/>
              <a:gd name="connsiteX61" fmla="*/ 156777 w 12192000"/>
              <a:gd name="connsiteY61" fmla="*/ 801341 h 3538752"/>
              <a:gd name="connsiteX62" fmla="*/ 390282 w 12192000"/>
              <a:gd name="connsiteY62" fmla="*/ 808065 h 3538752"/>
              <a:gd name="connsiteX63" fmla="*/ 441283 w 12192000"/>
              <a:gd name="connsiteY63" fmla="*/ 831095 h 3538752"/>
              <a:gd name="connsiteX64" fmla="*/ 479705 w 12192000"/>
              <a:gd name="connsiteY64" fmla="*/ 842830 h 3538752"/>
              <a:gd name="connsiteX65" fmla="*/ 766623 w 12192000"/>
              <a:gd name="connsiteY65" fmla="*/ 890274 h 3538752"/>
              <a:gd name="connsiteX66" fmla="*/ 827314 w 12192000"/>
              <a:gd name="connsiteY66" fmla="*/ 899279 h 3538752"/>
              <a:gd name="connsiteX67" fmla="*/ 968620 w 12192000"/>
              <a:gd name="connsiteY67" fmla="*/ 906808 h 3538752"/>
              <a:gd name="connsiteX68" fmla="*/ 1045574 w 12192000"/>
              <a:gd name="connsiteY68" fmla="*/ 873732 h 3538752"/>
              <a:gd name="connsiteX69" fmla="*/ 1350289 w 12192000"/>
              <a:gd name="connsiteY69" fmla="*/ 908860 h 3538752"/>
              <a:gd name="connsiteX70" fmla="*/ 1499774 w 12192000"/>
              <a:gd name="connsiteY70" fmla="*/ 879592 h 3538752"/>
              <a:gd name="connsiteX71" fmla="*/ 1629709 w 12192000"/>
              <a:gd name="connsiteY71" fmla="*/ 954907 h 3538752"/>
              <a:gd name="connsiteX72" fmla="*/ 1640709 w 12192000"/>
              <a:gd name="connsiteY72" fmla="*/ 959160 h 3538752"/>
              <a:gd name="connsiteX73" fmla="*/ 1645414 w 12192000"/>
              <a:gd name="connsiteY73" fmla="*/ 956586 h 3538752"/>
              <a:gd name="connsiteX74" fmla="*/ 1676636 w 12192000"/>
              <a:gd name="connsiteY74" fmla="*/ 941547 h 3538752"/>
              <a:gd name="connsiteX75" fmla="*/ 1737817 w 12192000"/>
              <a:gd name="connsiteY75" fmla="*/ 943476 h 3538752"/>
              <a:gd name="connsiteX76" fmla="*/ 1862741 w 12192000"/>
              <a:gd name="connsiteY76" fmla="*/ 936709 h 3538752"/>
              <a:gd name="connsiteX77" fmla="*/ 2063928 w 12192000"/>
              <a:gd name="connsiteY77" fmla="*/ 905062 h 3538752"/>
              <a:gd name="connsiteX78" fmla="*/ 2380801 w 12192000"/>
              <a:gd name="connsiteY78" fmla="*/ 866883 h 3538752"/>
              <a:gd name="connsiteX79" fmla="*/ 2648603 w 12192000"/>
              <a:gd name="connsiteY79" fmla="*/ 772192 h 3538752"/>
              <a:gd name="connsiteX80" fmla="*/ 2885593 w 12192000"/>
              <a:gd name="connsiteY80" fmla="*/ 779705 h 3538752"/>
              <a:gd name="connsiteX81" fmla="*/ 3039071 w 12192000"/>
              <a:gd name="connsiteY81" fmla="*/ 765472 h 3538752"/>
              <a:gd name="connsiteX82" fmla="*/ 3129193 w 12192000"/>
              <a:gd name="connsiteY82" fmla="*/ 750110 h 3538752"/>
              <a:gd name="connsiteX83" fmla="*/ 3160750 w 12192000"/>
              <a:gd name="connsiteY83" fmla="*/ 733521 h 3538752"/>
              <a:gd name="connsiteX84" fmla="*/ 3206618 w 12192000"/>
              <a:gd name="connsiteY84" fmla="*/ 717584 h 3538752"/>
              <a:gd name="connsiteX85" fmla="*/ 3285495 w 12192000"/>
              <a:gd name="connsiteY85" fmla="*/ 681136 h 3538752"/>
              <a:gd name="connsiteX86" fmla="*/ 3395074 w 12192000"/>
              <a:gd name="connsiteY86" fmla="*/ 646640 h 3538752"/>
              <a:gd name="connsiteX87" fmla="*/ 3486313 w 12192000"/>
              <a:gd name="connsiteY87" fmla="*/ 667432 h 3538752"/>
              <a:gd name="connsiteX88" fmla="*/ 3491586 w 12192000"/>
              <a:gd name="connsiteY88" fmla="*/ 658085 h 3538752"/>
              <a:gd name="connsiteX89" fmla="*/ 3548983 w 12192000"/>
              <a:gd name="connsiteY89" fmla="*/ 650041 h 3538752"/>
              <a:gd name="connsiteX90" fmla="*/ 3731729 w 12192000"/>
              <a:gd name="connsiteY90" fmla="*/ 659133 h 3538752"/>
              <a:gd name="connsiteX91" fmla="*/ 3861674 w 12192000"/>
              <a:gd name="connsiteY91" fmla="*/ 641882 h 3538752"/>
              <a:gd name="connsiteX92" fmla="*/ 3912797 w 12192000"/>
              <a:gd name="connsiteY92" fmla="*/ 644975 h 3538752"/>
              <a:gd name="connsiteX93" fmla="*/ 3975778 w 12192000"/>
              <a:gd name="connsiteY93" fmla="*/ 620298 h 3538752"/>
              <a:gd name="connsiteX94" fmla="*/ 4072288 w 12192000"/>
              <a:gd name="connsiteY94" fmla="*/ 567935 h 3538752"/>
              <a:gd name="connsiteX95" fmla="*/ 4110070 w 12192000"/>
              <a:gd name="connsiteY95" fmla="*/ 575479 h 3538752"/>
              <a:gd name="connsiteX96" fmla="*/ 4148272 w 12192000"/>
              <a:gd name="connsiteY96" fmla="*/ 571651 h 3538752"/>
              <a:gd name="connsiteX97" fmla="*/ 4233003 w 12192000"/>
              <a:gd name="connsiteY97" fmla="*/ 535184 h 3538752"/>
              <a:gd name="connsiteX98" fmla="*/ 4283653 w 12192000"/>
              <a:gd name="connsiteY98" fmla="*/ 521503 h 3538752"/>
              <a:gd name="connsiteX99" fmla="*/ 4420068 w 12192000"/>
              <a:gd name="connsiteY99" fmla="*/ 476150 h 3538752"/>
              <a:gd name="connsiteX100" fmla="*/ 4612820 w 12192000"/>
              <a:gd name="connsiteY100" fmla="*/ 365332 h 3538752"/>
              <a:gd name="connsiteX101" fmla="*/ 4620533 w 12192000"/>
              <a:gd name="connsiteY101" fmla="*/ 362303 h 3538752"/>
              <a:gd name="connsiteX102" fmla="*/ 4642602 w 12192000"/>
              <a:gd name="connsiteY102" fmla="*/ 362800 h 3538752"/>
              <a:gd name="connsiteX103" fmla="*/ 4651066 w 12192000"/>
              <a:gd name="connsiteY103" fmla="*/ 364433 h 3538752"/>
              <a:gd name="connsiteX104" fmla="*/ 4663100 w 12192000"/>
              <a:gd name="connsiteY104" fmla="*/ 363744 h 3538752"/>
              <a:gd name="connsiteX105" fmla="*/ 4731045 w 12192000"/>
              <a:gd name="connsiteY105" fmla="*/ 370596 h 3538752"/>
              <a:gd name="connsiteX106" fmla="*/ 4798884 w 12192000"/>
              <a:gd name="connsiteY106" fmla="*/ 322785 h 3538752"/>
              <a:gd name="connsiteX107" fmla="*/ 4828155 w 12192000"/>
              <a:gd name="connsiteY107" fmla="*/ 313554 h 3538752"/>
              <a:gd name="connsiteX108" fmla="*/ 4843504 w 12192000"/>
              <a:gd name="connsiteY108" fmla="*/ 306165 h 3538752"/>
              <a:gd name="connsiteX109" fmla="*/ 4853353 w 12192000"/>
              <a:gd name="connsiteY109" fmla="*/ 317732 h 3538752"/>
              <a:gd name="connsiteX110" fmla="*/ 4898297 w 12192000"/>
              <a:gd name="connsiteY110" fmla="*/ 311130 h 3538752"/>
              <a:gd name="connsiteX111" fmla="*/ 4905046 w 12192000"/>
              <a:gd name="connsiteY111" fmla="*/ 308357 h 3538752"/>
              <a:gd name="connsiteX112" fmla="*/ 4940803 w 12192000"/>
              <a:gd name="connsiteY112" fmla="*/ 317667 h 3538752"/>
              <a:gd name="connsiteX113" fmla="*/ 4958985 w 12192000"/>
              <a:gd name="connsiteY113" fmla="*/ 319949 h 3538752"/>
              <a:gd name="connsiteX114" fmla="*/ 4964720 w 12192000"/>
              <a:gd name="connsiteY114" fmla="*/ 325809 h 3538752"/>
              <a:gd name="connsiteX115" fmla="*/ 4991255 w 12192000"/>
              <a:gd name="connsiteY115" fmla="*/ 326530 h 3538752"/>
              <a:gd name="connsiteX116" fmla="*/ 4994077 w 12192000"/>
              <a:gd name="connsiteY116" fmla="*/ 324646 h 3538752"/>
              <a:gd name="connsiteX117" fmla="*/ 5016802 w 12192000"/>
              <a:gd name="connsiteY117" fmla="*/ 332557 h 3538752"/>
              <a:gd name="connsiteX118" fmla="*/ 5091319 w 12192000"/>
              <a:gd name="connsiteY118" fmla="*/ 348029 h 3538752"/>
              <a:gd name="connsiteX119" fmla="*/ 5259336 w 12192000"/>
              <a:gd name="connsiteY119" fmla="*/ 353694 h 3538752"/>
              <a:gd name="connsiteX120" fmla="*/ 5491971 w 12192000"/>
              <a:gd name="connsiteY120" fmla="*/ 357541 h 3538752"/>
              <a:gd name="connsiteX121" fmla="*/ 5865838 w 12192000"/>
              <a:gd name="connsiteY121" fmla="*/ 337219 h 3538752"/>
              <a:gd name="connsiteX122" fmla="*/ 5995823 w 12192000"/>
              <a:gd name="connsiteY122" fmla="*/ 315792 h 3538752"/>
              <a:gd name="connsiteX123" fmla="*/ 6052915 w 12192000"/>
              <a:gd name="connsiteY123" fmla="*/ 328512 h 3538752"/>
              <a:gd name="connsiteX124" fmla="*/ 6093124 w 12192000"/>
              <a:gd name="connsiteY124" fmla="*/ 322912 h 3538752"/>
              <a:gd name="connsiteX125" fmla="*/ 6097661 w 12192000"/>
              <a:gd name="connsiteY125" fmla="*/ 319980 h 3538752"/>
              <a:gd name="connsiteX126" fmla="*/ 6116838 w 12192000"/>
              <a:gd name="connsiteY126" fmla="*/ 316995 h 3538752"/>
              <a:gd name="connsiteX127" fmla="*/ 6120984 w 12192000"/>
              <a:gd name="connsiteY127" fmla="*/ 305212 h 3538752"/>
              <a:gd name="connsiteX128" fmla="*/ 6148942 w 12192000"/>
              <a:gd name="connsiteY128" fmla="*/ 292880 h 3538752"/>
              <a:gd name="connsiteX129" fmla="*/ 6229970 w 12192000"/>
              <a:gd name="connsiteY129" fmla="*/ 294978 h 3538752"/>
              <a:gd name="connsiteX130" fmla="*/ 6355201 w 12192000"/>
              <a:gd name="connsiteY130" fmla="*/ 291080 h 3538752"/>
              <a:gd name="connsiteX131" fmla="*/ 6456586 w 12192000"/>
              <a:gd name="connsiteY131" fmla="*/ 284485 h 3538752"/>
              <a:gd name="connsiteX132" fmla="*/ 6494018 w 12192000"/>
              <a:gd name="connsiteY132" fmla="*/ 271015 h 3538752"/>
              <a:gd name="connsiteX133" fmla="*/ 6547019 w 12192000"/>
              <a:gd name="connsiteY133" fmla="*/ 259577 h 3538752"/>
              <a:gd name="connsiteX134" fmla="*/ 6644256 w 12192000"/>
              <a:gd name="connsiteY134" fmla="*/ 244518 h 3538752"/>
              <a:gd name="connsiteX135" fmla="*/ 6755672 w 12192000"/>
              <a:gd name="connsiteY135" fmla="*/ 254392 h 3538752"/>
              <a:gd name="connsiteX136" fmla="*/ 6847031 w 12192000"/>
              <a:gd name="connsiteY136" fmla="*/ 277382 h 3538752"/>
              <a:gd name="connsiteX137" fmla="*/ 6889589 w 12192000"/>
              <a:gd name="connsiteY137" fmla="*/ 303507 h 3538752"/>
              <a:gd name="connsiteX138" fmla="*/ 6926533 w 12192000"/>
              <a:gd name="connsiteY138" fmla="*/ 318858 h 3538752"/>
              <a:gd name="connsiteX139" fmla="*/ 6977994 w 12192000"/>
              <a:gd name="connsiteY139" fmla="*/ 386664 h 3538752"/>
              <a:gd name="connsiteX0" fmla="*/ 6977994 w 12192000"/>
              <a:gd name="connsiteY0" fmla="*/ 386664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07787 w 12192000"/>
              <a:gd name="connsiteY27" fmla="*/ 357117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11255 h 3538752"/>
              <a:gd name="connsiteX42" fmla="*/ 11189065 w 12192000"/>
              <a:gd name="connsiteY42" fmla="*/ 169465 h 3538752"/>
              <a:gd name="connsiteX43" fmla="*/ 11287301 w 12192000"/>
              <a:gd name="connsiteY43" fmla="*/ 180373 h 3538752"/>
              <a:gd name="connsiteX44" fmla="*/ 11324148 w 12192000"/>
              <a:gd name="connsiteY44" fmla="*/ 176162 h 3538752"/>
              <a:gd name="connsiteX45" fmla="*/ 11392201 w 12192000"/>
              <a:gd name="connsiteY45" fmla="*/ 140138 h 3538752"/>
              <a:gd name="connsiteX46" fmla="*/ 11447399 w 12192000"/>
              <a:gd name="connsiteY46" fmla="*/ 101780 h 3538752"/>
              <a:gd name="connsiteX47" fmla="*/ 11548919 w 12192000"/>
              <a:gd name="connsiteY47" fmla="*/ 60366 h 3538752"/>
              <a:gd name="connsiteX48" fmla="*/ 11704818 w 12192000"/>
              <a:gd name="connsiteY48" fmla="*/ 46421 h 3538752"/>
              <a:gd name="connsiteX49" fmla="*/ 11822950 w 12192000"/>
              <a:gd name="connsiteY49" fmla="*/ 3657 h 3538752"/>
              <a:gd name="connsiteX50" fmla="*/ 11945987 w 12192000"/>
              <a:gd name="connsiteY50" fmla="*/ 25218 h 3538752"/>
              <a:gd name="connsiteX51" fmla="*/ 12040956 w 12192000"/>
              <a:gd name="connsiteY51" fmla="*/ 69854 h 3538752"/>
              <a:gd name="connsiteX52" fmla="*/ 12117468 w 12192000"/>
              <a:gd name="connsiteY52" fmla="*/ 175055 h 3538752"/>
              <a:gd name="connsiteX53" fmla="*/ 12175691 w 12192000"/>
              <a:gd name="connsiteY53" fmla="*/ 258219 h 3538752"/>
              <a:gd name="connsiteX54" fmla="*/ 12192000 w 12192000"/>
              <a:gd name="connsiteY54" fmla="*/ 441106 h 3538752"/>
              <a:gd name="connsiteX55" fmla="*/ 12192000 w 12192000"/>
              <a:gd name="connsiteY55" fmla="*/ 3538752 h 3538752"/>
              <a:gd name="connsiteX56" fmla="*/ 0 w 12192000"/>
              <a:gd name="connsiteY56" fmla="*/ 3538752 h 3538752"/>
              <a:gd name="connsiteX57" fmla="*/ 0 w 12192000"/>
              <a:gd name="connsiteY57" fmla="*/ 2515851 h 3538752"/>
              <a:gd name="connsiteX58" fmla="*/ 0 w 12192000"/>
              <a:gd name="connsiteY58" fmla="*/ 1519772 h 3538752"/>
              <a:gd name="connsiteX59" fmla="*/ 0 w 12192000"/>
              <a:gd name="connsiteY59" fmla="*/ 787942 h 3538752"/>
              <a:gd name="connsiteX60" fmla="*/ 76043 w 12192000"/>
              <a:gd name="connsiteY60" fmla="*/ 783579 h 3538752"/>
              <a:gd name="connsiteX61" fmla="*/ 156777 w 12192000"/>
              <a:gd name="connsiteY61" fmla="*/ 801341 h 3538752"/>
              <a:gd name="connsiteX62" fmla="*/ 390282 w 12192000"/>
              <a:gd name="connsiteY62" fmla="*/ 808065 h 3538752"/>
              <a:gd name="connsiteX63" fmla="*/ 441283 w 12192000"/>
              <a:gd name="connsiteY63" fmla="*/ 831095 h 3538752"/>
              <a:gd name="connsiteX64" fmla="*/ 479705 w 12192000"/>
              <a:gd name="connsiteY64" fmla="*/ 842830 h 3538752"/>
              <a:gd name="connsiteX65" fmla="*/ 766623 w 12192000"/>
              <a:gd name="connsiteY65" fmla="*/ 890274 h 3538752"/>
              <a:gd name="connsiteX66" fmla="*/ 827314 w 12192000"/>
              <a:gd name="connsiteY66" fmla="*/ 899279 h 3538752"/>
              <a:gd name="connsiteX67" fmla="*/ 968620 w 12192000"/>
              <a:gd name="connsiteY67" fmla="*/ 906808 h 3538752"/>
              <a:gd name="connsiteX68" fmla="*/ 1045574 w 12192000"/>
              <a:gd name="connsiteY68" fmla="*/ 873732 h 3538752"/>
              <a:gd name="connsiteX69" fmla="*/ 1350289 w 12192000"/>
              <a:gd name="connsiteY69" fmla="*/ 908860 h 3538752"/>
              <a:gd name="connsiteX70" fmla="*/ 1499774 w 12192000"/>
              <a:gd name="connsiteY70" fmla="*/ 879592 h 3538752"/>
              <a:gd name="connsiteX71" fmla="*/ 1629709 w 12192000"/>
              <a:gd name="connsiteY71" fmla="*/ 954907 h 3538752"/>
              <a:gd name="connsiteX72" fmla="*/ 1640709 w 12192000"/>
              <a:gd name="connsiteY72" fmla="*/ 959160 h 3538752"/>
              <a:gd name="connsiteX73" fmla="*/ 1645414 w 12192000"/>
              <a:gd name="connsiteY73" fmla="*/ 956586 h 3538752"/>
              <a:gd name="connsiteX74" fmla="*/ 1676636 w 12192000"/>
              <a:gd name="connsiteY74" fmla="*/ 941547 h 3538752"/>
              <a:gd name="connsiteX75" fmla="*/ 1737817 w 12192000"/>
              <a:gd name="connsiteY75" fmla="*/ 943476 h 3538752"/>
              <a:gd name="connsiteX76" fmla="*/ 1862741 w 12192000"/>
              <a:gd name="connsiteY76" fmla="*/ 936709 h 3538752"/>
              <a:gd name="connsiteX77" fmla="*/ 2063928 w 12192000"/>
              <a:gd name="connsiteY77" fmla="*/ 905062 h 3538752"/>
              <a:gd name="connsiteX78" fmla="*/ 2380801 w 12192000"/>
              <a:gd name="connsiteY78" fmla="*/ 866883 h 3538752"/>
              <a:gd name="connsiteX79" fmla="*/ 2648603 w 12192000"/>
              <a:gd name="connsiteY79" fmla="*/ 772192 h 3538752"/>
              <a:gd name="connsiteX80" fmla="*/ 2885593 w 12192000"/>
              <a:gd name="connsiteY80" fmla="*/ 779705 h 3538752"/>
              <a:gd name="connsiteX81" fmla="*/ 3039071 w 12192000"/>
              <a:gd name="connsiteY81" fmla="*/ 765472 h 3538752"/>
              <a:gd name="connsiteX82" fmla="*/ 3129193 w 12192000"/>
              <a:gd name="connsiteY82" fmla="*/ 750110 h 3538752"/>
              <a:gd name="connsiteX83" fmla="*/ 3160750 w 12192000"/>
              <a:gd name="connsiteY83" fmla="*/ 733521 h 3538752"/>
              <a:gd name="connsiteX84" fmla="*/ 3206618 w 12192000"/>
              <a:gd name="connsiteY84" fmla="*/ 717584 h 3538752"/>
              <a:gd name="connsiteX85" fmla="*/ 3285495 w 12192000"/>
              <a:gd name="connsiteY85" fmla="*/ 681136 h 3538752"/>
              <a:gd name="connsiteX86" fmla="*/ 3395074 w 12192000"/>
              <a:gd name="connsiteY86" fmla="*/ 646640 h 3538752"/>
              <a:gd name="connsiteX87" fmla="*/ 3486313 w 12192000"/>
              <a:gd name="connsiteY87" fmla="*/ 667432 h 3538752"/>
              <a:gd name="connsiteX88" fmla="*/ 3491586 w 12192000"/>
              <a:gd name="connsiteY88" fmla="*/ 658085 h 3538752"/>
              <a:gd name="connsiteX89" fmla="*/ 3548983 w 12192000"/>
              <a:gd name="connsiteY89" fmla="*/ 650041 h 3538752"/>
              <a:gd name="connsiteX90" fmla="*/ 3731729 w 12192000"/>
              <a:gd name="connsiteY90" fmla="*/ 659133 h 3538752"/>
              <a:gd name="connsiteX91" fmla="*/ 3861674 w 12192000"/>
              <a:gd name="connsiteY91" fmla="*/ 641882 h 3538752"/>
              <a:gd name="connsiteX92" fmla="*/ 3912797 w 12192000"/>
              <a:gd name="connsiteY92" fmla="*/ 644975 h 3538752"/>
              <a:gd name="connsiteX93" fmla="*/ 3975778 w 12192000"/>
              <a:gd name="connsiteY93" fmla="*/ 620298 h 3538752"/>
              <a:gd name="connsiteX94" fmla="*/ 4072288 w 12192000"/>
              <a:gd name="connsiteY94" fmla="*/ 567935 h 3538752"/>
              <a:gd name="connsiteX95" fmla="*/ 4110070 w 12192000"/>
              <a:gd name="connsiteY95" fmla="*/ 575479 h 3538752"/>
              <a:gd name="connsiteX96" fmla="*/ 4148272 w 12192000"/>
              <a:gd name="connsiteY96" fmla="*/ 571651 h 3538752"/>
              <a:gd name="connsiteX97" fmla="*/ 4233003 w 12192000"/>
              <a:gd name="connsiteY97" fmla="*/ 535184 h 3538752"/>
              <a:gd name="connsiteX98" fmla="*/ 4283653 w 12192000"/>
              <a:gd name="connsiteY98" fmla="*/ 521503 h 3538752"/>
              <a:gd name="connsiteX99" fmla="*/ 4420068 w 12192000"/>
              <a:gd name="connsiteY99" fmla="*/ 476150 h 3538752"/>
              <a:gd name="connsiteX100" fmla="*/ 4612820 w 12192000"/>
              <a:gd name="connsiteY100" fmla="*/ 365332 h 3538752"/>
              <a:gd name="connsiteX101" fmla="*/ 4620533 w 12192000"/>
              <a:gd name="connsiteY101" fmla="*/ 362303 h 3538752"/>
              <a:gd name="connsiteX102" fmla="*/ 4642602 w 12192000"/>
              <a:gd name="connsiteY102" fmla="*/ 362800 h 3538752"/>
              <a:gd name="connsiteX103" fmla="*/ 4651066 w 12192000"/>
              <a:gd name="connsiteY103" fmla="*/ 364433 h 3538752"/>
              <a:gd name="connsiteX104" fmla="*/ 4731045 w 12192000"/>
              <a:gd name="connsiteY104" fmla="*/ 370596 h 3538752"/>
              <a:gd name="connsiteX105" fmla="*/ 4798884 w 12192000"/>
              <a:gd name="connsiteY105" fmla="*/ 322785 h 3538752"/>
              <a:gd name="connsiteX106" fmla="*/ 4828155 w 12192000"/>
              <a:gd name="connsiteY106" fmla="*/ 313554 h 3538752"/>
              <a:gd name="connsiteX107" fmla="*/ 4843504 w 12192000"/>
              <a:gd name="connsiteY107" fmla="*/ 306165 h 3538752"/>
              <a:gd name="connsiteX108" fmla="*/ 4853353 w 12192000"/>
              <a:gd name="connsiteY108" fmla="*/ 317732 h 3538752"/>
              <a:gd name="connsiteX109" fmla="*/ 4898297 w 12192000"/>
              <a:gd name="connsiteY109" fmla="*/ 311130 h 3538752"/>
              <a:gd name="connsiteX110" fmla="*/ 4905046 w 12192000"/>
              <a:gd name="connsiteY110" fmla="*/ 308357 h 3538752"/>
              <a:gd name="connsiteX111" fmla="*/ 4940803 w 12192000"/>
              <a:gd name="connsiteY111" fmla="*/ 317667 h 3538752"/>
              <a:gd name="connsiteX112" fmla="*/ 4958985 w 12192000"/>
              <a:gd name="connsiteY112" fmla="*/ 319949 h 3538752"/>
              <a:gd name="connsiteX113" fmla="*/ 4964720 w 12192000"/>
              <a:gd name="connsiteY113" fmla="*/ 325809 h 3538752"/>
              <a:gd name="connsiteX114" fmla="*/ 4991255 w 12192000"/>
              <a:gd name="connsiteY114" fmla="*/ 326530 h 3538752"/>
              <a:gd name="connsiteX115" fmla="*/ 4994077 w 12192000"/>
              <a:gd name="connsiteY115" fmla="*/ 324646 h 3538752"/>
              <a:gd name="connsiteX116" fmla="*/ 5016802 w 12192000"/>
              <a:gd name="connsiteY116" fmla="*/ 332557 h 3538752"/>
              <a:gd name="connsiteX117" fmla="*/ 5091319 w 12192000"/>
              <a:gd name="connsiteY117" fmla="*/ 348029 h 3538752"/>
              <a:gd name="connsiteX118" fmla="*/ 5259336 w 12192000"/>
              <a:gd name="connsiteY118" fmla="*/ 353694 h 3538752"/>
              <a:gd name="connsiteX119" fmla="*/ 5491971 w 12192000"/>
              <a:gd name="connsiteY119" fmla="*/ 357541 h 3538752"/>
              <a:gd name="connsiteX120" fmla="*/ 5865838 w 12192000"/>
              <a:gd name="connsiteY120" fmla="*/ 337219 h 3538752"/>
              <a:gd name="connsiteX121" fmla="*/ 5995823 w 12192000"/>
              <a:gd name="connsiteY121" fmla="*/ 315792 h 3538752"/>
              <a:gd name="connsiteX122" fmla="*/ 6052915 w 12192000"/>
              <a:gd name="connsiteY122" fmla="*/ 328512 h 3538752"/>
              <a:gd name="connsiteX123" fmla="*/ 6093124 w 12192000"/>
              <a:gd name="connsiteY123" fmla="*/ 322912 h 3538752"/>
              <a:gd name="connsiteX124" fmla="*/ 6097661 w 12192000"/>
              <a:gd name="connsiteY124" fmla="*/ 319980 h 3538752"/>
              <a:gd name="connsiteX125" fmla="*/ 6116838 w 12192000"/>
              <a:gd name="connsiteY125" fmla="*/ 316995 h 3538752"/>
              <a:gd name="connsiteX126" fmla="*/ 6120984 w 12192000"/>
              <a:gd name="connsiteY126" fmla="*/ 305212 h 3538752"/>
              <a:gd name="connsiteX127" fmla="*/ 6148942 w 12192000"/>
              <a:gd name="connsiteY127" fmla="*/ 292880 h 3538752"/>
              <a:gd name="connsiteX128" fmla="*/ 6229970 w 12192000"/>
              <a:gd name="connsiteY128" fmla="*/ 294978 h 3538752"/>
              <a:gd name="connsiteX129" fmla="*/ 6355201 w 12192000"/>
              <a:gd name="connsiteY129" fmla="*/ 291080 h 3538752"/>
              <a:gd name="connsiteX130" fmla="*/ 6456586 w 12192000"/>
              <a:gd name="connsiteY130" fmla="*/ 284485 h 3538752"/>
              <a:gd name="connsiteX131" fmla="*/ 6494018 w 12192000"/>
              <a:gd name="connsiteY131" fmla="*/ 271015 h 3538752"/>
              <a:gd name="connsiteX132" fmla="*/ 6547019 w 12192000"/>
              <a:gd name="connsiteY132" fmla="*/ 259577 h 3538752"/>
              <a:gd name="connsiteX133" fmla="*/ 6644256 w 12192000"/>
              <a:gd name="connsiteY133" fmla="*/ 244518 h 3538752"/>
              <a:gd name="connsiteX134" fmla="*/ 6755672 w 12192000"/>
              <a:gd name="connsiteY134" fmla="*/ 254392 h 3538752"/>
              <a:gd name="connsiteX135" fmla="*/ 6847031 w 12192000"/>
              <a:gd name="connsiteY135" fmla="*/ 277382 h 3538752"/>
              <a:gd name="connsiteX136" fmla="*/ 6889589 w 12192000"/>
              <a:gd name="connsiteY136" fmla="*/ 303507 h 3538752"/>
              <a:gd name="connsiteX137" fmla="*/ 6926533 w 12192000"/>
              <a:gd name="connsiteY137" fmla="*/ 318858 h 3538752"/>
              <a:gd name="connsiteX138" fmla="*/ 6977994 w 12192000"/>
              <a:gd name="connsiteY138" fmla="*/ 386664 h 3538752"/>
              <a:gd name="connsiteX0" fmla="*/ 6977994 w 12192000"/>
              <a:gd name="connsiteY0" fmla="*/ 386664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07787 w 12192000"/>
              <a:gd name="connsiteY27" fmla="*/ 357117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11255 h 3538752"/>
              <a:gd name="connsiteX42" fmla="*/ 11189065 w 12192000"/>
              <a:gd name="connsiteY42" fmla="*/ 169465 h 3538752"/>
              <a:gd name="connsiteX43" fmla="*/ 11287301 w 12192000"/>
              <a:gd name="connsiteY43" fmla="*/ 180373 h 3538752"/>
              <a:gd name="connsiteX44" fmla="*/ 11324148 w 12192000"/>
              <a:gd name="connsiteY44" fmla="*/ 176162 h 3538752"/>
              <a:gd name="connsiteX45" fmla="*/ 11392201 w 12192000"/>
              <a:gd name="connsiteY45" fmla="*/ 140138 h 3538752"/>
              <a:gd name="connsiteX46" fmla="*/ 11447399 w 12192000"/>
              <a:gd name="connsiteY46" fmla="*/ 101780 h 3538752"/>
              <a:gd name="connsiteX47" fmla="*/ 11548919 w 12192000"/>
              <a:gd name="connsiteY47" fmla="*/ 60366 h 3538752"/>
              <a:gd name="connsiteX48" fmla="*/ 11704818 w 12192000"/>
              <a:gd name="connsiteY48" fmla="*/ 46421 h 3538752"/>
              <a:gd name="connsiteX49" fmla="*/ 11822950 w 12192000"/>
              <a:gd name="connsiteY49" fmla="*/ 3657 h 3538752"/>
              <a:gd name="connsiteX50" fmla="*/ 11945987 w 12192000"/>
              <a:gd name="connsiteY50" fmla="*/ 25218 h 3538752"/>
              <a:gd name="connsiteX51" fmla="*/ 12040956 w 12192000"/>
              <a:gd name="connsiteY51" fmla="*/ 69854 h 3538752"/>
              <a:gd name="connsiteX52" fmla="*/ 12117468 w 12192000"/>
              <a:gd name="connsiteY52" fmla="*/ 175055 h 3538752"/>
              <a:gd name="connsiteX53" fmla="*/ 12175691 w 12192000"/>
              <a:gd name="connsiteY53" fmla="*/ 258219 h 3538752"/>
              <a:gd name="connsiteX54" fmla="*/ 12192000 w 12192000"/>
              <a:gd name="connsiteY54" fmla="*/ 441106 h 3538752"/>
              <a:gd name="connsiteX55" fmla="*/ 12192000 w 12192000"/>
              <a:gd name="connsiteY55" fmla="*/ 3538752 h 3538752"/>
              <a:gd name="connsiteX56" fmla="*/ 0 w 12192000"/>
              <a:gd name="connsiteY56" fmla="*/ 3538752 h 3538752"/>
              <a:gd name="connsiteX57" fmla="*/ 0 w 12192000"/>
              <a:gd name="connsiteY57" fmla="*/ 2515851 h 3538752"/>
              <a:gd name="connsiteX58" fmla="*/ 0 w 12192000"/>
              <a:gd name="connsiteY58" fmla="*/ 1519772 h 3538752"/>
              <a:gd name="connsiteX59" fmla="*/ 0 w 12192000"/>
              <a:gd name="connsiteY59" fmla="*/ 787942 h 3538752"/>
              <a:gd name="connsiteX60" fmla="*/ 76043 w 12192000"/>
              <a:gd name="connsiteY60" fmla="*/ 783579 h 3538752"/>
              <a:gd name="connsiteX61" fmla="*/ 156777 w 12192000"/>
              <a:gd name="connsiteY61" fmla="*/ 801341 h 3538752"/>
              <a:gd name="connsiteX62" fmla="*/ 390282 w 12192000"/>
              <a:gd name="connsiteY62" fmla="*/ 808065 h 3538752"/>
              <a:gd name="connsiteX63" fmla="*/ 441283 w 12192000"/>
              <a:gd name="connsiteY63" fmla="*/ 831095 h 3538752"/>
              <a:gd name="connsiteX64" fmla="*/ 479705 w 12192000"/>
              <a:gd name="connsiteY64" fmla="*/ 842830 h 3538752"/>
              <a:gd name="connsiteX65" fmla="*/ 766623 w 12192000"/>
              <a:gd name="connsiteY65" fmla="*/ 890274 h 3538752"/>
              <a:gd name="connsiteX66" fmla="*/ 827314 w 12192000"/>
              <a:gd name="connsiteY66" fmla="*/ 899279 h 3538752"/>
              <a:gd name="connsiteX67" fmla="*/ 968620 w 12192000"/>
              <a:gd name="connsiteY67" fmla="*/ 906808 h 3538752"/>
              <a:gd name="connsiteX68" fmla="*/ 1045574 w 12192000"/>
              <a:gd name="connsiteY68" fmla="*/ 873732 h 3538752"/>
              <a:gd name="connsiteX69" fmla="*/ 1350289 w 12192000"/>
              <a:gd name="connsiteY69" fmla="*/ 908860 h 3538752"/>
              <a:gd name="connsiteX70" fmla="*/ 1499774 w 12192000"/>
              <a:gd name="connsiteY70" fmla="*/ 879592 h 3538752"/>
              <a:gd name="connsiteX71" fmla="*/ 1629709 w 12192000"/>
              <a:gd name="connsiteY71" fmla="*/ 954907 h 3538752"/>
              <a:gd name="connsiteX72" fmla="*/ 1640709 w 12192000"/>
              <a:gd name="connsiteY72" fmla="*/ 959160 h 3538752"/>
              <a:gd name="connsiteX73" fmla="*/ 1645414 w 12192000"/>
              <a:gd name="connsiteY73" fmla="*/ 956586 h 3538752"/>
              <a:gd name="connsiteX74" fmla="*/ 1676636 w 12192000"/>
              <a:gd name="connsiteY74" fmla="*/ 941547 h 3538752"/>
              <a:gd name="connsiteX75" fmla="*/ 1737817 w 12192000"/>
              <a:gd name="connsiteY75" fmla="*/ 943476 h 3538752"/>
              <a:gd name="connsiteX76" fmla="*/ 1862741 w 12192000"/>
              <a:gd name="connsiteY76" fmla="*/ 936709 h 3538752"/>
              <a:gd name="connsiteX77" fmla="*/ 2063928 w 12192000"/>
              <a:gd name="connsiteY77" fmla="*/ 905062 h 3538752"/>
              <a:gd name="connsiteX78" fmla="*/ 2380801 w 12192000"/>
              <a:gd name="connsiteY78" fmla="*/ 866883 h 3538752"/>
              <a:gd name="connsiteX79" fmla="*/ 2648603 w 12192000"/>
              <a:gd name="connsiteY79" fmla="*/ 772192 h 3538752"/>
              <a:gd name="connsiteX80" fmla="*/ 2885593 w 12192000"/>
              <a:gd name="connsiteY80" fmla="*/ 779705 h 3538752"/>
              <a:gd name="connsiteX81" fmla="*/ 3039071 w 12192000"/>
              <a:gd name="connsiteY81" fmla="*/ 765472 h 3538752"/>
              <a:gd name="connsiteX82" fmla="*/ 3129193 w 12192000"/>
              <a:gd name="connsiteY82" fmla="*/ 750110 h 3538752"/>
              <a:gd name="connsiteX83" fmla="*/ 3160750 w 12192000"/>
              <a:gd name="connsiteY83" fmla="*/ 733521 h 3538752"/>
              <a:gd name="connsiteX84" fmla="*/ 3206618 w 12192000"/>
              <a:gd name="connsiteY84" fmla="*/ 717584 h 3538752"/>
              <a:gd name="connsiteX85" fmla="*/ 3285495 w 12192000"/>
              <a:gd name="connsiteY85" fmla="*/ 681136 h 3538752"/>
              <a:gd name="connsiteX86" fmla="*/ 3395074 w 12192000"/>
              <a:gd name="connsiteY86" fmla="*/ 646640 h 3538752"/>
              <a:gd name="connsiteX87" fmla="*/ 3486313 w 12192000"/>
              <a:gd name="connsiteY87" fmla="*/ 667432 h 3538752"/>
              <a:gd name="connsiteX88" fmla="*/ 3491586 w 12192000"/>
              <a:gd name="connsiteY88" fmla="*/ 658085 h 3538752"/>
              <a:gd name="connsiteX89" fmla="*/ 3548983 w 12192000"/>
              <a:gd name="connsiteY89" fmla="*/ 650041 h 3538752"/>
              <a:gd name="connsiteX90" fmla="*/ 3731729 w 12192000"/>
              <a:gd name="connsiteY90" fmla="*/ 659133 h 3538752"/>
              <a:gd name="connsiteX91" fmla="*/ 3861674 w 12192000"/>
              <a:gd name="connsiteY91" fmla="*/ 641882 h 3538752"/>
              <a:gd name="connsiteX92" fmla="*/ 3912797 w 12192000"/>
              <a:gd name="connsiteY92" fmla="*/ 644975 h 3538752"/>
              <a:gd name="connsiteX93" fmla="*/ 3975778 w 12192000"/>
              <a:gd name="connsiteY93" fmla="*/ 620298 h 3538752"/>
              <a:gd name="connsiteX94" fmla="*/ 4072288 w 12192000"/>
              <a:gd name="connsiteY94" fmla="*/ 567935 h 3538752"/>
              <a:gd name="connsiteX95" fmla="*/ 4110070 w 12192000"/>
              <a:gd name="connsiteY95" fmla="*/ 575479 h 3538752"/>
              <a:gd name="connsiteX96" fmla="*/ 4148272 w 12192000"/>
              <a:gd name="connsiteY96" fmla="*/ 571651 h 3538752"/>
              <a:gd name="connsiteX97" fmla="*/ 4233003 w 12192000"/>
              <a:gd name="connsiteY97" fmla="*/ 535184 h 3538752"/>
              <a:gd name="connsiteX98" fmla="*/ 4283653 w 12192000"/>
              <a:gd name="connsiteY98" fmla="*/ 521503 h 3538752"/>
              <a:gd name="connsiteX99" fmla="*/ 4420068 w 12192000"/>
              <a:gd name="connsiteY99" fmla="*/ 476150 h 3538752"/>
              <a:gd name="connsiteX100" fmla="*/ 4612820 w 12192000"/>
              <a:gd name="connsiteY100" fmla="*/ 365332 h 3538752"/>
              <a:gd name="connsiteX101" fmla="*/ 4620533 w 12192000"/>
              <a:gd name="connsiteY101" fmla="*/ 362303 h 3538752"/>
              <a:gd name="connsiteX102" fmla="*/ 4642602 w 12192000"/>
              <a:gd name="connsiteY102" fmla="*/ 362800 h 3538752"/>
              <a:gd name="connsiteX103" fmla="*/ 4731045 w 12192000"/>
              <a:gd name="connsiteY103" fmla="*/ 370596 h 3538752"/>
              <a:gd name="connsiteX104" fmla="*/ 4798884 w 12192000"/>
              <a:gd name="connsiteY104" fmla="*/ 322785 h 3538752"/>
              <a:gd name="connsiteX105" fmla="*/ 4828155 w 12192000"/>
              <a:gd name="connsiteY105" fmla="*/ 313554 h 3538752"/>
              <a:gd name="connsiteX106" fmla="*/ 4843504 w 12192000"/>
              <a:gd name="connsiteY106" fmla="*/ 306165 h 3538752"/>
              <a:gd name="connsiteX107" fmla="*/ 4853353 w 12192000"/>
              <a:gd name="connsiteY107" fmla="*/ 317732 h 3538752"/>
              <a:gd name="connsiteX108" fmla="*/ 4898297 w 12192000"/>
              <a:gd name="connsiteY108" fmla="*/ 311130 h 3538752"/>
              <a:gd name="connsiteX109" fmla="*/ 4905046 w 12192000"/>
              <a:gd name="connsiteY109" fmla="*/ 308357 h 3538752"/>
              <a:gd name="connsiteX110" fmla="*/ 4940803 w 12192000"/>
              <a:gd name="connsiteY110" fmla="*/ 317667 h 3538752"/>
              <a:gd name="connsiteX111" fmla="*/ 4958985 w 12192000"/>
              <a:gd name="connsiteY111" fmla="*/ 319949 h 3538752"/>
              <a:gd name="connsiteX112" fmla="*/ 4964720 w 12192000"/>
              <a:gd name="connsiteY112" fmla="*/ 325809 h 3538752"/>
              <a:gd name="connsiteX113" fmla="*/ 4991255 w 12192000"/>
              <a:gd name="connsiteY113" fmla="*/ 326530 h 3538752"/>
              <a:gd name="connsiteX114" fmla="*/ 4994077 w 12192000"/>
              <a:gd name="connsiteY114" fmla="*/ 324646 h 3538752"/>
              <a:gd name="connsiteX115" fmla="*/ 5016802 w 12192000"/>
              <a:gd name="connsiteY115" fmla="*/ 332557 h 3538752"/>
              <a:gd name="connsiteX116" fmla="*/ 5091319 w 12192000"/>
              <a:gd name="connsiteY116" fmla="*/ 348029 h 3538752"/>
              <a:gd name="connsiteX117" fmla="*/ 5259336 w 12192000"/>
              <a:gd name="connsiteY117" fmla="*/ 353694 h 3538752"/>
              <a:gd name="connsiteX118" fmla="*/ 5491971 w 12192000"/>
              <a:gd name="connsiteY118" fmla="*/ 357541 h 3538752"/>
              <a:gd name="connsiteX119" fmla="*/ 5865838 w 12192000"/>
              <a:gd name="connsiteY119" fmla="*/ 337219 h 3538752"/>
              <a:gd name="connsiteX120" fmla="*/ 5995823 w 12192000"/>
              <a:gd name="connsiteY120" fmla="*/ 315792 h 3538752"/>
              <a:gd name="connsiteX121" fmla="*/ 6052915 w 12192000"/>
              <a:gd name="connsiteY121" fmla="*/ 328512 h 3538752"/>
              <a:gd name="connsiteX122" fmla="*/ 6093124 w 12192000"/>
              <a:gd name="connsiteY122" fmla="*/ 322912 h 3538752"/>
              <a:gd name="connsiteX123" fmla="*/ 6097661 w 12192000"/>
              <a:gd name="connsiteY123" fmla="*/ 319980 h 3538752"/>
              <a:gd name="connsiteX124" fmla="*/ 6116838 w 12192000"/>
              <a:gd name="connsiteY124" fmla="*/ 316995 h 3538752"/>
              <a:gd name="connsiteX125" fmla="*/ 6120984 w 12192000"/>
              <a:gd name="connsiteY125" fmla="*/ 305212 h 3538752"/>
              <a:gd name="connsiteX126" fmla="*/ 6148942 w 12192000"/>
              <a:gd name="connsiteY126" fmla="*/ 292880 h 3538752"/>
              <a:gd name="connsiteX127" fmla="*/ 6229970 w 12192000"/>
              <a:gd name="connsiteY127" fmla="*/ 294978 h 3538752"/>
              <a:gd name="connsiteX128" fmla="*/ 6355201 w 12192000"/>
              <a:gd name="connsiteY128" fmla="*/ 291080 h 3538752"/>
              <a:gd name="connsiteX129" fmla="*/ 6456586 w 12192000"/>
              <a:gd name="connsiteY129" fmla="*/ 284485 h 3538752"/>
              <a:gd name="connsiteX130" fmla="*/ 6494018 w 12192000"/>
              <a:gd name="connsiteY130" fmla="*/ 271015 h 3538752"/>
              <a:gd name="connsiteX131" fmla="*/ 6547019 w 12192000"/>
              <a:gd name="connsiteY131" fmla="*/ 259577 h 3538752"/>
              <a:gd name="connsiteX132" fmla="*/ 6644256 w 12192000"/>
              <a:gd name="connsiteY132" fmla="*/ 244518 h 3538752"/>
              <a:gd name="connsiteX133" fmla="*/ 6755672 w 12192000"/>
              <a:gd name="connsiteY133" fmla="*/ 254392 h 3538752"/>
              <a:gd name="connsiteX134" fmla="*/ 6847031 w 12192000"/>
              <a:gd name="connsiteY134" fmla="*/ 277382 h 3538752"/>
              <a:gd name="connsiteX135" fmla="*/ 6889589 w 12192000"/>
              <a:gd name="connsiteY135" fmla="*/ 303507 h 3538752"/>
              <a:gd name="connsiteX136" fmla="*/ 6926533 w 12192000"/>
              <a:gd name="connsiteY136" fmla="*/ 318858 h 3538752"/>
              <a:gd name="connsiteX137" fmla="*/ 6977994 w 12192000"/>
              <a:gd name="connsiteY137" fmla="*/ 386664 h 3538752"/>
              <a:gd name="connsiteX0" fmla="*/ 6977994 w 12192000"/>
              <a:gd name="connsiteY0" fmla="*/ 386664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07787 w 12192000"/>
              <a:gd name="connsiteY27" fmla="*/ 357117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11255 h 3538752"/>
              <a:gd name="connsiteX42" fmla="*/ 11189065 w 12192000"/>
              <a:gd name="connsiteY42" fmla="*/ 169465 h 3538752"/>
              <a:gd name="connsiteX43" fmla="*/ 11287301 w 12192000"/>
              <a:gd name="connsiteY43" fmla="*/ 180373 h 3538752"/>
              <a:gd name="connsiteX44" fmla="*/ 11324148 w 12192000"/>
              <a:gd name="connsiteY44" fmla="*/ 176162 h 3538752"/>
              <a:gd name="connsiteX45" fmla="*/ 11392201 w 12192000"/>
              <a:gd name="connsiteY45" fmla="*/ 140138 h 3538752"/>
              <a:gd name="connsiteX46" fmla="*/ 11447399 w 12192000"/>
              <a:gd name="connsiteY46" fmla="*/ 101780 h 3538752"/>
              <a:gd name="connsiteX47" fmla="*/ 11548919 w 12192000"/>
              <a:gd name="connsiteY47" fmla="*/ 60366 h 3538752"/>
              <a:gd name="connsiteX48" fmla="*/ 11704818 w 12192000"/>
              <a:gd name="connsiteY48" fmla="*/ 46421 h 3538752"/>
              <a:gd name="connsiteX49" fmla="*/ 11822950 w 12192000"/>
              <a:gd name="connsiteY49" fmla="*/ 3657 h 3538752"/>
              <a:gd name="connsiteX50" fmla="*/ 11945987 w 12192000"/>
              <a:gd name="connsiteY50" fmla="*/ 25218 h 3538752"/>
              <a:gd name="connsiteX51" fmla="*/ 12040956 w 12192000"/>
              <a:gd name="connsiteY51" fmla="*/ 69854 h 3538752"/>
              <a:gd name="connsiteX52" fmla="*/ 12117468 w 12192000"/>
              <a:gd name="connsiteY52" fmla="*/ 175055 h 3538752"/>
              <a:gd name="connsiteX53" fmla="*/ 12175691 w 12192000"/>
              <a:gd name="connsiteY53" fmla="*/ 258219 h 3538752"/>
              <a:gd name="connsiteX54" fmla="*/ 12192000 w 12192000"/>
              <a:gd name="connsiteY54" fmla="*/ 441106 h 3538752"/>
              <a:gd name="connsiteX55" fmla="*/ 12192000 w 12192000"/>
              <a:gd name="connsiteY55" fmla="*/ 3538752 h 3538752"/>
              <a:gd name="connsiteX56" fmla="*/ 0 w 12192000"/>
              <a:gd name="connsiteY56" fmla="*/ 3538752 h 3538752"/>
              <a:gd name="connsiteX57" fmla="*/ 0 w 12192000"/>
              <a:gd name="connsiteY57" fmla="*/ 2515851 h 3538752"/>
              <a:gd name="connsiteX58" fmla="*/ 0 w 12192000"/>
              <a:gd name="connsiteY58" fmla="*/ 1519772 h 3538752"/>
              <a:gd name="connsiteX59" fmla="*/ 0 w 12192000"/>
              <a:gd name="connsiteY59" fmla="*/ 787942 h 3538752"/>
              <a:gd name="connsiteX60" fmla="*/ 76043 w 12192000"/>
              <a:gd name="connsiteY60" fmla="*/ 783579 h 3538752"/>
              <a:gd name="connsiteX61" fmla="*/ 156777 w 12192000"/>
              <a:gd name="connsiteY61" fmla="*/ 801341 h 3538752"/>
              <a:gd name="connsiteX62" fmla="*/ 390282 w 12192000"/>
              <a:gd name="connsiteY62" fmla="*/ 808065 h 3538752"/>
              <a:gd name="connsiteX63" fmla="*/ 441283 w 12192000"/>
              <a:gd name="connsiteY63" fmla="*/ 831095 h 3538752"/>
              <a:gd name="connsiteX64" fmla="*/ 479705 w 12192000"/>
              <a:gd name="connsiteY64" fmla="*/ 842830 h 3538752"/>
              <a:gd name="connsiteX65" fmla="*/ 766623 w 12192000"/>
              <a:gd name="connsiteY65" fmla="*/ 890274 h 3538752"/>
              <a:gd name="connsiteX66" fmla="*/ 827314 w 12192000"/>
              <a:gd name="connsiteY66" fmla="*/ 899279 h 3538752"/>
              <a:gd name="connsiteX67" fmla="*/ 968620 w 12192000"/>
              <a:gd name="connsiteY67" fmla="*/ 906808 h 3538752"/>
              <a:gd name="connsiteX68" fmla="*/ 1045574 w 12192000"/>
              <a:gd name="connsiteY68" fmla="*/ 873732 h 3538752"/>
              <a:gd name="connsiteX69" fmla="*/ 1350289 w 12192000"/>
              <a:gd name="connsiteY69" fmla="*/ 908860 h 3538752"/>
              <a:gd name="connsiteX70" fmla="*/ 1499774 w 12192000"/>
              <a:gd name="connsiteY70" fmla="*/ 879592 h 3538752"/>
              <a:gd name="connsiteX71" fmla="*/ 1629709 w 12192000"/>
              <a:gd name="connsiteY71" fmla="*/ 954907 h 3538752"/>
              <a:gd name="connsiteX72" fmla="*/ 1640709 w 12192000"/>
              <a:gd name="connsiteY72" fmla="*/ 959160 h 3538752"/>
              <a:gd name="connsiteX73" fmla="*/ 1645414 w 12192000"/>
              <a:gd name="connsiteY73" fmla="*/ 956586 h 3538752"/>
              <a:gd name="connsiteX74" fmla="*/ 1676636 w 12192000"/>
              <a:gd name="connsiteY74" fmla="*/ 941547 h 3538752"/>
              <a:gd name="connsiteX75" fmla="*/ 1737817 w 12192000"/>
              <a:gd name="connsiteY75" fmla="*/ 943476 h 3538752"/>
              <a:gd name="connsiteX76" fmla="*/ 1862741 w 12192000"/>
              <a:gd name="connsiteY76" fmla="*/ 936709 h 3538752"/>
              <a:gd name="connsiteX77" fmla="*/ 2063928 w 12192000"/>
              <a:gd name="connsiteY77" fmla="*/ 905062 h 3538752"/>
              <a:gd name="connsiteX78" fmla="*/ 2380801 w 12192000"/>
              <a:gd name="connsiteY78" fmla="*/ 866883 h 3538752"/>
              <a:gd name="connsiteX79" fmla="*/ 2648603 w 12192000"/>
              <a:gd name="connsiteY79" fmla="*/ 772192 h 3538752"/>
              <a:gd name="connsiteX80" fmla="*/ 2885593 w 12192000"/>
              <a:gd name="connsiteY80" fmla="*/ 779705 h 3538752"/>
              <a:gd name="connsiteX81" fmla="*/ 3039071 w 12192000"/>
              <a:gd name="connsiteY81" fmla="*/ 765472 h 3538752"/>
              <a:gd name="connsiteX82" fmla="*/ 3129193 w 12192000"/>
              <a:gd name="connsiteY82" fmla="*/ 750110 h 3538752"/>
              <a:gd name="connsiteX83" fmla="*/ 3160750 w 12192000"/>
              <a:gd name="connsiteY83" fmla="*/ 733521 h 3538752"/>
              <a:gd name="connsiteX84" fmla="*/ 3206618 w 12192000"/>
              <a:gd name="connsiteY84" fmla="*/ 717584 h 3538752"/>
              <a:gd name="connsiteX85" fmla="*/ 3285495 w 12192000"/>
              <a:gd name="connsiteY85" fmla="*/ 681136 h 3538752"/>
              <a:gd name="connsiteX86" fmla="*/ 3395074 w 12192000"/>
              <a:gd name="connsiteY86" fmla="*/ 646640 h 3538752"/>
              <a:gd name="connsiteX87" fmla="*/ 3486313 w 12192000"/>
              <a:gd name="connsiteY87" fmla="*/ 667432 h 3538752"/>
              <a:gd name="connsiteX88" fmla="*/ 3491586 w 12192000"/>
              <a:gd name="connsiteY88" fmla="*/ 658085 h 3538752"/>
              <a:gd name="connsiteX89" fmla="*/ 3548983 w 12192000"/>
              <a:gd name="connsiteY89" fmla="*/ 650041 h 3538752"/>
              <a:gd name="connsiteX90" fmla="*/ 3731729 w 12192000"/>
              <a:gd name="connsiteY90" fmla="*/ 659133 h 3538752"/>
              <a:gd name="connsiteX91" fmla="*/ 3861674 w 12192000"/>
              <a:gd name="connsiteY91" fmla="*/ 641882 h 3538752"/>
              <a:gd name="connsiteX92" fmla="*/ 3912797 w 12192000"/>
              <a:gd name="connsiteY92" fmla="*/ 644975 h 3538752"/>
              <a:gd name="connsiteX93" fmla="*/ 3975778 w 12192000"/>
              <a:gd name="connsiteY93" fmla="*/ 620298 h 3538752"/>
              <a:gd name="connsiteX94" fmla="*/ 4072288 w 12192000"/>
              <a:gd name="connsiteY94" fmla="*/ 567935 h 3538752"/>
              <a:gd name="connsiteX95" fmla="*/ 4110070 w 12192000"/>
              <a:gd name="connsiteY95" fmla="*/ 575479 h 3538752"/>
              <a:gd name="connsiteX96" fmla="*/ 4148272 w 12192000"/>
              <a:gd name="connsiteY96" fmla="*/ 571651 h 3538752"/>
              <a:gd name="connsiteX97" fmla="*/ 4233003 w 12192000"/>
              <a:gd name="connsiteY97" fmla="*/ 535184 h 3538752"/>
              <a:gd name="connsiteX98" fmla="*/ 4283653 w 12192000"/>
              <a:gd name="connsiteY98" fmla="*/ 521503 h 3538752"/>
              <a:gd name="connsiteX99" fmla="*/ 4420068 w 12192000"/>
              <a:gd name="connsiteY99" fmla="*/ 476150 h 3538752"/>
              <a:gd name="connsiteX100" fmla="*/ 4612820 w 12192000"/>
              <a:gd name="connsiteY100" fmla="*/ 365332 h 3538752"/>
              <a:gd name="connsiteX101" fmla="*/ 4620533 w 12192000"/>
              <a:gd name="connsiteY101" fmla="*/ 362303 h 3538752"/>
              <a:gd name="connsiteX102" fmla="*/ 4696215 w 12192000"/>
              <a:gd name="connsiteY102" fmla="*/ 420674 h 3538752"/>
              <a:gd name="connsiteX103" fmla="*/ 4731045 w 12192000"/>
              <a:gd name="connsiteY103" fmla="*/ 370596 h 3538752"/>
              <a:gd name="connsiteX104" fmla="*/ 4798884 w 12192000"/>
              <a:gd name="connsiteY104" fmla="*/ 322785 h 3538752"/>
              <a:gd name="connsiteX105" fmla="*/ 4828155 w 12192000"/>
              <a:gd name="connsiteY105" fmla="*/ 313554 h 3538752"/>
              <a:gd name="connsiteX106" fmla="*/ 4843504 w 12192000"/>
              <a:gd name="connsiteY106" fmla="*/ 306165 h 3538752"/>
              <a:gd name="connsiteX107" fmla="*/ 4853353 w 12192000"/>
              <a:gd name="connsiteY107" fmla="*/ 317732 h 3538752"/>
              <a:gd name="connsiteX108" fmla="*/ 4898297 w 12192000"/>
              <a:gd name="connsiteY108" fmla="*/ 311130 h 3538752"/>
              <a:gd name="connsiteX109" fmla="*/ 4905046 w 12192000"/>
              <a:gd name="connsiteY109" fmla="*/ 308357 h 3538752"/>
              <a:gd name="connsiteX110" fmla="*/ 4940803 w 12192000"/>
              <a:gd name="connsiteY110" fmla="*/ 317667 h 3538752"/>
              <a:gd name="connsiteX111" fmla="*/ 4958985 w 12192000"/>
              <a:gd name="connsiteY111" fmla="*/ 319949 h 3538752"/>
              <a:gd name="connsiteX112" fmla="*/ 4964720 w 12192000"/>
              <a:gd name="connsiteY112" fmla="*/ 325809 h 3538752"/>
              <a:gd name="connsiteX113" fmla="*/ 4991255 w 12192000"/>
              <a:gd name="connsiteY113" fmla="*/ 326530 h 3538752"/>
              <a:gd name="connsiteX114" fmla="*/ 4994077 w 12192000"/>
              <a:gd name="connsiteY114" fmla="*/ 324646 h 3538752"/>
              <a:gd name="connsiteX115" fmla="*/ 5016802 w 12192000"/>
              <a:gd name="connsiteY115" fmla="*/ 332557 h 3538752"/>
              <a:gd name="connsiteX116" fmla="*/ 5091319 w 12192000"/>
              <a:gd name="connsiteY116" fmla="*/ 348029 h 3538752"/>
              <a:gd name="connsiteX117" fmla="*/ 5259336 w 12192000"/>
              <a:gd name="connsiteY117" fmla="*/ 353694 h 3538752"/>
              <a:gd name="connsiteX118" fmla="*/ 5491971 w 12192000"/>
              <a:gd name="connsiteY118" fmla="*/ 357541 h 3538752"/>
              <a:gd name="connsiteX119" fmla="*/ 5865838 w 12192000"/>
              <a:gd name="connsiteY119" fmla="*/ 337219 h 3538752"/>
              <a:gd name="connsiteX120" fmla="*/ 5995823 w 12192000"/>
              <a:gd name="connsiteY120" fmla="*/ 315792 h 3538752"/>
              <a:gd name="connsiteX121" fmla="*/ 6052915 w 12192000"/>
              <a:gd name="connsiteY121" fmla="*/ 328512 h 3538752"/>
              <a:gd name="connsiteX122" fmla="*/ 6093124 w 12192000"/>
              <a:gd name="connsiteY122" fmla="*/ 322912 h 3538752"/>
              <a:gd name="connsiteX123" fmla="*/ 6097661 w 12192000"/>
              <a:gd name="connsiteY123" fmla="*/ 319980 h 3538752"/>
              <a:gd name="connsiteX124" fmla="*/ 6116838 w 12192000"/>
              <a:gd name="connsiteY124" fmla="*/ 316995 h 3538752"/>
              <a:gd name="connsiteX125" fmla="*/ 6120984 w 12192000"/>
              <a:gd name="connsiteY125" fmla="*/ 305212 h 3538752"/>
              <a:gd name="connsiteX126" fmla="*/ 6148942 w 12192000"/>
              <a:gd name="connsiteY126" fmla="*/ 292880 h 3538752"/>
              <a:gd name="connsiteX127" fmla="*/ 6229970 w 12192000"/>
              <a:gd name="connsiteY127" fmla="*/ 294978 h 3538752"/>
              <a:gd name="connsiteX128" fmla="*/ 6355201 w 12192000"/>
              <a:gd name="connsiteY128" fmla="*/ 291080 h 3538752"/>
              <a:gd name="connsiteX129" fmla="*/ 6456586 w 12192000"/>
              <a:gd name="connsiteY129" fmla="*/ 284485 h 3538752"/>
              <a:gd name="connsiteX130" fmla="*/ 6494018 w 12192000"/>
              <a:gd name="connsiteY130" fmla="*/ 271015 h 3538752"/>
              <a:gd name="connsiteX131" fmla="*/ 6547019 w 12192000"/>
              <a:gd name="connsiteY131" fmla="*/ 259577 h 3538752"/>
              <a:gd name="connsiteX132" fmla="*/ 6644256 w 12192000"/>
              <a:gd name="connsiteY132" fmla="*/ 244518 h 3538752"/>
              <a:gd name="connsiteX133" fmla="*/ 6755672 w 12192000"/>
              <a:gd name="connsiteY133" fmla="*/ 254392 h 3538752"/>
              <a:gd name="connsiteX134" fmla="*/ 6847031 w 12192000"/>
              <a:gd name="connsiteY134" fmla="*/ 277382 h 3538752"/>
              <a:gd name="connsiteX135" fmla="*/ 6889589 w 12192000"/>
              <a:gd name="connsiteY135" fmla="*/ 303507 h 3538752"/>
              <a:gd name="connsiteX136" fmla="*/ 6926533 w 12192000"/>
              <a:gd name="connsiteY136" fmla="*/ 318858 h 3538752"/>
              <a:gd name="connsiteX137" fmla="*/ 6977994 w 12192000"/>
              <a:gd name="connsiteY137" fmla="*/ 386664 h 3538752"/>
              <a:gd name="connsiteX0" fmla="*/ 6977994 w 12192000"/>
              <a:gd name="connsiteY0" fmla="*/ 386664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07787 w 12192000"/>
              <a:gd name="connsiteY27" fmla="*/ 357117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11255 h 3538752"/>
              <a:gd name="connsiteX42" fmla="*/ 11189065 w 12192000"/>
              <a:gd name="connsiteY42" fmla="*/ 169465 h 3538752"/>
              <a:gd name="connsiteX43" fmla="*/ 11287301 w 12192000"/>
              <a:gd name="connsiteY43" fmla="*/ 180373 h 3538752"/>
              <a:gd name="connsiteX44" fmla="*/ 11324148 w 12192000"/>
              <a:gd name="connsiteY44" fmla="*/ 176162 h 3538752"/>
              <a:gd name="connsiteX45" fmla="*/ 11392201 w 12192000"/>
              <a:gd name="connsiteY45" fmla="*/ 140138 h 3538752"/>
              <a:gd name="connsiteX46" fmla="*/ 11447399 w 12192000"/>
              <a:gd name="connsiteY46" fmla="*/ 101780 h 3538752"/>
              <a:gd name="connsiteX47" fmla="*/ 11548919 w 12192000"/>
              <a:gd name="connsiteY47" fmla="*/ 60366 h 3538752"/>
              <a:gd name="connsiteX48" fmla="*/ 11704818 w 12192000"/>
              <a:gd name="connsiteY48" fmla="*/ 46421 h 3538752"/>
              <a:gd name="connsiteX49" fmla="*/ 11822950 w 12192000"/>
              <a:gd name="connsiteY49" fmla="*/ 3657 h 3538752"/>
              <a:gd name="connsiteX50" fmla="*/ 11945987 w 12192000"/>
              <a:gd name="connsiteY50" fmla="*/ 25218 h 3538752"/>
              <a:gd name="connsiteX51" fmla="*/ 12040956 w 12192000"/>
              <a:gd name="connsiteY51" fmla="*/ 69854 h 3538752"/>
              <a:gd name="connsiteX52" fmla="*/ 12117468 w 12192000"/>
              <a:gd name="connsiteY52" fmla="*/ 175055 h 3538752"/>
              <a:gd name="connsiteX53" fmla="*/ 12175691 w 12192000"/>
              <a:gd name="connsiteY53" fmla="*/ 258219 h 3538752"/>
              <a:gd name="connsiteX54" fmla="*/ 12192000 w 12192000"/>
              <a:gd name="connsiteY54" fmla="*/ 441106 h 3538752"/>
              <a:gd name="connsiteX55" fmla="*/ 12192000 w 12192000"/>
              <a:gd name="connsiteY55" fmla="*/ 3538752 h 3538752"/>
              <a:gd name="connsiteX56" fmla="*/ 0 w 12192000"/>
              <a:gd name="connsiteY56" fmla="*/ 3538752 h 3538752"/>
              <a:gd name="connsiteX57" fmla="*/ 0 w 12192000"/>
              <a:gd name="connsiteY57" fmla="*/ 2515851 h 3538752"/>
              <a:gd name="connsiteX58" fmla="*/ 0 w 12192000"/>
              <a:gd name="connsiteY58" fmla="*/ 1519772 h 3538752"/>
              <a:gd name="connsiteX59" fmla="*/ 0 w 12192000"/>
              <a:gd name="connsiteY59" fmla="*/ 787942 h 3538752"/>
              <a:gd name="connsiteX60" fmla="*/ 76043 w 12192000"/>
              <a:gd name="connsiteY60" fmla="*/ 783579 h 3538752"/>
              <a:gd name="connsiteX61" fmla="*/ 156777 w 12192000"/>
              <a:gd name="connsiteY61" fmla="*/ 801341 h 3538752"/>
              <a:gd name="connsiteX62" fmla="*/ 390282 w 12192000"/>
              <a:gd name="connsiteY62" fmla="*/ 808065 h 3538752"/>
              <a:gd name="connsiteX63" fmla="*/ 441283 w 12192000"/>
              <a:gd name="connsiteY63" fmla="*/ 831095 h 3538752"/>
              <a:gd name="connsiteX64" fmla="*/ 479705 w 12192000"/>
              <a:gd name="connsiteY64" fmla="*/ 842830 h 3538752"/>
              <a:gd name="connsiteX65" fmla="*/ 766623 w 12192000"/>
              <a:gd name="connsiteY65" fmla="*/ 890274 h 3538752"/>
              <a:gd name="connsiteX66" fmla="*/ 827314 w 12192000"/>
              <a:gd name="connsiteY66" fmla="*/ 899279 h 3538752"/>
              <a:gd name="connsiteX67" fmla="*/ 968620 w 12192000"/>
              <a:gd name="connsiteY67" fmla="*/ 906808 h 3538752"/>
              <a:gd name="connsiteX68" fmla="*/ 1045574 w 12192000"/>
              <a:gd name="connsiteY68" fmla="*/ 873732 h 3538752"/>
              <a:gd name="connsiteX69" fmla="*/ 1350289 w 12192000"/>
              <a:gd name="connsiteY69" fmla="*/ 908860 h 3538752"/>
              <a:gd name="connsiteX70" fmla="*/ 1499774 w 12192000"/>
              <a:gd name="connsiteY70" fmla="*/ 879592 h 3538752"/>
              <a:gd name="connsiteX71" fmla="*/ 1629709 w 12192000"/>
              <a:gd name="connsiteY71" fmla="*/ 954907 h 3538752"/>
              <a:gd name="connsiteX72" fmla="*/ 1640709 w 12192000"/>
              <a:gd name="connsiteY72" fmla="*/ 959160 h 3538752"/>
              <a:gd name="connsiteX73" fmla="*/ 1645414 w 12192000"/>
              <a:gd name="connsiteY73" fmla="*/ 956586 h 3538752"/>
              <a:gd name="connsiteX74" fmla="*/ 1676636 w 12192000"/>
              <a:gd name="connsiteY74" fmla="*/ 941547 h 3538752"/>
              <a:gd name="connsiteX75" fmla="*/ 1737817 w 12192000"/>
              <a:gd name="connsiteY75" fmla="*/ 943476 h 3538752"/>
              <a:gd name="connsiteX76" fmla="*/ 1862741 w 12192000"/>
              <a:gd name="connsiteY76" fmla="*/ 936709 h 3538752"/>
              <a:gd name="connsiteX77" fmla="*/ 2063928 w 12192000"/>
              <a:gd name="connsiteY77" fmla="*/ 905062 h 3538752"/>
              <a:gd name="connsiteX78" fmla="*/ 2380801 w 12192000"/>
              <a:gd name="connsiteY78" fmla="*/ 866883 h 3538752"/>
              <a:gd name="connsiteX79" fmla="*/ 2648603 w 12192000"/>
              <a:gd name="connsiteY79" fmla="*/ 772192 h 3538752"/>
              <a:gd name="connsiteX80" fmla="*/ 2885593 w 12192000"/>
              <a:gd name="connsiteY80" fmla="*/ 779705 h 3538752"/>
              <a:gd name="connsiteX81" fmla="*/ 3039071 w 12192000"/>
              <a:gd name="connsiteY81" fmla="*/ 765472 h 3538752"/>
              <a:gd name="connsiteX82" fmla="*/ 3129193 w 12192000"/>
              <a:gd name="connsiteY82" fmla="*/ 750110 h 3538752"/>
              <a:gd name="connsiteX83" fmla="*/ 3160750 w 12192000"/>
              <a:gd name="connsiteY83" fmla="*/ 733521 h 3538752"/>
              <a:gd name="connsiteX84" fmla="*/ 3206618 w 12192000"/>
              <a:gd name="connsiteY84" fmla="*/ 717584 h 3538752"/>
              <a:gd name="connsiteX85" fmla="*/ 3285495 w 12192000"/>
              <a:gd name="connsiteY85" fmla="*/ 681136 h 3538752"/>
              <a:gd name="connsiteX86" fmla="*/ 3395074 w 12192000"/>
              <a:gd name="connsiteY86" fmla="*/ 646640 h 3538752"/>
              <a:gd name="connsiteX87" fmla="*/ 3486313 w 12192000"/>
              <a:gd name="connsiteY87" fmla="*/ 667432 h 3538752"/>
              <a:gd name="connsiteX88" fmla="*/ 3491586 w 12192000"/>
              <a:gd name="connsiteY88" fmla="*/ 658085 h 3538752"/>
              <a:gd name="connsiteX89" fmla="*/ 3548983 w 12192000"/>
              <a:gd name="connsiteY89" fmla="*/ 650041 h 3538752"/>
              <a:gd name="connsiteX90" fmla="*/ 3731729 w 12192000"/>
              <a:gd name="connsiteY90" fmla="*/ 659133 h 3538752"/>
              <a:gd name="connsiteX91" fmla="*/ 3861674 w 12192000"/>
              <a:gd name="connsiteY91" fmla="*/ 641882 h 3538752"/>
              <a:gd name="connsiteX92" fmla="*/ 3912797 w 12192000"/>
              <a:gd name="connsiteY92" fmla="*/ 644975 h 3538752"/>
              <a:gd name="connsiteX93" fmla="*/ 3975778 w 12192000"/>
              <a:gd name="connsiteY93" fmla="*/ 620298 h 3538752"/>
              <a:gd name="connsiteX94" fmla="*/ 4072288 w 12192000"/>
              <a:gd name="connsiteY94" fmla="*/ 567935 h 3538752"/>
              <a:gd name="connsiteX95" fmla="*/ 4110070 w 12192000"/>
              <a:gd name="connsiteY95" fmla="*/ 575479 h 3538752"/>
              <a:gd name="connsiteX96" fmla="*/ 4148272 w 12192000"/>
              <a:gd name="connsiteY96" fmla="*/ 571651 h 3538752"/>
              <a:gd name="connsiteX97" fmla="*/ 4233003 w 12192000"/>
              <a:gd name="connsiteY97" fmla="*/ 535184 h 3538752"/>
              <a:gd name="connsiteX98" fmla="*/ 4283653 w 12192000"/>
              <a:gd name="connsiteY98" fmla="*/ 521503 h 3538752"/>
              <a:gd name="connsiteX99" fmla="*/ 4420068 w 12192000"/>
              <a:gd name="connsiteY99" fmla="*/ 476150 h 3538752"/>
              <a:gd name="connsiteX100" fmla="*/ 4612820 w 12192000"/>
              <a:gd name="connsiteY100" fmla="*/ 365332 h 3538752"/>
              <a:gd name="connsiteX101" fmla="*/ 4620533 w 12192000"/>
              <a:gd name="connsiteY101" fmla="*/ 441880 h 3538752"/>
              <a:gd name="connsiteX102" fmla="*/ 4696215 w 12192000"/>
              <a:gd name="connsiteY102" fmla="*/ 420674 h 3538752"/>
              <a:gd name="connsiteX103" fmla="*/ 4731045 w 12192000"/>
              <a:gd name="connsiteY103" fmla="*/ 370596 h 3538752"/>
              <a:gd name="connsiteX104" fmla="*/ 4798884 w 12192000"/>
              <a:gd name="connsiteY104" fmla="*/ 322785 h 3538752"/>
              <a:gd name="connsiteX105" fmla="*/ 4828155 w 12192000"/>
              <a:gd name="connsiteY105" fmla="*/ 313554 h 3538752"/>
              <a:gd name="connsiteX106" fmla="*/ 4843504 w 12192000"/>
              <a:gd name="connsiteY106" fmla="*/ 306165 h 3538752"/>
              <a:gd name="connsiteX107" fmla="*/ 4853353 w 12192000"/>
              <a:gd name="connsiteY107" fmla="*/ 317732 h 3538752"/>
              <a:gd name="connsiteX108" fmla="*/ 4898297 w 12192000"/>
              <a:gd name="connsiteY108" fmla="*/ 311130 h 3538752"/>
              <a:gd name="connsiteX109" fmla="*/ 4905046 w 12192000"/>
              <a:gd name="connsiteY109" fmla="*/ 308357 h 3538752"/>
              <a:gd name="connsiteX110" fmla="*/ 4940803 w 12192000"/>
              <a:gd name="connsiteY110" fmla="*/ 317667 h 3538752"/>
              <a:gd name="connsiteX111" fmla="*/ 4958985 w 12192000"/>
              <a:gd name="connsiteY111" fmla="*/ 319949 h 3538752"/>
              <a:gd name="connsiteX112" fmla="*/ 4964720 w 12192000"/>
              <a:gd name="connsiteY112" fmla="*/ 325809 h 3538752"/>
              <a:gd name="connsiteX113" fmla="*/ 4991255 w 12192000"/>
              <a:gd name="connsiteY113" fmla="*/ 326530 h 3538752"/>
              <a:gd name="connsiteX114" fmla="*/ 4994077 w 12192000"/>
              <a:gd name="connsiteY114" fmla="*/ 324646 h 3538752"/>
              <a:gd name="connsiteX115" fmla="*/ 5016802 w 12192000"/>
              <a:gd name="connsiteY115" fmla="*/ 332557 h 3538752"/>
              <a:gd name="connsiteX116" fmla="*/ 5091319 w 12192000"/>
              <a:gd name="connsiteY116" fmla="*/ 348029 h 3538752"/>
              <a:gd name="connsiteX117" fmla="*/ 5259336 w 12192000"/>
              <a:gd name="connsiteY117" fmla="*/ 353694 h 3538752"/>
              <a:gd name="connsiteX118" fmla="*/ 5491971 w 12192000"/>
              <a:gd name="connsiteY118" fmla="*/ 357541 h 3538752"/>
              <a:gd name="connsiteX119" fmla="*/ 5865838 w 12192000"/>
              <a:gd name="connsiteY119" fmla="*/ 337219 h 3538752"/>
              <a:gd name="connsiteX120" fmla="*/ 5995823 w 12192000"/>
              <a:gd name="connsiteY120" fmla="*/ 315792 h 3538752"/>
              <a:gd name="connsiteX121" fmla="*/ 6052915 w 12192000"/>
              <a:gd name="connsiteY121" fmla="*/ 328512 h 3538752"/>
              <a:gd name="connsiteX122" fmla="*/ 6093124 w 12192000"/>
              <a:gd name="connsiteY122" fmla="*/ 322912 h 3538752"/>
              <a:gd name="connsiteX123" fmla="*/ 6097661 w 12192000"/>
              <a:gd name="connsiteY123" fmla="*/ 319980 h 3538752"/>
              <a:gd name="connsiteX124" fmla="*/ 6116838 w 12192000"/>
              <a:gd name="connsiteY124" fmla="*/ 316995 h 3538752"/>
              <a:gd name="connsiteX125" fmla="*/ 6120984 w 12192000"/>
              <a:gd name="connsiteY125" fmla="*/ 305212 h 3538752"/>
              <a:gd name="connsiteX126" fmla="*/ 6148942 w 12192000"/>
              <a:gd name="connsiteY126" fmla="*/ 292880 h 3538752"/>
              <a:gd name="connsiteX127" fmla="*/ 6229970 w 12192000"/>
              <a:gd name="connsiteY127" fmla="*/ 294978 h 3538752"/>
              <a:gd name="connsiteX128" fmla="*/ 6355201 w 12192000"/>
              <a:gd name="connsiteY128" fmla="*/ 291080 h 3538752"/>
              <a:gd name="connsiteX129" fmla="*/ 6456586 w 12192000"/>
              <a:gd name="connsiteY129" fmla="*/ 284485 h 3538752"/>
              <a:gd name="connsiteX130" fmla="*/ 6494018 w 12192000"/>
              <a:gd name="connsiteY130" fmla="*/ 271015 h 3538752"/>
              <a:gd name="connsiteX131" fmla="*/ 6547019 w 12192000"/>
              <a:gd name="connsiteY131" fmla="*/ 259577 h 3538752"/>
              <a:gd name="connsiteX132" fmla="*/ 6644256 w 12192000"/>
              <a:gd name="connsiteY132" fmla="*/ 244518 h 3538752"/>
              <a:gd name="connsiteX133" fmla="*/ 6755672 w 12192000"/>
              <a:gd name="connsiteY133" fmla="*/ 254392 h 3538752"/>
              <a:gd name="connsiteX134" fmla="*/ 6847031 w 12192000"/>
              <a:gd name="connsiteY134" fmla="*/ 277382 h 3538752"/>
              <a:gd name="connsiteX135" fmla="*/ 6889589 w 12192000"/>
              <a:gd name="connsiteY135" fmla="*/ 303507 h 3538752"/>
              <a:gd name="connsiteX136" fmla="*/ 6926533 w 12192000"/>
              <a:gd name="connsiteY136" fmla="*/ 318858 h 3538752"/>
              <a:gd name="connsiteX137" fmla="*/ 6977994 w 12192000"/>
              <a:gd name="connsiteY137" fmla="*/ 386664 h 3538752"/>
              <a:gd name="connsiteX0" fmla="*/ 6977994 w 12192000"/>
              <a:gd name="connsiteY0" fmla="*/ 386664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07787 w 12192000"/>
              <a:gd name="connsiteY27" fmla="*/ 357117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11255 h 3538752"/>
              <a:gd name="connsiteX42" fmla="*/ 11189065 w 12192000"/>
              <a:gd name="connsiteY42" fmla="*/ 169465 h 3538752"/>
              <a:gd name="connsiteX43" fmla="*/ 11287301 w 12192000"/>
              <a:gd name="connsiteY43" fmla="*/ 180373 h 3538752"/>
              <a:gd name="connsiteX44" fmla="*/ 11324148 w 12192000"/>
              <a:gd name="connsiteY44" fmla="*/ 176162 h 3538752"/>
              <a:gd name="connsiteX45" fmla="*/ 11392201 w 12192000"/>
              <a:gd name="connsiteY45" fmla="*/ 140138 h 3538752"/>
              <a:gd name="connsiteX46" fmla="*/ 11447399 w 12192000"/>
              <a:gd name="connsiteY46" fmla="*/ 101780 h 3538752"/>
              <a:gd name="connsiteX47" fmla="*/ 11548919 w 12192000"/>
              <a:gd name="connsiteY47" fmla="*/ 60366 h 3538752"/>
              <a:gd name="connsiteX48" fmla="*/ 11704818 w 12192000"/>
              <a:gd name="connsiteY48" fmla="*/ 46421 h 3538752"/>
              <a:gd name="connsiteX49" fmla="*/ 11822950 w 12192000"/>
              <a:gd name="connsiteY49" fmla="*/ 3657 h 3538752"/>
              <a:gd name="connsiteX50" fmla="*/ 11945987 w 12192000"/>
              <a:gd name="connsiteY50" fmla="*/ 25218 h 3538752"/>
              <a:gd name="connsiteX51" fmla="*/ 12040956 w 12192000"/>
              <a:gd name="connsiteY51" fmla="*/ 69854 h 3538752"/>
              <a:gd name="connsiteX52" fmla="*/ 12117468 w 12192000"/>
              <a:gd name="connsiteY52" fmla="*/ 175055 h 3538752"/>
              <a:gd name="connsiteX53" fmla="*/ 12175691 w 12192000"/>
              <a:gd name="connsiteY53" fmla="*/ 258219 h 3538752"/>
              <a:gd name="connsiteX54" fmla="*/ 12192000 w 12192000"/>
              <a:gd name="connsiteY54" fmla="*/ 441106 h 3538752"/>
              <a:gd name="connsiteX55" fmla="*/ 12192000 w 12192000"/>
              <a:gd name="connsiteY55" fmla="*/ 3538752 h 3538752"/>
              <a:gd name="connsiteX56" fmla="*/ 0 w 12192000"/>
              <a:gd name="connsiteY56" fmla="*/ 3538752 h 3538752"/>
              <a:gd name="connsiteX57" fmla="*/ 0 w 12192000"/>
              <a:gd name="connsiteY57" fmla="*/ 2515851 h 3538752"/>
              <a:gd name="connsiteX58" fmla="*/ 0 w 12192000"/>
              <a:gd name="connsiteY58" fmla="*/ 1519772 h 3538752"/>
              <a:gd name="connsiteX59" fmla="*/ 0 w 12192000"/>
              <a:gd name="connsiteY59" fmla="*/ 787942 h 3538752"/>
              <a:gd name="connsiteX60" fmla="*/ 76043 w 12192000"/>
              <a:gd name="connsiteY60" fmla="*/ 783579 h 3538752"/>
              <a:gd name="connsiteX61" fmla="*/ 156777 w 12192000"/>
              <a:gd name="connsiteY61" fmla="*/ 801341 h 3538752"/>
              <a:gd name="connsiteX62" fmla="*/ 390282 w 12192000"/>
              <a:gd name="connsiteY62" fmla="*/ 808065 h 3538752"/>
              <a:gd name="connsiteX63" fmla="*/ 441283 w 12192000"/>
              <a:gd name="connsiteY63" fmla="*/ 831095 h 3538752"/>
              <a:gd name="connsiteX64" fmla="*/ 479705 w 12192000"/>
              <a:gd name="connsiteY64" fmla="*/ 842830 h 3538752"/>
              <a:gd name="connsiteX65" fmla="*/ 766623 w 12192000"/>
              <a:gd name="connsiteY65" fmla="*/ 890274 h 3538752"/>
              <a:gd name="connsiteX66" fmla="*/ 827314 w 12192000"/>
              <a:gd name="connsiteY66" fmla="*/ 899279 h 3538752"/>
              <a:gd name="connsiteX67" fmla="*/ 968620 w 12192000"/>
              <a:gd name="connsiteY67" fmla="*/ 906808 h 3538752"/>
              <a:gd name="connsiteX68" fmla="*/ 1045574 w 12192000"/>
              <a:gd name="connsiteY68" fmla="*/ 873732 h 3538752"/>
              <a:gd name="connsiteX69" fmla="*/ 1350289 w 12192000"/>
              <a:gd name="connsiteY69" fmla="*/ 908860 h 3538752"/>
              <a:gd name="connsiteX70" fmla="*/ 1499774 w 12192000"/>
              <a:gd name="connsiteY70" fmla="*/ 879592 h 3538752"/>
              <a:gd name="connsiteX71" fmla="*/ 1629709 w 12192000"/>
              <a:gd name="connsiteY71" fmla="*/ 954907 h 3538752"/>
              <a:gd name="connsiteX72" fmla="*/ 1640709 w 12192000"/>
              <a:gd name="connsiteY72" fmla="*/ 959160 h 3538752"/>
              <a:gd name="connsiteX73" fmla="*/ 1645414 w 12192000"/>
              <a:gd name="connsiteY73" fmla="*/ 956586 h 3538752"/>
              <a:gd name="connsiteX74" fmla="*/ 1676636 w 12192000"/>
              <a:gd name="connsiteY74" fmla="*/ 941547 h 3538752"/>
              <a:gd name="connsiteX75" fmla="*/ 1737817 w 12192000"/>
              <a:gd name="connsiteY75" fmla="*/ 943476 h 3538752"/>
              <a:gd name="connsiteX76" fmla="*/ 1862741 w 12192000"/>
              <a:gd name="connsiteY76" fmla="*/ 936709 h 3538752"/>
              <a:gd name="connsiteX77" fmla="*/ 2063928 w 12192000"/>
              <a:gd name="connsiteY77" fmla="*/ 905062 h 3538752"/>
              <a:gd name="connsiteX78" fmla="*/ 2380801 w 12192000"/>
              <a:gd name="connsiteY78" fmla="*/ 866883 h 3538752"/>
              <a:gd name="connsiteX79" fmla="*/ 2648603 w 12192000"/>
              <a:gd name="connsiteY79" fmla="*/ 772192 h 3538752"/>
              <a:gd name="connsiteX80" fmla="*/ 2885593 w 12192000"/>
              <a:gd name="connsiteY80" fmla="*/ 779705 h 3538752"/>
              <a:gd name="connsiteX81" fmla="*/ 3039071 w 12192000"/>
              <a:gd name="connsiteY81" fmla="*/ 765472 h 3538752"/>
              <a:gd name="connsiteX82" fmla="*/ 3129193 w 12192000"/>
              <a:gd name="connsiteY82" fmla="*/ 750110 h 3538752"/>
              <a:gd name="connsiteX83" fmla="*/ 3160750 w 12192000"/>
              <a:gd name="connsiteY83" fmla="*/ 733521 h 3538752"/>
              <a:gd name="connsiteX84" fmla="*/ 3206618 w 12192000"/>
              <a:gd name="connsiteY84" fmla="*/ 717584 h 3538752"/>
              <a:gd name="connsiteX85" fmla="*/ 3285495 w 12192000"/>
              <a:gd name="connsiteY85" fmla="*/ 681136 h 3538752"/>
              <a:gd name="connsiteX86" fmla="*/ 3395074 w 12192000"/>
              <a:gd name="connsiteY86" fmla="*/ 646640 h 3538752"/>
              <a:gd name="connsiteX87" fmla="*/ 3486313 w 12192000"/>
              <a:gd name="connsiteY87" fmla="*/ 667432 h 3538752"/>
              <a:gd name="connsiteX88" fmla="*/ 3491586 w 12192000"/>
              <a:gd name="connsiteY88" fmla="*/ 658085 h 3538752"/>
              <a:gd name="connsiteX89" fmla="*/ 3548983 w 12192000"/>
              <a:gd name="connsiteY89" fmla="*/ 650041 h 3538752"/>
              <a:gd name="connsiteX90" fmla="*/ 3731729 w 12192000"/>
              <a:gd name="connsiteY90" fmla="*/ 659133 h 3538752"/>
              <a:gd name="connsiteX91" fmla="*/ 3861674 w 12192000"/>
              <a:gd name="connsiteY91" fmla="*/ 641882 h 3538752"/>
              <a:gd name="connsiteX92" fmla="*/ 3912797 w 12192000"/>
              <a:gd name="connsiteY92" fmla="*/ 644975 h 3538752"/>
              <a:gd name="connsiteX93" fmla="*/ 3975778 w 12192000"/>
              <a:gd name="connsiteY93" fmla="*/ 620298 h 3538752"/>
              <a:gd name="connsiteX94" fmla="*/ 4072288 w 12192000"/>
              <a:gd name="connsiteY94" fmla="*/ 567935 h 3538752"/>
              <a:gd name="connsiteX95" fmla="*/ 4110070 w 12192000"/>
              <a:gd name="connsiteY95" fmla="*/ 575479 h 3538752"/>
              <a:gd name="connsiteX96" fmla="*/ 4148272 w 12192000"/>
              <a:gd name="connsiteY96" fmla="*/ 571651 h 3538752"/>
              <a:gd name="connsiteX97" fmla="*/ 4233003 w 12192000"/>
              <a:gd name="connsiteY97" fmla="*/ 535184 h 3538752"/>
              <a:gd name="connsiteX98" fmla="*/ 4283653 w 12192000"/>
              <a:gd name="connsiteY98" fmla="*/ 521503 h 3538752"/>
              <a:gd name="connsiteX99" fmla="*/ 4420068 w 12192000"/>
              <a:gd name="connsiteY99" fmla="*/ 476150 h 3538752"/>
              <a:gd name="connsiteX100" fmla="*/ 4571121 w 12192000"/>
              <a:gd name="connsiteY100" fmla="*/ 415972 h 3538752"/>
              <a:gd name="connsiteX101" fmla="*/ 4620533 w 12192000"/>
              <a:gd name="connsiteY101" fmla="*/ 441880 h 3538752"/>
              <a:gd name="connsiteX102" fmla="*/ 4696215 w 12192000"/>
              <a:gd name="connsiteY102" fmla="*/ 420674 h 3538752"/>
              <a:gd name="connsiteX103" fmla="*/ 4731045 w 12192000"/>
              <a:gd name="connsiteY103" fmla="*/ 370596 h 3538752"/>
              <a:gd name="connsiteX104" fmla="*/ 4798884 w 12192000"/>
              <a:gd name="connsiteY104" fmla="*/ 322785 h 3538752"/>
              <a:gd name="connsiteX105" fmla="*/ 4828155 w 12192000"/>
              <a:gd name="connsiteY105" fmla="*/ 313554 h 3538752"/>
              <a:gd name="connsiteX106" fmla="*/ 4843504 w 12192000"/>
              <a:gd name="connsiteY106" fmla="*/ 306165 h 3538752"/>
              <a:gd name="connsiteX107" fmla="*/ 4853353 w 12192000"/>
              <a:gd name="connsiteY107" fmla="*/ 317732 h 3538752"/>
              <a:gd name="connsiteX108" fmla="*/ 4898297 w 12192000"/>
              <a:gd name="connsiteY108" fmla="*/ 311130 h 3538752"/>
              <a:gd name="connsiteX109" fmla="*/ 4905046 w 12192000"/>
              <a:gd name="connsiteY109" fmla="*/ 308357 h 3538752"/>
              <a:gd name="connsiteX110" fmla="*/ 4940803 w 12192000"/>
              <a:gd name="connsiteY110" fmla="*/ 317667 h 3538752"/>
              <a:gd name="connsiteX111" fmla="*/ 4958985 w 12192000"/>
              <a:gd name="connsiteY111" fmla="*/ 319949 h 3538752"/>
              <a:gd name="connsiteX112" fmla="*/ 4964720 w 12192000"/>
              <a:gd name="connsiteY112" fmla="*/ 325809 h 3538752"/>
              <a:gd name="connsiteX113" fmla="*/ 4991255 w 12192000"/>
              <a:gd name="connsiteY113" fmla="*/ 326530 h 3538752"/>
              <a:gd name="connsiteX114" fmla="*/ 4994077 w 12192000"/>
              <a:gd name="connsiteY114" fmla="*/ 324646 h 3538752"/>
              <a:gd name="connsiteX115" fmla="*/ 5016802 w 12192000"/>
              <a:gd name="connsiteY115" fmla="*/ 332557 h 3538752"/>
              <a:gd name="connsiteX116" fmla="*/ 5091319 w 12192000"/>
              <a:gd name="connsiteY116" fmla="*/ 348029 h 3538752"/>
              <a:gd name="connsiteX117" fmla="*/ 5259336 w 12192000"/>
              <a:gd name="connsiteY117" fmla="*/ 353694 h 3538752"/>
              <a:gd name="connsiteX118" fmla="*/ 5491971 w 12192000"/>
              <a:gd name="connsiteY118" fmla="*/ 357541 h 3538752"/>
              <a:gd name="connsiteX119" fmla="*/ 5865838 w 12192000"/>
              <a:gd name="connsiteY119" fmla="*/ 337219 h 3538752"/>
              <a:gd name="connsiteX120" fmla="*/ 5995823 w 12192000"/>
              <a:gd name="connsiteY120" fmla="*/ 315792 h 3538752"/>
              <a:gd name="connsiteX121" fmla="*/ 6052915 w 12192000"/>
              <a:gd name="connsiteY121" fmla="*/ 328512 h 3538752"/>
              <a:gd name="connsiteX122" fmla="*/ 6093124 w 12192000"/>
              <a:gd name="connsiteY122" fmla="*/ 322912 h 3538752"/>
              <a:gd name="connsiteX123" fmla="*/ 6097661 w 12192000"/>
              <a:gd name="connsiteY123" fmla="*/ 319980 h 3538752"/>
              <a:gd name="connsiteX124" fmla="*/ 6116838 w 12192000"/>
              <a:gd name="connsiteY124" fmla="*/ 316995 h 3538752"/>
              <a:gd name="connsiteX125" fmla="*/ 6120984 w 12192000"/>
              <a:gd name="connsiteY125" fmla="*/ 305212 h 3538752"/>
              <a:gd name="connsiteX126" fmla="*/ 6148942 w 12192000"/>
              <a:gd name="connsiteY126" fmla="*/ 292880 h 3538752"/>
              <a:gd name="connsiteX127" fmla="*/ 6229970 w 12192000"/>
              <a:gd name="connsiteY127" fmla="*/ 294978 h 3538752"/>
              <a:gd name="connsiteX128" fmla="*/ 6355201 w 12192000"/>
              <a:gd name="connsiteY128" fmla="*/ 291080 h 3538752"/>
              <a:gd name="connsiteX129" fmla="*/ 6456586 w 12192000"/>
              <a:gd name="connsiteY129" fmla="*/ 284485 h 3538752"/>
              <a:gd name="connsiteX130" fmla="*/ 6494018 w 12192000"/>
              <a:gd name="connsiteY130" fmla="*/ 271015 h 3538752"/>
              <a:gd name="connsiteX131" fmla="*/ 6547019 w 12192000"/>
              <a:gd name="connsiteY131" fmla="*/ 259577 h 3538752"/>
              <a:gd name="connsiteX132" fmla="*/ 6644256 w 12192000"/>
              <a:gd name="connsiteY132" fmla="*/ 244518 h 3538752"/>
              <a:gd name="connsiteX133" fmla="*/ 6755672 w 12192000"/>
              <a:gd name="connsiteY133" fmla="*/ 254392 h 3538752"/>
              <a:gd name="connsiteX134" fmla="*/ 6847031 w 12192000"/>
              <a:gd name="connsiteY134" fmla="*/ 277382 h 3538752"/>
              <a:gd name="connsiteX135" fmla="*/ 6889589 w 12192000"/>
              <a:gd name="connsiteY135" fmla="*/ 303507 h 3538752"/>
              <a:gd name="connsiteX136" fmla="*/ 6926533 w 12192000"/>
              <a:gd name="connsiteY136" fmla="*/ 318858 h 3538752"/>
              <a:gd name="connsiteX137" fmla="*/ 6977994 w 12192000"/>
              <a:gd name="connsiteY137" fmla="*/ 386664 h 3538752"/>
              <a:gd name="connsiteX0" fmla="*/ 6977994 w 12192000"/>
              <a:gd name="connsiteY0" fmla="*/ 386664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07787 w 12192000"/>
              <a:gd name="connsiteY27" fmla="*/ 357117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11255 h 3538752"/>
              <a:gd name="connsiteX42" fmla="*/ 11189065 w 12192000"/>
              <a:gd name="connsiteY42" fmla="*/ 169465 h 3538752"/>
              <a:gd name="connsiteX43" fmla="*/ 11287301 w 12192000"/>
              <a:gd name="connsiteY43" fmla="*/ 180373 h 3538752"/>
              <a:gd name="connsiteX44" fmla="*/ 11324148 w 12192000"/>
              <a:gd name="connsiteY44" fmla="*/ 176162 h 3538752"/>
              <a:gd name="connsiteX45" fmla="*/ 11392201 w 12192000"/>
              <a:gd name="connsiteY45" fmla="*/ 140138 h 3538752"/>
              <a:gd name="connsiteX46" fmla="*/ 11447399 w 12192000"/>
              <a:gd name="connsiteY46" fmla="*/ 101780 h 3538752"/>
              <a:gd name="connsiteX47" fmla="*/ 11548919 w 12192000"/>
              <a:gd name="connsiteY47" fmla="*/ 60366 h 3538752"/>
              <a:gd name="connsiteX48" fmla="*/ 11704818 w 12192000"/>
              <a:gd name="connsiteY48" fmla="*/ 46421 h 3538752"/>
              <a:gd name="connsiteX49" fmla="*/ 11822950 w 12192000"/>
              <a:gd name="connsiteY49" fmla="*/ 3657 h 3538752"/>
              <a:gd name="connsiteX50" fmla="*/ 11945987 w 12192000"/>
              <a:gd name="connsiteY50" fmla="*/ 25218 h 3538752"/>
              <a:gd name="connsiteX51" fmla="*/ 12040956 w 12192000"/>
              <a:gd name="connsiteY51" fmla="*/ 69854 h 3538752"/>
              <a:gd name="connsiteX52" fmla="*/ 12117468 w 12192000"/>
              <a:gd name="connsiteY52" fmla="*/ 175055 h 3538752"/>
              <a:gd name="connsiteX53" fmla="*/ 12175691 w 12192000"/>
              <a:gd name="connsiteY53" fmla="*/ 258219 h 3538752"/>
              <a:gd name="connsiteX54" fmla="*/ 12192000 w 12192000"/>
              <a:gd name="connsiteY54" fmla="*/ 441106 h 3538752"/>
              <a:gd name="connsiteX55" fmla="*/ 12192000 w 12192000"/>
              <a:gd name="connsiteY55" fmla="*/ 3538752 h 3538752"/>
              <a:gd name="connsiteX56" fmla="*/ 0 w 12192000"/>
              <a:gd name="connsiteY56" fmla="*/ 3538752 h 3538752"/>
              <a:gd name="connsiteX57" fmla="*/ 0 w 12192000"/>
              <a:gd name="connsiteY57" fmla="*/ 2515851 h 3538752"/>
              <a:gd name="connsiteX58" fmla="*/ 0 w 12192000"/>
              <a:gd name="connsiteY58" fmla="*/ 1519772 h 3538752"/>
              <a:gd name="connsiteX59" fmla="*/ 0 w 12192000"/>
              <a:gd name="connsiteY59" fmla="*/ 787942 h 3538752"/>
              <a:gd name="connsiteX60" fmla="*/ 76043 w 12192000"/>
              <a:gd name="connsiteY60" fmla="*/ 783579 h 3538752"/>
              <a:gd name="connsiteX61" fmla="*/ 156777 w 12192000"/>
              <a:gd name="connsiteY61" fmla="*/ 801341 h 3538752"/>
              <a:gd name="connsiteX62" fmla="*/ 390282 w 12192000"/>
              <a:gd name="connsiteY62" fmla="*/ 808065 h 3538752"/>
              <a:gd name="connsiteX63" fmla="*/ 441283 w 12192000"/>
              <a:gd name="connsiteY63" fmla="*/ 831095 h 3538752"/>
              <a:gd name="connsiteX64" fmla="*/ 479705 w 12192000"/>
              <a:gd name="connsiteY64" fmla="*/ 842830 h 3538752"/>
              <a:gd name="connsiteX65" fmla="*/ 766623 w 12192000"/>
              <a:gd name="connsiteY65" fmla="*/ 890274 h 3538752"/>
              <a:gd name="connsiteX66" fmla="*/ 827314 w 12192000"/>
              <a:gd name="connsiteY66" fmla="*/ 899279 h 3538752"/>
              <a:gd name="connsiteX67" fmla="*/ 968620 w 12192000"/>
              <a:gd name="connsiteY67" fmla="*/ 906808 h 3538752"/>
              <a:gd name="connsiteX68" fmla="*/ 1045574 w 12192000"/>
              <a:gd name="connsiteY68" fmla="*/ 873732 h 3538752"/>
              <a:gd name="connsiteX69" fmla="*/ 1350289 w 12192000"/>
              <a:gd name="connsiteY69" fmla="*/ 908860 h 3538752"/>
              <a:gd name="connsiteX70" fmla="*/ 1499774 w 12192000"/>
              <a:gd name="connsiteY70" fmla="*/ 879592 h 3538752"/>
              <a:gd name="connsiteX71" fmla="*/ 1629709 w 12192000"/>
              <a:gd name="connsiteY71" fmla="*/ 954907 h 3538752"/>
              <a:gd name="connsiteX72" fmla="*/ 1640709 w 12192000"/>
              <a:gd name="connsiteY72" fmla="*/ 959160 h 3538752"/>
              <a:gd name="connsiteX73" fmla="*/ 1645414 w 12192000"/>
              <a:gd name="connsiteY73" fmla="*/ 956586 h 3538752"/>
              <a:gd name="connsiteX74" fmla="*/ 1676636 w 12192000"/>
              <a:gd name="connsiteY74" fmla="*/ 941547 h 3538752"/>
              <a:gd name="connsiteX75" fmla="*/ 1737817 w 12192000"/>
              <a:gd name="connsiteY75" fmla="*/ 943476 h 3538752"/>
              <a:gd name="connsiteX76" fmla="*/ 1862741 w 12192000"/>
              <a:gd name="connsiteY76" fmla="*/ 936709 h 3538752"/>
              <a:gd name="connsiteX77" fmla="*/ 2063928 w 12192000"/>
              <a:gd name="connsiteY77" fmla="*/ 905062 h 3538752"/>
              <a:gd name="connsiteX78" fmla="*/ 2380801 w 12192000"/>
              <a:gd name="connsiteY78" fmla="*/ 866883 h 3538752"/>
              <a:gd name="connsiteX79" fmla="*/ 2648603 w 12192000"/>
              <a:gd name="connsiteY79" fmla="*/ 772192 h 3538752"/>
              <a:gd name="connsiteX80" fmla="*/ 2885593 w 12192000"/>
              <a:gd name="connsiteY80" fmla="*/ 779705 h 3538752"/>
              <a:gd name="connsiteX81" fmla="*/ 3039071 w 12192000"/>
              <a:gd name="connsiteY81" fmla="*/ 765472 h 3538752"/>
              <a:gd name="connsiteX82" fmla="*/ 3129193 w 12192000"/>
              <a:gd name="connsiteY82" fmla="*/ 750110 h 3538752"/>
              <a:gd name="connsiteX83" fmla="*/ 3160750 w 12192000"/>
              <a:gd name="connsiteY83" fmla="*/ 733521 h 3538752"/>
              <a:gd name="connsiteX84" fmla="*/ 3206618 w 12192000"/>
              <a:gd name="connsiteY84" fmla="*/ 717584 h 3538752"/>
              <a:gd name="connsiteX85" fmla="*/ 3285495 w 12192000"/>
              <a:gd name="connsiteY85" fmla="*/ 681136 h 3538752"/>
              <a:gd name="connsiteX86" fmla="*/ 3395074 w 12192000"/>
              <a:gd name="connsiteY86" fmla="*/ 646640 h 3538752"/>
              <a:gd name="connsiteX87" fmla="*/ 3486313 w 12192000"/>
              <a:gd name="connsiteY87" fmla="*/ 667432 h 3538752"/>
              <a:gd name="connsiteX88" fmla="*/ 3491586 w 12192000"/>
              <a:gd name="connsiteY88" fmla="*/ 658085 h 3538752"/>
              <a:gd name="connsiteX89" fmla="*/ 3548983 w 12192000"/>
              <a:gd name="connsiteY89" fmla="*/ 650041 h 3538752"/>
              <a:gd name="connsiteX90" fmla="*/ 3731729 w 12192000"/>
              <a:gd name="connsiteY90" fmla="*/ 659133 h 3538752"/>
              <a:gd name="connsiteX91" fmla="*/ 3861674 w 12192000"/>
              <a:gd name="connsiteY91" fmla="*/ 641882 h 3538752"/>
              <a:gd name="connsiteX92" fmla="*/ 3912797 w 12192000"/>
              <a:gd name="connsiteY92" fmla="*/ 644975 h 3538752"/>
              <a:gd name="connsiteX93" fmla="*/ 3975778 w 12192000"/>
              <a:gd name="connsiteY93" fmla="*/ 620298 h 3538752"/>
              <a:gd name="connsiteX94" fmla="*/ 4072288 w 12192000"/>
              <a:gd name="connsiteY94" fmla="*/ 567935 h 3538752"/>
              <a:gd name="connsiteX95" fmla="*/ 4110070 w 12192000"/>
              <a:gd name="connsiteY95" fmla="*/ 575479 h 3538752"/>
              <a:gd name="connsiteX96" fmla="*/ 4148272 w 12192000"/>
              <a:gd name="connsiteY96" fmla="*/ 571651 h 3538752"/>
              <a:gd name="connsiteX97" fmla="*/ 4233003 w 12192000"/>
              <a:gd name="connsiteY97" fmla="*/ 535184 h 3538752"/>
              <a:gd name="connsiteX98" fmla="*/ 4283653 w 12192000"/>
              <a:gd name="connsiteY98" fmla="*/ 521503 h 3538752"/>
              <a:gd name="connsiteX99" fmla="*/ 4420068 w 12192000"/>
              <a:gd name="connsiteY99" fmla="*/ 476150 h 3538752"/>
              <a:gd name="connsiteX100" fmla="*/ 4571121 w 12192000"/>
              <a:gd name="connsiteY100" fmla="*/ 415972 h 3538752"/>
              <a:gd name="connsiteX101" fmla="*/ 4620533 w 12192000"/>
              <a:gd name="connsiteY101" fmla="*/ 384006 h 3538752"/>
              <a:gd name="connsiteX102" fmla="*/ 4696215 w 12192000"/>
              <a:gd name="connsiteY102" fmla="*/ 420674 h 3538752"/>
              <a:gd name="connsiteX103" fmla="*/ 4731045 w 12192000"/>
              <a:gd name="connsiteY103" fmla="*/ 370596 h 3538752"/>
              <a:gd name="connsiteX104" fmla="*/ 4798884 w 12192000"/>
              <a:gd name="connsiteY104" fmla="*/ 322785 h 3538752"/>
              <a:gd name="connsiteX105" fmla="*/ 4828155 w 12192000"/>
              <a:gd name="connsiteY105" fmla="*/ 313554 h 3538752"/>
              <a:gd name="connsiteX106" fmla="*/ 4843504 w 12192000"/>
              <a:gd name="connsiteY106" fmla="*/ 306165 h 3538752"/>
              <a:gd name="connsiteX107" fmla="*/ 4853353 w 12192000"/>
              <a:gd name="connsiteY107" fmla="*/ 317732 h 3538752"/>
              <a:gd name="connsiteX108" fmla="*/ 4898297 w 12192000"/>
              <a:gd name="connsiteY108" fmla="*/ 311130 h 3538752"/>
              <a:gd name="connsiteX109" fmla="*/ 4905046 w 12192000"/>
              <a:gd name="connsiteY109" fmla="*/ 308357 h 3538752"/>
              <a:gd name="connsiteX110" fmla="*/ 4940803 w 12192000"/>
              <a:gd name="connsiteY110" fmla="*/ 317667 h 3538752"/>
              <a:gd name="connsiteX111" fmla="*/ 4958985 w 12192000"/>
              <a:gd name="connsiteY111" fmla="*/ 319949 h 3538752"/>
              <a:gd name="connsiteX112" fmla="*/ 4964720 w 12192000"/>
              <a:gd name="connsiteY112" fmla="*/ 325809 h 3538752"/>
              <a:gd name="connsiteX113" fmla="*/ 4991255 w 12192000"/>
              <a:gd name="connsiteY113" fmla="*/ 326530 h 3538752"/>
              <a:gd name="connsiteX114" fmla="*/ 4994077 w 12192000"/>
              <a:gd name="connsiteY114" fmla="*/ 324646 h 3538752"/>
              <a:gd name="connsiteX115" fmla="*/ 5016802 w 12192000"/>
              <a:gd name="connsiteY115" fmla="*/ 332557 h 3538752"/>
              <a:gd name="connsiteX116" fmla="*/ 5091319 w 12192000"/>
              <a:gd name="connsiteY116" fmla="*/ 348029 h 3538752"/>
              <a:gd name="connsiteX117" fmla="*/ 5259336 w 12192000"/>
              <a:gd name="connsiteY117" fmla="*/ 353694 h 3538752"/>
              <a:gd name="connsiteX118" fmla="*/ 5491971 w 12192000"/>
              <a:gd name="connsiteY118" fmla="*/ 357541 h 3538752"/>
              <a:gd name="connsiteX119" fmla="*/ 5865838 w 12192000"/>
              <a:gd name="connsiteY119" fmla="*/ 337219 h 3538752"/>
              <a:gd name="connsiteX120" fmla="*/ 5995823 w 12192000"/>
              <a:gd name="connsiteY120" fmla="*/ 315792 h 3538752"/>
              <a:gd name="connsiteX121" fmla="*/ 6052915 w 12192000"/>
              <a:gd name="connsiteY121" fmla="*/ 328512 h 3538752"/>
              <a:gd name="connsiteX122" fmla="*/ 6093124 w 12192000"/>
              <a:gd name="connsiteY122" fmla="*/ 322912 h 3538752"/>
              <a:gd name="connsiteX123" fmla="*/ 6097661 w 12192000"/>
              <a:gd name="connsiteY123" fmla="*/ 319980 h 3538752"/>
              <a:gd name="connsiteX124" fmla="*/ 6116838 w 12192000"/>
              <a:gd name="connsiteY124" fmla="*/ 316995 h 3538752"/>
              <a:gd name="connsiteX125" fmla="*/ 6120984 w 12192000"/>
              <a:gd name="connsiteY125" fmla="*/ 305212 h 3538752"/>
              <a:gd name="connsiteX126" fmla="*/ 6148942 w 12192000"/>
              <a:gd name="connsiteY126" fmla="*/ 292880 h 3538752"/>
              <a:gd name="connsiteX127" fmla="*/ 6229970 w 12192000"/>
              <a:gd name="connsiteY127" fmla="*/ 294978 h 3538752"/>
              <a:gd name="connsiteX128" fmla="*/ 6355201 w 12192000"/>
              <a:gd name="connsiteY128" fmla="*/ 291080 h 3538752"/>
              <a:gd name="connsiteX129" fmla="*/ 6456586 w 12192000"/>
              <a:gd name="connsiteY129" fmla="*/ 284485 h 3538752"/>
              <a:gd name="connsiteX130" fmla="*/ 6494018 w 12192000"/>
              <a:gd name="connsiteY130" fmla="*/ 271015 h 3538752"/>
              <a:gd name="connsiteX131" fmla="*/ 6547019 w 12192000"/>
              <a:gd name="connsiteY131" fmla="*/ 259577 h 3538752"/>
              <a:gd name="connsiteX132" fmla="*/ 6644256 w 12192000"/>
              <a:gd name="connsiteY132" fmla="*/ 244518 h 3538752"/>
              <a:gd name="connsiteX133" fmla="*/ 6755672 w 12192000"/>
              <a:gd name="connsiteY133" fmla="*/ 254392 h 3538752"/>
              <a:gd name="connsiteX134" fmla="*/ 6847031 w 12192000"/>
              <a:gd name="connsiteY134" fmla="*/ 277382 h 3538752"/>
              <a:gd name="connsiteX135" fmla="*/ 6889589 w 12192000"/>
              <a:gd name="connsiteY135" fmla="*/ 303507 h 3538752"/>
              <a:gd name="connsiteX136" fmla="*/ 6926533 w 12192000"/>
              <a:gd name="connsiteY136" fmla="*/ 318858 h 3538752"/>
              <a:gd name="connsiteX137" fmla="*/ 6977994 w 12192000"/>
              <a:gd name="connsiteY137" fmla="*/ 386664 h 3538752"/>
              <a:gd name="connsiteX0" fmla="*/ 6977994 w 12192000"/>
              <a:gd name="connsiteY0" fmla="*/ 386664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07787 w 12192000"/>
              <a:gd name="connsiteY27" fmla="*/ 357117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11255 h 3538752"/>
              <a:gd name="connsiteX42" fmla="*/ 11189065 w 12192000"/>
              <a:gd name="connsiteY42" fmla="*/ 169465 h 3538752"/>
              <a:gd name="connsiteX43" fmla="*/ 11287301 w 12192000"/>
              <a:gd name="connsiteY43" fmla="*/ 180373 h 3538752"/>
              <a:gd name="connsiteX44" fmla="*/ 11324148 w 12192000"/>
              <a:gd name="connsiteY44" fmla="*/ 176162 h 3538752"/>
              <a:gd name="connsiteX45" fmla="*/ 11392201 w 12192000"/>
              <a:gd name="connsiteY45" fmla="*/ 140138 h 3538752"/>
              <a:gd name="connsiteX46" fmla="*/ 11447399 w 12192000"/>
              <a:gd name="connsiteY46" fmla="*/ 101780 h 3538752"/>
              <a:gd name="connsiteX47" fmla="*/ 11548919 w 12192000"/>
              <a:gd name="connsiteY47" fmla="*/ 60366 h 3538752"/>
              <a:gd name="connsiteX48" fmla="*/ 11704818 w 12192000"/>
              <a:gd name="connsiteY48" fmla="*/ 46421 h 3538752"/>
              <a:gd name="connsiteX49" fmla="*/ 11822950 w 12192000"/>
              <a:gd name="connsiteY49" fmla="*/ 3657 h 3538752"/>
              <a:gd name="connsiteX50" fmla="*/ 11945987 w 12192000"/>
              <a:gd name="connsiteY50" fmla="*/ 25218 h 3538752"/>
              <a:gd name="connsiteX51" fmla="*/ 12040956 w 12192000"/>
              <a:gd name="connsiteY51" fmla="*/ 69854 h 3538752"/>
              <a:gd name="connsiteX52" fmla="*/ 12117468 w 12192000"/>
              <a:gd name="connsiteY52" fmla="*/ 175055 h 3538752"/>
              <a:gd name="connsiteX53" fmla="*/ 12175691 w 12192000"/>
              <a:gd name="connsiteY53" fmla="*/ 258219 h 3538752"/>
              <a:gd name="connsiteX54" fmla="*/ 12192000 w 12192000"/>
              <a:gd name="connsiteY54" fmla="*/ 441106 h 3538752"/>
              <a:gd name="connsiteX55" fmla="*/ 12192000 w 12192000"/>
              <a:gd name="connsiteY55" fmla="*/ 3538752 h 3538752"/>
              <a:gd name="connsiteX56" fmla="*/ 0 w 12192000"/>
              <a:gd name="connsiteY56" fmla="*/ 3538752 h 3538752"/>
              <a:gd name="connsiteX57" fmla="*/ 0 w 12192000"/>
              <a:gd name="connsiteY57" fmla="*/ 2515851 h 3538752"/>
              <a:gd name="connsiteX58" fmla="*/ 0 w 12192000"/>
              <a:gd name="connsiteY58" fmla="*/ 1519772 h 3538752"/>
              <a:gd name="connsiteX59" fmla="*/ 0 w 12192000"/>
              <a:gd name="connsiteY59" fmla="*/ 787942 h 3538752"/>
              <a:gd name="connsiteX60" fmla="*/ 76043 w 12192000"/>
              <a:gd name="connsiteY60" fmla="*/ 783579 h 3538752"/>
              <a:gd name="connsiteX61" fmla="*/ 156777 w 12192000"/>
              <a:gd name="connsiteY61" fmla="*/ 801341 h 3538752"/>
              <a:gd name="connsiteX62" fmla="*/ 390282 w 12192000"/>
              <a:gd name="connsiteY62" fmla="*/ 808065 h 3538752"/>
              <a:gd name="connsiteX63" fmla="*/ 441283 w 12192000"/>
              <a:gd name="connsiteY63" fmla="*/ 831095 h 3538752"/>
              <a:gd name="connsiteX64" fmla="*/ 479705 w 12192000"/>
              <a:gd name="connsiteY64" fmla="*/ 842830 h 3538752"/>
              <a:gd name="connsiteX65" fmla="*/ 766623 w 12192000"/>
              <a:gd name="connsiteY65" fmla="*/ 890274 h 3538752"/>
              <a:gd name="connsiteX66" fmla="*/ 827314 w 12192000"/>
              <a:gd name="connsiteY66" fmla="*/ 899279 h 3538752"/>
              <a:gd name="connsiteX67" fmla="*/ 968620 w 12192000"/>
              <a:gd name="connsiteY67" fmla="*/ 906808 h 3538752"/>
              <a:gd name="connsiteX68" fmla="*/ 1045574 w 12192000"/>
              <a:gd name="connsiteY68" fmla="*/ 873732 h 3538752"/>
              <a:gd name="connsiteX69" fmla="*/ 1350289 w 12192000"/>
              <a:gd name="connsiteY69" fmla="*/ 908860 h 3538752"/>
              <a:gd name="connsiteX70" fmla="*/ 1499774 w 12192000"/>
              <a:gd name="connsiteY70" fmla="*/ 879592 h 3538752"/>
              <a:gd name="connsiteX71" fmla="*/ 1629709 w 12192000"/>
              <a:gd name="connsiteY71" fmla="*/ 954907 h 3538752"/>
              <a:gd name="connsiteX72" fmla="*/ 1640709 w 12192000"/>
              <a:gd name="connsiteY72" fmla="*/ 959160 h 3538752"/>
              <a:gd name="connsiteX73" fmla="*/ 1645414 w 12192000"/>
              <a:gd name="connsiteY73" fmla="*/ 956586 h 3538752"/>
              <a:gd name="connsiteX74" fmla="*/ 1676636 w 12192000"/>
              <a:gd name="connsiteY74" fmla="*/ 941547 h 3538752"/>
              <a:gd name="connsiteX75" fmla="*/ 1737817 w 12192000"/>
              <a:gd name="connsiteY75" fmla="*/ 943476 h 3538752"/>
              <a:gd name="connsiteX76" fmla="*/ 1862741 w 12192000"/>
              <a:gd name="connsiteY76" fmla="*/ 936709 h 3538752"/>
              <a:gd name="connsiteX77" fmla="*/ 2063928 w 12192000"/>
              <a:gd name="connsiteY77" fmla="*/ 905062 h 3538752"/>
              <a:gd name="connsiteX78" fmla="*/ 2380801 w 12192000"/>
              <a:gd name="connsiteY78" fmla="*/ 866883 h 3538752"/>
              <a:gd name="connsiteX79" fmla="*/ 2648603 w 12192000"/>
              <a:gd name="connsiteY79" fmla="*/ 772192 h 3538752"/>
              <a:gd name="connsiteX80" fmla="*/ 2885593 w 12192000"/>
              <a:gd name="connsiteY80" fmla="*/ 779705 h 3538752"/>
              <a:gd name="connsiteX81" fmla="*/ 3039071 w 12192000"/>
              <a:gd name="connsiteY81" fmla="*/ 765472 h 3538752"/>
              <a:gd name="connsiteX82" fmla="*/ 3129193 w 12192000"/>
              <a:gd name="connsiteY82" fmla="*/ 750110 h 3538752"/>
              <a:gd name="connsiteX83" fmla="*/ 3160750 w 12192000"/>
              <a:gd name="connsiteY83" fmla="*/ 733521 h 3538752"/>
              <a:gd name="connsiteX84" fmla="*/ 3206618 w 12192000"/>
              <a:gd name="connsiteY84" fmla="*/ 717584 h 3538752"/>
              <a:gd name="connsiteX85" fmla="*/ 3285495 w 12192000"/>
              <a:gd name="connsiteY85" fmla="*/ 681136 h 3538752"/>
              <a:gd name="connsiteX86" fmla="*/ 3395074 w 12192000"/>
              <a:gd name="connsiteY86" fmla="*/ 646640 h 3538752"/>
              <a:gd name="connsiteX87" fmla="*/ 3486313 w 12192000"/>
              <a:gd name="connsiteY87" fmla="*/ 667432 h 3538752"/>
              <a:gd name="connsiteX88" fmla="*/ 3491586 w 12192000"/>
              <a:gd name="connsiteY88" fmla="*/ 658085 h 3538752"/>
              <a:gd name="connsiteX89" fmla="*/ 3548983 w 12192000"/>
              <a:gd name="connsiteY89" fmla="*/ 650041 h 3538752"/>
              <a:gd name="connsiteX90" fmla="*/ 3731729 w 12192000"/>
              <a:gd name="connsiteY90" fmla="*/ 659133 h 3538752"/>
              <a:gd name="connsiteX91" fmla="*/ 3861674 w 12192000"/>
              <a:gd name="connsiteY91" fmla="*/ 641882 h 3538752"/>
              <a:gd name="connsiteX92" fmla="*/ 3912797 w 12192000"/>
              <a:gd name="connsiteY92" fmla="*/ 644975 h 3538752"/>
              <a:gd name="connsiteX93" fmla="*/ 3975778 w 12192000"/>
              <a:gd name="connsiteY93" fmla="*/ 620298 h 3538752"/>
              <a:gd name="connsiteX94" fmla="*/ 4072288 w 12192000"/>
              <a:gd name="connsiteY94" fmla="*/ 567935 h 3538752"/>
              <a:gd name="connsiteX95" fmla="*/ 4110070 w 12192000"/>
              <a:gd name="connsiteY95" fmla="*/ 575479 h 3538752"/>
              <a:gd name="connsiteX96" fmla="*/ 4148272 w 12192000"/>
              <a:gd name="connsiteY96" fmla="*/ 571651 h 3538752"/>
              <a:gd name="connsiteX97" fmla="*/ 4233003 w 12192000"/>
              <a:gd name="connsiteY97" fmla="*/ 535184 h 3538752"/>
              <a:gd name="connsiteX98" fmla="*/ 4283653 w 12192000"/>
              <a:gd name="connsiteY98" fmla="*/ 521503 h 3538752"/>
              <a:gd name="connsiteX99" fmla="*/ 4420068 w 12192000"/>
              <a:gd name="connsiteY99" fmla="*/ 476150 h 3538752"/>
              <a:gd name="connsiteX100" fmla="*/ 4571121 w 12192000"/>
              <a:gd name="connsiteY100" fmla="*/ 415972 h 3538752"/>
              <a:gd name="connsiteX101" fmla="*/ 4620533 w 12192000"/>
              <a:gd name="connsiteY101" fmla="*/ 384006 h 3538752"/>
              <a:gd name="connsiteX102" fmla="*/ 4690258 w 12192000"/>
              <a:gd name="connsiteY102" fmla="*/ 370034 h 3538752"/>
              <a:gd name="connsiteX103" fmla="*/ 4731045 w 12192000"/>
              <a:gd name="connsiteY103" fmla="*/ 370596 h 3538752"/>
              <a:gd name="connsiteX104" fmla="*/ 4798884 w 12192000"/>
              <a:gd name="connsiteY104" fmla="*/ 322785 h 3538752"/>
              <a:gd name="connsiteX105" fmla="*/ 4828155 w 12192000"/>
              <a:gd name="connsiteY105" fmla="*/ 313554 h 3538752"/>
              <a:gd name="connsiteX106" fmla="*/ 4843504 w 12192000"/>
              <a:gd name="connsiteY106" fmla="*/ 306165 h 3538752"/>
              <a:gd name="connsiteX107" fmla="*/ 4853353 w 12192000"/>
              <a:gd name="connsiteY107" fmla="*/ 317732 h 3538752"/>
              <a:gd name="connsiteX108" fmla="*/ 4898297 w 12192000"/>
              <a:gd name="connsiteY108" fmla="*/ 311130 h 3538752"/>
              <a:gd name="connsiteX109" fmla="*/ 4905046 w 12192000"/>
              <a:gd name="connsiteY109" fmla="*/ 308357 h 3538752"/>
              <a:gd name="connsiteX110" fmla="*/ 4940803 w 12192000"/>
              <a:gd name="connsiteY110" fmla="*/ 317667 h 3538752"/>
              <a:gd name="connsiteX111" fmla="*/ 4958985 w 12192000"/>
              <a:gd name="connsiteY111" fmla="*/ 319949 h 3538752"/>
              <a:gd name="connsiteX112" fmla="*/ 4964720 w 12192000"/>
              <a:gd name="connsiteY112" fmla="*/ 325809 h 3538752"/>
              <a:gd name="connsiteX113" fmla="*/ 4991255 w 12192000"/>
              <a:gd name="connsiteY113" fmla="*/ 326530 h 3538752"/>
              <a:gd name="connsiteX114" fmla="*/ 4994077 w 12192000"/>
              <a:gd name="connsiteY114" fmla="*/ 324646 h 3538752"/>
              <a:gd name="connsiteX115" fmla="*/ 5016802 w 12192000"/>
              <a:gd name="connsiteY115" fmla="*/ 332557 h 3538752"/>
              <a:gd name="connsiteX116" fmla="*/ 5091319 w 12192000"/>
              <a:gd name="connsiteY116" fmla="*/ 348029 h 3538752"/>
              <a:gd name="connsiteX117" fmla="*/ 5259336 w 12192000"/>
              <a:gd name="connsiteY117" fmla="*/ 353694 h 3538752"/>
              <a:gd name="connsiteX118" fmla="*/ 5491971 w 12192000"/>
              <a:gd name="connsiteY118" fmla="*/ 357541 h 3538752"/>
              <a:gd name="connsiteX119" fmla="*/ 5865838 w 12192000"/>
              <a:gd name="connsiteY119" fmla="*/ 337219 h 3538752"/>
              <a:gd name="connsiteX120" fmla="*/ 5995823 w 12192000"/>
              <a:gd name="connsiteY120" fmla="*/ 315792 h 3538752"/>
              <a:gd name="connsiteX121" fmla="*/ 6052915 w 12192000"/>
              <a:gd name="connsiteY121" fmla="*/ 328512 h 3538752"/>
              <a:gd name="connsiteX122" fmla="*/ 6093124 w 12192000"/>
              <a:gd name="connsiteY122" fmla="*/ 322912 h 3538752"/>
              <a:gd name="connsiteX123" fmla="*/ 6097661 w 12192000"/>
              <a:gd name="connsiteY123" fmla="*/ 319980 h 3538752"/>
              <a:gd name="connsiteX124" fmla="*/ 6116838 w 12192000"/>
              <a:gd name="connsiteY124" fmla="*/ 316995 h 3538752"/>
              <a:gd name="connsiteX125" fmla="*/ 6120984 w 12192000"/>
              <a:gd name="connsiteY125" fmla="*/ 305212 h 3538752"/>
              <a:gd name="connsiteX126" fmla="*/ 6148942 w 12192000"/>
              <a:gd name="connsiteY126" fmla="*/ 292880 h 3538752"/>
              <a:gd name="connsiteX127" fmla="*/ 6229970 w 12192000"/>
              <a:gd name="connsiteY127" fmla="*/ 294978 h 3538752"/>
              <a:gd name="connsiteX128" fmla="*/ 6355201 w 12192000"/>
              <a:gd name="connsiteY128" fmla="*/ 291080 h 3538752"/>
              <a:gd name="connsiteX129" fmla="*/ 6456586 w 12192000"/>
              <a:gd name="connsiteY129" fmla="*/ 284485 h 3538752"/>
              <a:gd name="connsiteX130" fmla="*/ 6494018 w 12192000"/>
              <a:gd name="connsiteY130" fmla="*/ 271015 h 3538752"/>
              <a:gd name="connsiteX131" fmla="*/ 6547019 w 12192000"/>
              <a:gd name="connsiteY131" fmla="*/ 259577 h 3538752"/>
              <a:gd name="connsiteX132" fmla="*/ 6644256 w 12192000"/>
              <a:gd name="connsiteY132" fmla="*/ 244518 h 3538752"/>
              <a:gd name="connsiteX133" fmla="*/ 6755672 w 12192000"/>
              <a:gd name="connsiteY133" fmla="*/ 254392 h 3538752"/>
              <a:gd name="connsiteX134" fmla="*/ 6847031 w 12192000"/>
              <a:gd name="connsiteY134" fmla="*/ 277382 h 3538752"/>
              <a:gd name="connsiteX135" fmla="*/ 6889589 w 12192000"/>
              <a:gd name="connsiteY135" fmla="*/ 303507 h 3538752"/>
              <a:gd name="connsiteX136" fmla="*/ 6926533 w 12192000"/>
              <a:gd name="connsiteY136" fmla="*/ 318858 h 3538752"/>
              <a:gd name="connsiteX137" fmla="*/ 6977994 w 12192000"/>
              <a:gd name="connsiteY137" fmla="*/ 386664 h 3538752"/>
              <a:gd name="connsiteX0" fmla="*/ 6977994 w 12192000"/>
              <a:gd name="connsiteY0" fmla="*/ 386664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07787 w 12192000"/>
              <a:gd name="connsiteY27" fmla="*/ 357117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11255 h 3538752"/>
              <a:gd name="connsiteX42" fmla="*/ 11189065 w 12192000"/>
              <a:gd name="connsiteY42" fmla="*/ 169465 h 3538752"/>
              <a:gd name="connsiteX43" fmla="*/ 11287301 w 12192000"/>
              <a:gd name="connsiteY43" fmla="*/ 180373 h 3538752"/>
              <a:gd name="connsiteX44" fmla="*/ 11324148 w 12192000"/>
              <a:gd name="connsiteY44" fmla="*/ 176162 h 3538752"/>
              <a:gd name="connsiteX45" fmla="*/ 11392201 w 12192000"/>
              <a:gd name="connsiteY45" fmla="*/ 140138 h 3538752"/>
              <a:gd name="connsiteX46" fmla="*/ 11447399 w 12192000"/>
              <a:gd name="connsiteY46" fmla="*/ 101780 h 3538752"/>
              <a:gd name="connsiteX47" fmla="*/ 11548919 w 12192000"/>
              <a:gd name="connsiteY47" fmla="*/ 60366 h 3538752"/>
              <a:gd name="connsiteX48" fmla="*/ 11704818 w 12192000"/>
              <a:gd name="connsiteY48" fmla="*/ 46421 h 3538752"/>
              <a:gd name="connsiteX49" fmla="*/ 11822950 w 12192000"/>
              <a:gd name="connsiteY49" fmla="*/ 3657 h 3538752"/>
              <a:gd name="connsiteX50" fmla="*/ 11945987 w 12192000"/>
              <a:gd name="connsiteY50" fmla="*/ 25218 h 3538752"/>
              <a:gd name="connsiteX51" fmla="*/ 12040956 w 12192000"/>
              <a:gd name="connsiteY51" fmla="*/ 69854 h 3538752"/>
              <a:gd name="connsiteX52" fmla="*/ 12117468 w 12192000"/>
              <a:gd name="connsiteY52" fmla="*/ 175055 h 3538752"/>
              <a:gd name="connsiteX53" fmla="*/ 12175691 w 12192000"/>
              <a:gd name="connsiteY53" fmla="*/ 258219 h 3538752"/>
              <a:gd name="connsiteX54" fmla="*/ 12192000 w 12192000"/>
              <a:gd name="connsiteY54" fmla="*/ 441106 h 3538752"/>
              <a:gd name="connsiteX55" fmla="*/ 12192000 w 12192000"/>
              <a:gd name="connsiteY55" fmla="*/ 3538752 h 3538752"/>
              <a:gd name="connsiteX56" fmla="*/ 0 w 12192000"/>
              <a:gd name="connsiteY56" fmla="*/ 3538752 h 3538752"/>
              <a:gd name="connsiteX57" fmla="*/ 0 w 12192000"/>
              <a:gd name="connsiteY57" fmla="*/ 2515851 h 3538752"/>
              <a:gd name="connsiteX58" fmla="*/ 0 w 12192000"/>
              <a:gd name="connsiteY58" fmla="*/ 1519772 h 3538752"/>
              <a:gd name="connsiteX59" fmla="*/ 0 w 12192000"/>
              <a:gd name="connsiteY59" fmla="*/ 787942 h 3538752"/>
              <a:gd name="connsiteX60" fmla="*/ 76043 w 12192000"/>
              <a:gd name="connsiteY60" fmla="*/ 783579 h 3538752"/>
              <a:gd name="connsiteX61" fmla="*/ 156777 w 12192000"/>
              <a:gd name="connsiteY61" fmla="*/ 801341 h 3538752"/>
              <a:gd name="connsiteX62" fmla="*/ 390282 w 12192000"/>
              <a:gd name="connsiteY62" fmla="*/ 808065 h 3538752"/>
              <a:gd name="connsiteX63" fmla="*/ 441283 w 12192000"/>
              <a:gd name="connsiteY63" fmla="*/ 831095 h 3538752"/>
              <a:gd name="connsiteX64" fmla="*/ 479705 w 12192000"/>
              <a:gd name="connsiteY64" fmla="*/ 842830 h 3538752"/>
              <a:gd name="connsiteX65" fmla="*/ 766623 w 12192000"/>
              <a:gd name="connsiteY65" fmla="*/ 890274 h 3538752"/>
              <a:gd name="connsiteX66" fmla="*/ 827314 w 12192000"/>
              <a:gd name="connsiteY66" fmla="*/ 899279 h 3538752"/>
              <a:gd name="connsiteX67" fmla="*/ 968620 w 12192000"/>
              <a:gd name="connsiteY67" fmla="*/ 906808 h 3538752"/>
              <a:gd name="connsiteX68" fmla="*/ 1045574 w 12192000"/>
              <a:gd name="connsiteY68" fmla="*/ 873732 h 3538752"/>
              <a:gd name="connsiteX69" fmla="*/ 1350289 w 12192000"/>
              <a:gd name="connsiteY69" fmla="*/ 908860 h 3538752"/>
              <a:gd name="connsiteX70" fmla="*/ 1499774 w 12192000"/>
              <a:gd name="connsiteY70" fmla="*/ 879592 h 3538752"/>
              <a:gd name="connsiteX71" fmla="*/ 1629709 w 12192000"/>
              <a:gd name="connsiteY71" fmla="*/ 954907 h 3538752"/>
              <a:gd name="connsiteX72" fmla="*/ 1640709 w 12192000"/>
              <a:gd name="connsiteY72" fmla="*/ 959160 h 3538752"/>
              <a:gd name="connsiteX73" fmla="*/ 1645414 w 12192000"/>
              <a:gd name="connsiteY73" fmla="*/ 956586 h 3538752"/>
              <a:gd name="connsiteX74" fmla="*/ 1676636 w 12192000"/>
              <a:gd name="connsiteY74" fmla="*/ 941547 h 3538752"/>
              <a:gd name="connsiteX75" fmla="*/ 1737817 w 12192000"/>
              <a:gd name="connsiteY75" fmla="*/ 943476 h 3538752"/>
              <a:gd name="connsiteX76" fmla="*/ 1862741 w 12192000"/>
              <a:gd name="connsiteY76" fmla="*/ 936709 h 3538752"/>
              <a:gd name="connsiteX77" fmla="*/ 2063928 w 12192000"/>
              <a:gd name="connsiteY77" fmla="*/ 905062 h 3538752"/>
              <a:gd name="connsiteX78" fmla="*/ 2380801 w 12192000"/>
              <a:gd name="connsiteY78" fmla="*/ 866883 h 3538752"/>
              <a:gd name="connsiteX79" fmla="*/ 2648603 w 12192000"/>
              <a:gd name="connsiteY79" fmla="*/ 772192 h 3538752"/>
              <a:gd name="connsiteX80" fmla="*/ 2885593 w 12192000"/>
              <a:gd name="connsiteY80" fmla="*/ 779705 h 3538752"/>
              <a:gd name="connsiteX81" fmla="*/ 3039071 w 12192000"/>
              <a:gd name="connsiteY81" fmla="*/ 765472 h 3538752"/>
              <a:gd name="connsiteX82" fmla="*/ 3129193 w 12192000"/>
              <a:gd name="connsiteY82" fmla="*/ 750110 h 3538752"/>
              <a:gd name="connsiteX83" fmla="*/ 3160750 w 12192000"/>
              <a:gd name="connsiteY83" fmla="*/ 733521 h 3538752"/>
              <a:gd name="connsiteX84" fmla="*/ 3206618 w 12192000"/>
              <a:gd name="connsiteY84" fmla="*/ 717584 h 3538752"/>
              <a:gd name="connsiteX85" fmla="*/ 3285495 w 12192000"/>
              <a:gd name="connsiteY85" fmla="*/ 681136 h 3538752"/>
              <a:gd name="connsiteX86" fmla="*/ 3395074 w 12192000"/>
              <a:gd name="connsiteY86" fmla="*/ 646640 h 3538752"/>
              <a:gd name="connsiteX87" fmla="*/ 3486313 w 12192000"/>
              <a:gd name="connsiteY87" fmla="*/ 667432 h 3538752"/>
              <a:gd name="connsiteX88" fmla="*/ 3491586 w 12192000"/>
              <a:gd name="connsiteY88" fmla="*/ 658085 h 3538752"/>
              <a:gd name="connsiteX89" fmla="*/ 3548983 w 12192000"/>
              <a:gd name="connsiteY89" fmla="*/ 650041 h 3538752"/>
              <a:gd name="connsiteX90" fmla="*/ 3731729 w 12192000"/>
              <a:gd name="connsiteY90" fmla="*/ 659133 h 3538752"/>
              <a:gd name="connsiteX91" fmla="*/ 3861674 w 12192000"/>
              <a:gd name="connsiteY91" fmla="*/ 641882 h 3538752"/>
              <a:gd name="connsiteX92" fmla="*/ 3912797 w 12192000"/>
              <a:gd name="connsiteY92" fmla="*/ 644975 h 3538752"/>
              <a:gd name="connsiteX93" fmla="*/ 3975778 w 12192000"/>
              <a:gd name="connsiteY93" fmla="*/ 620298 h 3538752"/>
              <a:gd name="connsiteX94" fmla="*/ 4072288 w 12192000"/>
              <a:gd name="connsiteY94" fmla="*/ 567935 h 3538752"/>
              <a:gd name="connsiteX95" fmla="*/ 4110070 w 12192000"/>
              <a:gd name="connsiteY95" fmla="*/ 575479 h 3538752"/>
              <a:gd name="connsiteX96" fmla="*/ 4148272 w 12192000"/>
              <a:gd name="connsiteY96" fmla="*/ 571651 h 3538752"/>
              <a:gd name="connsiteX97" fmla="*/ 4233003 w 12192000"/>
              <a:gd name="connsiteY97" fmla="*/ 535184 h 3538752"/>
              <a:gd name="connsiteX98" fmla="*/ 4283653 w 12192000"/>
              <a:gd name="connsiteY98" fmla="*/ 521503 h 3538752"/>
              <a:gd name="connsiteX99" fmla="*/ 4420068 w 12192000"/>
              <a:gd name="connsiteY99" fmla="*/ 476150 h 3538752"/>
              <a:gd name="connsiteX100" fmla="*/ 4571121 w 12192000"/>
              <a:gd name="connsiteY100" fmla="*/ 415972 h 3538752"/>
              <a:gd name="connsiteX101" fmla="*/ 4620533 w 12192000"/>
              <a:gd name="connsiteY101" fmla="*/ 384006 h 3538752"/>
              <a:gd name="connsiteX102" fmla="*/ 4690258 w 12192000"/>
              <a:gd name="connsiteY102" fmla="*/ 370034 h 3538752"/>
              <a:gd name="connsiteX103" fmla="*/ 4731045 w 12192000"/>
              <a:gd name="connsiteY103" fmla="*/ 370596 h 3538752"/>
              <a:gd name="connsiteX104" fmla="*/ 4798884 w 12192000"/>
              <a:gd name="connsiteY104" fmla="*/ 322785 h 3538752"/>
              <a:gd name="connsiteX105" fmla="*/ 4828155 w 12192000"/>
              <a:gd name="connsiteY105" fmla="*/ 313554 h 3538752"/>
              <a:gd name="connsiteX106" fmla="*/ 4843504 w 12192000"/>
              <a:gd name="connsiteY106" fmla="*/ 306165 h 3538752"/>
              <a:gd name="connsiteX107" fmla="*/ 4853353 w 12192000"/>
              <a:gd name="connsiteY107" fmla="*/ 317732 h 3538752"/>
              <a:gd name="connsiteX108" fmla="*/ 4898297 w 12192000"/>
              <a:gd name="connsiteY108" fmla="*/ 311130 h 3538752"/>
              <a:gd name="connsiteX109" fmla="*/ 4905046 w 12192000"/>
              <a:gd name="connsiteY109" fmla="*/ 308357 h 3538752"/>
              <a:gd name="connsiteX110" fmla="*/ 4940803 w 12192000"/>
              <a:gd name="connsiteY110" fmla="*/ 317667 h 3538752"/>
              <a:gd name="connsiteX111" fmla="*/ 4958985 w 12192000"/>
              <a:gd name="connsiteY111" fmla="*/ 319949 h 3538752"/>
              <a:gd name="connsiteX112" fmla="*/ 4964720 w 12192000"/>
              <a:gd name="connsiteY112" fmla="*/ 325809 h 3538752"/>
              <a:gd name="connsiteX113" fmla="*/ 4991255 w 12192000"/>
              <a:gd name="connsiteY113" fmla="*/ 326530 h 3538752"/>
              <a:gd name="connsiteX114" fmla="*/ 4994077 w 12192000"/>
              <a:gd name="connsiteY114" fmla="*/ 324646 h 3538752"/>
              <a:gd name="connsiteX115" fmla="*/ 5016802 w 12192000"/>
              <a:gd name="connsiteY115" fmla="*/ 332557 h 3538752"/>
              <a:gd name="connsiteX116" fmla="*/ 5091319 w 12192000"/>
              <a:gd name="connsiteY116" fmla="*/ 348029 h 3538752"/>
              <a:gd name="connsiteX117" fmla="*/ 5259336 w 12192000"/>
              <a:gd name="connsiteY117" fmla="*/ 353694 h 3538752"/>
              <a:gd name="connsiteX118" fmla="*/ 5491971 w 12192000"/>
              <a:gd name="connsiteY118" fmla="*/ 357541 h 3538752"/>
              <a:gd name="connsiteX119" fmla="*/ 5865838 w 12192000"/>
              <a:gd name="connsiteY119" fmla="*/ 337219 h 3538752"/>
              <a:gd name="connsiteX120" fmla="*/ 5995823 w 12192000"/>
              <a:gd name="connsiteY120" fmla="*/ 315792 h 3538752"/>
              <a:gd name="connsiteX121" fmla="*/ 6052915 w 12192000"/>
              <a:gd name="connsiteY121" fmla="*/ 328512 h 3538752"/>
              <a:gd name="connsiteX122" fmla="*/ 6093124 w 12192000"/>
              <a:gd name="connsiteY122" fmla="*/ 322912 h 3538752"/>
              <a:gd name="connsiteX123" fmla="*/ 6097661 w 12192000"/>
              <a:gd name="connsiteY123" fmla="*/ 319980 h 3538752"/>
              <a:gd name="connsiteX124" fmla="*/ 6116838 w 12192000"/>
              <a:gd name="connsiteY124" fmla="*/ 316995 h 3538752"/>
              <a:gd name="connsiteX125" fmla="*/ 6120984 w 12192000"/>
              <a:gd name="connsiteY125" fmla="*/ 305212 h 3538752"/>
              <a:gd name="connsiteX126" fmla="*/ 6148942 w 12192000"/>
              <a:gd name="connsiteY126" fmla="*/ 292880 h 3538752"/>
              <a:gd name="connsiteX127" fmla="*/ 6229970 w 12192000"/>
              <a:gd name="connsiteY127" fmla="*/ 294978 h 3538752"/>
              <a:gd name="connsiteX128" fmla="*/ 6355201 w 12192000"/>
              <a:gd name="connsiteY128" fmla="*/ 291080 h 3538752"/>
              <a:gd name="connsiteX129" fmla="*/ 6456586 w 12192000"/>
              <a:gd name="connsiteY129" fmla="*/ 284485 h 3538752"/>
              <a:gd name="connsiteX130" fmla="*/ 6494018 w 12192000"/>
              <a:gd name="connsiteY130" fmla="*/ 271015 h 3538752"/>
              <a:gd name="connsiteX131" fmla="*/ 6547019 w 12192000"/>
              <a:gd name="connsiteY131" fmla="*/ 259577 h 3538752"/>
              <a:gd name="connsiteX132" fmla="*/ 6644256 w 12192000"/>
              <a:gd name="connsiteY132" fmla="*/ 244518 h 3538752"/>
              <a:gd name="connsiteX133" fmla="*/ 6847031 w 12192000"/>
              <a:gd name="connsiteY133" fmla="*/ 277382 h 3538752"/>
              <a:gd name="connsiteX134" fmla="*/ 6889589 w 12192000"/>
              <a:gd name="connsiteY134" fmla="*/ 303507 h 3538752"/>
              <a:gd name="connsiteX135" fmla="*/ 6926533 w 12192000"/>
              <a:gd name="connsiteY135" fmla="*/ 318858 h 3538752"/>
              <a:gd name="connsiteX136" fmla="*/ 6977994 w 12192000"/>
              <a:gd name="connsiteY136" fmla="*/ 386664 h 3538752"/>
              <a:gd name="connsiteX0" fmla="*/ 6926533 w 12192000"/>
              <a:gd name="connsiteY0" fmla="*/ 318858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07787 w 12192000"/>
              <a:gd name="connsiteY27" fmla="*/ 357117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11255 h 3538752"/>
              <a:gd name="connsiteX42" fmla="*/ 11189065 w 12192000"/>
              <a:gd name="connsiteY42" fmla="*/ 169465 h 3538752"/>
              <a:gd name="connsiteX43" fmla="*/ 11287301 w 12192000"/>
              <a:gd name="connsiteY43" fmla="*/ 180373 h 3538752"/>
              <a:gd name="connsiteX44" fmla="*/ 11324148 w 12192000"/>
              <a:gd name="connsiteY44" fmla="*/ 176162 h 3538752"/>
              <a:gd name="connsiteX45" fmla="*/ 11392201 w 12192000"/>
              <a:gd name="connsiteY45" fmla="*/ 140138 h 3538752"/>
              <a:gd name="connsiteX46" fmla="*/ 11447399 w 12192000"/>
              <a:gd name="connsiteY46" fmla="*/ 101780 h 3538752"/>
              <a:gd name="connsiteX47" fmla="*/ 11548919 w 12192000"/>
              <a:gd name="connsiteY47" fmla="*/ 60366 h 3538752"/>
              <a:gd name="connsiteX48" fmla="*/ 11704818 w 12192000"/>
              <a:gd name="connsiteY48" fmla="*/ 46421 h 3538752"/>
              <a:gd name="connsiteX49" fmla="*/ 11822950 w 12192000"/>
              <a:gd name="connsiteY49" fmla="*/ 3657 h 3538752"/>
              <a:gd name="connsiteX50" fmla="*/ 11945987 w 12192000"/>
              <a:gd name="connsiteY50" fmla="*/ 25218 h 3538752"/>
              <a:gd name="connsiteX51" fmla="*/ 12040956 w 12192000"/>
              <a:gd name="connsiteY51" fmla="*/ 69854 h 3538752"/>
              <a:gd name="connsiteX52" fmla="*/ 12117468 w 12192000"/>
              <a:gd name="connsiteY52" fmla="*/ 175055 h 3538752"/>
              <a:gd name="connsiteX53" fmla="*/ 12175691 w 12192000"/>
              <a:gd name="connsiteY53" fmla="*/ 258219 h 3538752"/>
              <a:gd name="connsiteX54" fmla="*/ 12192000 w 12192000"/>
              <a:gd name="connsiteY54" fmla="*/ 441106 h 3538752"/>
              <a:gd name="connsiteX55" fmla="*/ 12192000 w 12192000"/>
              <a:gd name="connsiteY55" fmla="*/ 3538752 h 3538752"/>
              <a:gd name="connsiteX56" fmla="*/ 0 w 12192000"/>
              <a:gd name="connsiteY56" fmla="*/ 3538752 h 3538752"/>
              <a:gd name="connsiteX57" fmla="*/ 0 w 12192000"/>
              <a:gd name="connsiteY57" fmla="*/ 2515851 h 3538752"/>
              <a:gd name="connsiteX58" fmla="*/ 0 w 12192000"/>
              <a:gd name="connsiteY58" fmla="*/ 1519772 h 3538752"/>
              <a:gd name="connsiteX59" fmla="*/ 0 w 12192000"/>
              <a:gd name="connsiteY59" fmla="*/ 787942 h 3538752"/>
              <a:gd name="connsiteX60" fmla="*/ 76043 w 12192000"/>
              <a:gd name="connsiteY60" fmla="*/ 783579 h 3538752"/>
              <a:gd name="connsiteX61" fmla="*/ 156777 w 12192000"/>
              <a:gd name="connsiteY61" fmla="*/ 801341 h 3538752"/>
              <a:gd name="connsiteX62" fmla="*/ 390282 w 12192000"/>
              <a:gd name="connsiteY62" fmla="*/ 808065 h 3538752"/>
              <a:gd name="connsiteX63" fmla="*/ 441283 w 12192000"/>
              <a:gd name="connsiteY63" fmla="*/ 831095 h 3538752"/>
              <a:gd name="connsiteX64" fmla="*/ 479705 w 12192000"/>
              <a:gd name="connsiteY64" fmla="*/ 842830 h 3538752"/>
              <a:gd name="connsiteX65" fmla="*/ 766623 w 12192000"/>
              <a:gd name="connsiteY65" fmla="*/ 890274 h 3538752"/>
              <a:gd name="connsiteX66" fmla="*/ 827314 w 12192000"/>
              <a:gd name="connsiteY66" fmla="*/ 899279 h 3538752"/>
              <a:gd name="connsiteX67" fmla="*/ 968620 w 12192000"/>
              <a:gd name="connsiteY67" fmla="*/ 906808 h 3538752"/>
              <a:gd name="connsiteX68" fmla="*/ 1045574 w 12192000"/>
              <a:gd name="connsiteY68" fmla="*/ 873732 h 3538752"/>
              <a:gd name="connsiteX69" fmla="*/ 1350289 w 12192000"/>
              <a:gd name="connsiteY69" fmla="*/ 908860 h 3538752"/>
              <a:gd name="connsiteX70" fmla="*/ 1499774 w 12192000"/>
              <a:gd name="connsiteY70" fmla="*/ 879592 h 3538752"/>
              <a:gd name="connsiteX71" fmla="*/ 1629709 w 12192000"/>
              <a:gd name="connsiteY71" fmla="*/ 954907 h 3538752"/>
              <a:gd name="connsiteX72" fmla="*/ 1640709 w 12192000"/>
              <a:gd name="connsiteY72" fmla="*/ 959160 h 3538752"/>
              <a:gd name="connsiteX73" fmla="*/ 1645414 w 12192000"/>
              <a:gd name="connsiteY73" fmla="*/ 956586 h 3538752"/>
              <a:gd name="connsiteX74" fmla="*/ 1676636 w 12192000"/>
              <a:gd name="connsiteY74" fmla="*/ 941547 h 3538752"/>
              <a:gd name="connsiteX75" fmla="*/ 1737817 w 12192000"/>
              <a:gd name="connsiteY75" fmla="*/ 943476 h 3538752"/>
              <a:gd name="connsiteX76" fmla="*/ 1862741 w 12192000"/>
              <a:gd name="connsiteY76" fmla="*/ 936709 h 3538752"/>
              <a:gd name="connsiteX77" fmla="*/ 2063928 w 12192000"/>
              <a:gd name="connsiteY77" fmla="*/ 905062 h 3538752"/>
              <a:gd name="connsiteX78" fmla="*/ 2380801 w 12192000"/>
              <a:gd name="connsiteY78" fmla="*/ 866883 h 3538752"/>
              <a:gd name="connsiteX79" fmla="*/ 2648603 w 12192000"/>
              <a:gd name="connsiteY79" fmla="*/ 772192 h 3538752"/>
              <a:gd name="connsiteX80" fmla="*/ 2885593 w 12192000"/>
              <a:gd name="connsiteY80" fmla="*/ 779705 h 3538752"/>
              <a:gd name="connsiteX81" fmla="*/ 3039071 w 12192000"/>
              <a:gd name="connsiteY81" fmla="*/ 765472 h 3538752"/>
              <a:gd name="connsiteX82" fmla="*/ 3129193 w 12192000"/>
              <a:gd name="connsiteY82" fmla="*/ 750110 h 3538752"/>
              <a:gd name="connsiteX83" fmla="*/ 3160750 w 12192000"/>
              <a:gd name="connsiteY83" fmla="*/ 733521 h 3538752"/>
              <a:gd name="connsiteX84" fmla="*/ 3206618 w 12192000"/>
              <a:gd name="connsiteY84" fmla="*/ 717584 h 3538752"/>
              <a:gd name="connsiteX85" fmla="*/ 3285495 w 12192000"/>
              <a:gd name="connsiteY85" fmla="*/ 681136 h 3538752"/>
              <a:gd name="connsiteX86" fmla="*/ 3395074 w 12192000"/>
              <a:gd name="connsiteY86" fmla="*/ 646640 h 3538752"/>
              <a:gd name="connsiteX87" fmla="*/ 3486313 w 12192000"/>
              <a:gd name="connsiteY87" fmla="*/ 667432 h 3538752"/>
              <a:gd name="connsiteX88" fmla="*/ 3491586 w 12192000"/>
              <a:gd name="connsiteY88" fmla="*/ 658085 h 3538752"/>
              <a:gd name="connsiteX89" fmla="*/ 3548983 w 12192000"/>
              <a:gd name="connsiteY89" fmla="*/ 650041 h 3538752"/>
              <a:gd name="connsiteX90" fmla="*/ 3731729 w 12192000"/>
              <a:gd name="connsiteY90" fmla="*/ 659133 h 3538752"/>
              <a:gd name="connsiteX91" fmla="*/ 3861674 w 12192000"/>
              <a:gd name="connsiteY91" fmla="*/ 641882 h 3538752"/>
              <a:gd name="connsiteX92" fmla="*/ 3912797 w 12192000"/>
              <a:gd name="connsiteY92" fmla="*/ 644975 h 3538752"/>
              <a:gd name="connsiteX93" fmla="*/ 3975778 w 12192000"/>
              <a:gd name="connsiteY93" fmla="*/ 620298 h 3538752"/>
              <a:gd name="connsiteX94" fmla="*/ 4072288 w 12192000"/>
              <a:gd name="connsiteY94" fmla="*/ 567935 h 3538752"/>
              <a:gd name="connsiteX95" fmla="*/ 4110070 w 12192000"/>
              <a:gd name="connsiteY95" fmla="*/ 575479 h 3538752"/>
              <a:gd name="connsiteX96" fmla="*/ 4148272 w 12192000"/>
              <a:gd name="connsiteY96" fmla="*/ 571651 h 3538752"/>
              <a:gd name="connsiteX97" fmla="*/ 4233003 w 12192000"/>
              <a:gd name="connsiteY97" fmla="*/ 535184 h 3538752"/>
              <a:gd name="connsiteX98" fmla="*/ 4283653 w 12192000"/>
              <a:gd name="connsiteY98" fmla="*/ 521503 h 3538752"/>
              <a:gd name="connsiteX99" fmla="*/ 4420068 w 12192000"/>
              <a:gd name="connsiteY99" fmla="*/ 476150 h 3538752"/>
              <a:gd name="connsiteX100" fmla="*/ 4571121 w 12192000"/>
              <a:gd name="connsiteY100" fmla="*/ 415972 h 3538752"/>
              <a:gd name="connsiteX101" fmla="*/ 4620533 w 12192000"/>
              <a:gd name="connsiteY101" fmla="*/ 384006 h 3538752"/>
              <a:gd name="connsiteX102" fmla="*/ 4690258 w 12192000"/>
              <a:gd name="connsiteY102" fmla="*/ 370034 h 3538752"/>
              <a:gd name="connsiteX103" fmla="*/ 4731045 w 12192000"/>
              <a:gd name="connsiteY103" fmla="*/ 370596 h 3538752"/>
              <a:gd name="connsiteX104" fmla="*/ 4798884 w 12192000"/>
              <a:gd name="connsiteY104" fmla="*/ 322785 h 3538752"/>
              <a:gd name="connsiteX105" fmla="*/ 4828155 w 12192000"/>
              <a:gd name="connsiteY105" fmla="*/ 313554 h 3538752"/>
              <a:gd name="connsiteX106" fmla="*/ 4843504 w 12192000"/>
              <a:gd name="connsiteY106" fmla="*/ 306165 h 3538752"/>
              <a:gd name="connsiteX107" fmla="*/ 4853353 w 12192000"/>
              <a:gd name="connsiteY107" fmla="*/ 317732 h 3538752"/>
              <a:gd name="connsiteX108" fmla="*/ 4898297 w 12192000"/>
              <a:gd name="connsiteY108" fmla="*/ 311130 h 3538752"/>
              <a:gd name="connsiteX109" fmla="*/ 4905046 w 12192000"/>
              <a:gd name="connsiteY109" fmla="*/ 308357 h 3538752"/>
              <a:gd name="connsiteX110" fmla="*/ 4940803 w 12192000"/>
              <a:gd name="connsiteY110" fmla="*/ 317667 h 3538752"/>
              <a:gd name="connsiteX111" fmla="*/ 4958985 w 12192000"/>
              <a:gd name="connsiteY111" fmla="*/ 319949 h 3538752"/>
              <a:gd name="connsiteX112" fmla="*/ 4964720 w 12192000"/>
              <a:gd name="connsiteY112" fmla="*/ 325809 h 3538752"/>
              <a:gd name="connsiteX113" fmla="*/ 4991255 w 12192000"/>
              <a:gd name="connsiteY113" fmla="*/ 326530 h 3538752"/>
              <a:gd name="connsiteX114" fmla="*/ 4994077 w 12192000"/>
              <a:gd name="connsiteY114" fmla="*/ 324646 h 3538752"/>
              <a:gd name="connsiteX115" fmla="*/ 5016802 w 12192000"/>
              <a:gd name="connsiteY115" fmla="*/ 332557 h 3538752"/>
              <a:gd name="connsiteX116" fmla="*/ 5091319 w 12192000"/>
              <a:gd name="connsiteY116" fmla="*/ 348029 h 3538752"/>
              <a:gd name="connsiteX117" fmla="*/ 5259336 w 12192000"/>
              <a:gd name="connsiteY117" fmla="*/ 353694 h 3538752"/>
              <a:gd name="connsiteX118" fmla="*/ 5491971 w 12192000"/>
              <a:gd name="connsiteY118" fmla="*/ 357541 h 3538752"/>
              <a:gd name="connsiteX119" fmla="*/ 5865838 w 12192000"/>
              <a:gd name="connsiteY119" fmla="*/ 337219 h 3538752"/>
              <a:gd name="connsiteX120" fmla="*/ 5995823 w 12192000"/>
              <a:gd name="connsiteY120" fmla="*/ 315792 h 3538752"/>
              <a:gd name="connsiteX121" fmla="*/ 6052915 w 12192000"/>
              <a:gd name="connsiteY121" fmla="*/ 328512 h 3538752"/>
              <a:gd name="connsiteX122" fmla="*/ 6093124 w 12192000"/>
              <a:gd name="connsiteY122" fmla="*/ 322912 h 3538752"/>
              <a:gd name="connsiteX123" fmla="*/ 6097661 w 12192000"/>
              <a:gd name="connsiteY123" fmla="*/ 319980 h 3538752"/>
              <a:gd name="connsiteX124" fmla="*/ 6116838 w 12192000"/>
              <a:gd name="connsiteY124" fmla="*/ 316995 h 3538752"/>
              <a:gd name="connsiteX125" fmla="*/ 6120984 w 12192000"/>
              <a:gd name="connsiteY125" fmla="*/ 305212 h 3538752"/>
              <a:gd name="connsiteX126" fmla="*/ 6148942 w 12192000"/>
              <a:gd name="connsiteY126" fmla="*/ 292880 h 3538752"/>
              <a:gd name="connsiteX127" fmla="*/ 6229970 w 12192000"/>
              <a:gd name="connsiteY127" fmla="*/ 294978 h 3538752"/>
              <a:gd name="connsiteX128" fmla="*/ 6355201 w 12192000"/>
              <a:gd name="connsiteY128" fmla="*/ 291080 h 3538752"/>
              <a:gd name="connsiteX129" fmla="*/ 6456586 w 12192000"/>
              <a:gd name="connsiteY129" fmla="*/ 284485 h 3538752"/>
              <a:gd name="connsiteX130" fmla="*/ 6494018 w 12192000"/>
              <a:gd name="connsiteY130" fmla="*/ 271015 h 3538752"/>
              <a:gd name="connsiteX131" fmla="*/ 6547019 w 12192000"/>
              <a:gd name="connsiteY131" fmla="*/ 259577 h 3538752"/>
              <a:gd name="connsiteX132" fmla="*/ 6644256 w 12192000"/>
              <a:gd name="connsiteY132" fmla="*/ 244518 h 3538752"/>
              <a:gd name="connsiteX133" fmla="*/ 6847031 w 12192000"/>
              <a:gd name="connsiteY133" fmla="*/ 277382 h 3538752"/>
              <a:gd name="connsiteX134" fmla="*/ 6889589 w 12192000"/>
              <a:gd name="connsiteY134" fmla="*/ 303507 h 3538752"/>
              <a:gd name="connsiteX135" fmla="*/ 6926533 w 12192000"/>
              <a:gd name="connsiteY135" fmla="*/ 318858 h 3538752"/>
              <a:gd name="connsiteX0" fmla="*/ 6926533 w 12192000"/>
              <a:gd name="connsiteY0" fmla="*/ 318858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07787 w 12192000"/>
              <a:gd name="connsiteY27" fmla="*/ 357117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11255 h 3538752"/>
              <a:gd name="connsiteX42" fmla="*/ 11189065 w 12192000"/>
              <a:gd name="connsiteY42" fmla="*/ 169465 h 3538752"/>
              <a:gd name="connsiteX43" fmla="*/ 11287301 w 12192000"/>
              <a:gd name="connsiteY43" fmla="*/ 180373 h 3538752"/>
              <a:gd name="connsiteX44" fmla="*/ 11324148 w 12192000"/>
              <a:gd name="connsiteY44" fmla="*/ 176162 h 3538752"/>
              <a:gd name="connsiteX45" fmla="*/ 11392201 w 12192000"/>
              <a:gd name="connsiteY45" fmla="*/ 140138 h 3538752"/>
              <a:gd name="connsiteX46" fmla="*/ 11447399 w 12192000"/>
              <a:gd name="connsiteY46" fmla="*/ 101780 h 3538752"/>
              <a:gd name="connsiteX47" fmla="*/ 11548919 w 12192000"/>
              <a:gd name="connsiteY47" fmla="*/ 60366 h 3538752"/>
              <a:gd name="connsiteX48" fmla="*/ 11704818 w 12192000"/>
              <a:gd name="connsiteY48" fmla="*/ 46421 h 3538752"/>
              <a:gd name="connsiteX49" fmla="*/ 11822950 w 12192000"/>
              <a:gd name="connsiteY49" fmla="*/ 3657 h 3538752"/>
              <a:gd name="connsiteX50" fmla="*/ 11945987 w 12192000"/>
              <a:gd name="connsiteY50" fmla="*/ 25218 h 3538752"/>
              <a:gd name="connsiteX51" fmla="*/ 12040956 w 12192000"/>
              <a:gd name="connsiteY51" fmla="*/ 69854 h 3538752"/>
              <a:gd name="connsiteX52" fmla="*/ 12117468 w 12192000"/>
              <a:gd name="connsiteY52" fmla="*/ 175055 h 3538752"/>
              <a:gd name="connsiteX53" fmla="*/ 12175691 w 12192000"/>
              <a:gd name="connsiteY53" fmla="*/ 258219 h 3538752"/>
              <a:gd name="connsiteX54" fmla="*/ 12192000 w 12192000"/>
              <a:gd name="connsiteY54" fmla="*/ 441106 h 3538752"/>
              <a:gd name="connsiteX55" fmla="*/ 12192000 w 12192000"/>
              <a:gd name="connsiteY55" fmla="*/ 3538752 h 3538752"/>
              <a:gd name="connsiteX56" fmla="*/ 0 w 12192000"/>
              <a:gd name="connsiteY56" fmla="*/ 3538752 h 3538752"/>
              <a:gd name="connsiteX57" fmla="*/ 0 w 12192000"/>
              <a:gd name="connsiteY57" fmla="*/ 2515851 h 3538752"/>
              <a:gd name="connsiteX58" fmla="*/ 0 w 12192000"/>
              <a:gd name="connsiteY58" fmla="*/ 1519772 h 3538752"/>
              <a:gd name="connsiteX59" fmla="*/ 0 w 12192000"/>
              <a:gd name="connsiteY59" fmla="*/ 787942 h 3538752"/>
              <a:gd name="connsiteX60" fmla="*/ 76043 w 12192000"/>
              <a:gd name="connsiteY60" fmla="*/ 783579 h 3538752"/>
              <a:gd name="connsiteX61" fmla="*/ 156777 w 12192000"/>
              <a:gd name="connsiteY61" fmla="*/ 801341 h 3538752"/>
              <a:gd name="connsiteX62" fmla="*/ 390282 w 12192000"/>
              <a:gd name="connsiteY62" fmla="*/ 808065 h 3538752"/>
              <a:gd name="connsiteX63" fmla="*/ 441283 w 12192000"/>
              <a:gd name="connsiteY63" fmla="*/ 831095 h 3538752"/>
              <a:gd name="connsiteX64" fmla="*/ 479705 w 12192000"/>
              <a:gd name="connsiteY64" fmla="*/ 842830 h 3538752"/>
              <a:gd name="connsiteX65" fmla="*/ 766623 w 12192000"/>
              <a:gd name="connsiteY65" fmla="*/ 890274 h 3538752"/>
              <a:gd name="connsiteX66" fmla="*/ 827314 w 12192000"/>
              <a:gd name="connsiteY66" fmla="*/ 899279 h 3538752"/>
              <a:gd name="connsiteX67" fmla="*/ 968620 w 12192000"/>
              <a:gd name="connsiteY67" fmla="*/ 906808 h 3538752"/>
              <a:gd name="connsiteX68" fmla="*/ 1045574 w 12192000"/>
              <a:gd name="connsiteY68" fmla="*/ 873732 h 3538752"/>
              <a:gd name="connsiteX69" fmla="*/ 1350289 w 12192000"/>
              <a:gd name="connsiteY69" fmla="*/ 908860 h 3538752"/>
              <a:gd name="connsiteX70" fmla="*/ 1499774 w 12192000"/>
              <a:gd name="connsiteY70" fmla="*/ 879592 h 3538752"/>
              <a:gd name="connsiteX71" fmla="*/ 1629709 w 12192000"/>
              <a:gd name="connsiteY71" fmla="*/ 954907 h 3538752"/>
              <a:gd name="connsiteX72" fmla="*/ 1640709 w 12192000"/>
              <a:gd name="connsiteY72" fmla="*/ 959160 h 3538752"/>
              <a:gd name="connsiteX73" fmla="*/ 1645414 w 12192000"/>
              <a:gd name="connsiteY73" fmla="*/ 956586 h 3538752"/>
              <a:gd name="connsiteX74" fmla="*/ 1676636 w 12192000"/>
              <a:gd name="connsiteY74" fmla="*/ 941547 h 3538752"/>
              <a:gd name="connsiteX75" fmla="*/ 1737817 w 12192000"/>
              <a:gd name="connsiteY75" fmla="*/ 943476 h 3538752"/>
              <a:gd name="connsiteX76" fmla="*/ 1862741 w 12192000"/>
              <a:gd name="connsiteY76" fmla="*/ 936709 h 3538752"/>
              <a:gd name="connsiteX77" fmla="*/ 2063928 w 12192000"/>
              <a:gd name="connsiteY77" fmla="*/ 905062 h 3538752"/>
              <a:gd name="connsiteX78" fmla="*/ 2380801 w 12192000"/>
              <a:gd name="connsiteY78" fmla="*/ 866883 h 3538752"/>
              <a:gd name="connsiteX79" fmla="*/ 2648603 w 12192000"/>
              <a:gd name="connsiteY79" fmla="*/ 772192 h 3538752"/>
              <a:gd name="connsiteX80" fmla="*/ 2885593 w 12192000"/>
              <a:gd name="connsiteY80" fmla="*/ 779705 h 3538752"/>
              <a:gd name="connsiteX81" fmla="*/ 3039071 w 12192000"/>
              <a:gd name="connsiteY81" fmla="*/ 765472 h 3538752"/>
              <a:gd name="connsiteX82" fmla="*/ 3129193 w 12192000"/>
              <a:gd name="connsiteY82" fmla="*/ 750110 h 3538752"/>
              <a:gd name="connsiteX83" fmla="*/ 3160750 w 12192000"/>
              <a:gd name="connsiteY83" fmla="*/ 733521 h 3538752"/>
              <a:gd name="connsiteX84" fmla="*/ 3206618 w 12192000"/>
              <a:gd name="connsiteY84" fmla="*/ 717584 h 3538752"/>
              <a:gd name="connsiteX85" fmla="*/ 3285495 w 12192000"/>
              <a:gd name="connsiteY85" fmla="*/ 681136 h 3538752"/>
              <a:gd name="connsiteX86" fmla="*/ 3395074 w 12192000"/>
              <a:gd name="connsiteY86" fmla="*/ 646640 h 3538752"/>
              <a:gd name="connsiteX87" fmla="*/ 3486313 w 12192000"/>
              <a:gd name="connsiteY87" fmla="*/ 667432 h 3538752"/>
              <a:gd name="connsiteX88" fmla="*/ 3491586 w 12192000"/>
              <a:gd name="connsiteY88" fmla="*/ 658085 h 3538752"/>
              <a:gd name="connsiteX89" fmla="*/ 3548983 w 12192000"/>
              <a:gd name="connsiteY89" fmla="*/ 650041 h 3538752"/>
              <a:gd name="connsiteX90" fmla="*/ 3731729 w 12192000"/>
              <a:gd name="connsiteY90" fmla="*/ 659133 h 3538752"/>
              <a:gd name="connsiteX91" fmla="*/ 3861674 w 12192000"/>
              <a:gd name="connsiteY91" fmla="*/ 641882 h 3538752"/>
              <a:gd name="connsiteX92" fmla="*/ 3912797 w 12192000"/>
              <a:gd name="connsiteY92" fmla="*/ 644975 h 3538752"/>
              <a:gd name="connsiteX93" fmla="*/ 3975778 w 12192000"/>
              <a:gd name="connsiteY93" fmla="*/ 620298 h 3538752"/>
              <a:gd name="connsiteX94" fmla="*/ 4072288 w 12192000"/>
              <a:gd name="connsiteY94" fmla="*/ 567935 h 3538752"/>
              <a:gd name="connsiteX95" fmla="*/ 4110070 w 12192000"/>
              <a:gd name="connsiteY95" fmla="*/ 575479 h 3538752"/>
              <a:gd name="connsiteX96" fmla="*/ 4148272 w 12192000"/>
              <a:gd name="connsiteY96" fmla="*/ 571651 h 3538752"/>
              <a:gd name="connsiteX97" fmla="*/ 4233003 w 12192000"/>
              <a:gd name="connsiteY97" fmla="*/ 535184 h 3538752"/>
              <a:gd name="connsiteX98" fmla="*/ 4283653 w 12192000"/>
              <a:gd name="connsiteY98" fmla="*/ 521503 h 3538752"/>
              <a:gd name="connsiteX99" fmla="*/ 4420068 w 12192000"/>
              <a:gd name="connsiteY99" fmla="*/ 476150 h 3538752"/>
              <a:gd name="connsiteX100" fmla="*/ 4571121 w 12192000"/>
              <a:gd name="connsiteY100" fmla="*/ 415972 h 3538752"/>
              <a:gd name="connsiteX101" fmla="*/ 4620533 w 12192000"/>
              <a:gd name="connsiteY101" fmla="*/ 384006 h 3538752"/>
              <a:gd name="connsiteX102" fmla="*/ 4690258 w 12192000"/>
              <a:gd name="connsiteY102" fmla="*/ 370034 h 3538752"/>
              <a:gd name="connsiteX103" fmla="*/ 4731045 w 12192000"/>
              <a:gd name="connsiteY103" fmla="*/ 370596 h 3538752"/>
              <a:gd name="connsiteX104" fmla="*/ 4798884 w 12192000"/>
              <a:gd name="connsiteY104" fmla="*/ 322785 h 3538752"/>
              <a:gd name="connsiteX105" fmla="*/ 4828155 w 12192000"/>
              <a:gd name="connsiteY105" fmla="*/ 313554 h 3538752"/>
              <a:gd name="connsiteX106" fmla="*/ 4843504 w 12192000"/>
              <a:gd name="connsiteY106" fmla="*/ 306165 h 3538752"/>
              <a:gd name="connsiteX107" fmla="*/ 4853353 w 12192000"/>
              <a:gd name="connsiteY107" fmla="*/ 317732 h 3538752"/>
              <a:gd name="connsiteX108" fmla="*/ 4898297 w 12192000"/>
              <a:gd name="connsiteY108" fmla="*/ 311130 h 3538752"/>
              <a:gd name="connsiteX109" fmla="*/ 4905046 w 12192000"/>
              <a:gd name="connsiteY109" fmla="*/ 308357 h 3538752"/>
              <a:gd name="connsiteX110" fmla="*/ 4940803 w 12192000"/>
              <a:gd name="connsiteY110" fmla="*/ 317667 h 3538752"/>
              <a:gd name="connsiteX111" fmla="*/ 4958985 w 12192000"/>
              <a:gd name="connsiteY111" fmla="*/ 319949 h 3538752"/>
              <a:gd name="connsiteX112" fmla="*/ 4964720 w 12192000"/>
              <a:gd name="connsiteY112" fmla="*/ 325809 h 3538752"/>
              <a:gd name="connsiteX113" fmla="*/ 4991255 w 12192000"/>
              <a:gd name="connsiteY113" fmla="*/ 326530 h 3538752"/>
              <a:gd name="connsiteX114" fmla="*/ 4994077 w 12192000"/>
              <a:gd name="connsiteY114" fmla="*/ 324646 h 3538752"/>
              <a:gd name="connsiteX115" fmla="*/ 5016802 w 12192000"/>
              <a:gd name="connsiteY115" fmla="*/ 332557 h 3538752"/>
              <a:gd name="connsiteX116" fmla="*/ 5091319 w 12192000"/>
              <a:gd name="connsiteY116" fmla="*/ 348029 h 3538752"/>
              <a:gd name="connsiteX117" fmla="*/ 5259336 w 12192000"/>
              <a:gd name="connsiteY117" fmla="*/ 353694 h 3538752"/>
              <a:gd name="connsiteX118" fmla="*/ 5491971 w 12192000"/>
              <a:gd name="connsiteY118" fmla="*/ 357541 h 3538752"/>
              <a:gd name="connsiteX119" fmla="*/ 5865838 w 12192000"/>
              <a:gd name="connsiteY119" fmla="*/ 337219 h 3538752"/>
              <a:gd name="connsiteX120" fmla="*/ 5995823 w 12192000"/>
              <a:gd name="connsiteY120" fmla="*/ 315792 h 3538752"/>
              <a:gd name="connsiteX121" fmla="*/ 6052915 w 12192000"/>
              <a:gd name="connsiteY121" fmla="*/ 328512 h 3538752"/>
              <a:gd name="connsiteX122" fmla="*/ 6093124 w 12192000"/>
              <a:gd name="connsiteY122" fmla="*/ 322912 h 3538752"/>
              <a:gd name="connsiteX123" fmla="*/ 6097661 w 12192000"/>
              <a:gd name="connsiteY123" fmla="*/ 319980 h 3538752"/>
              <a:gd name="connsiteX124" fmla="*/ 6116838 w 12192000"/>
              <a:gd name="connsiteY124" fmla="*/ 316995 h 3538752"/>
              <a:gd name="connsiteX125" fmla="*/ 6120984 w 12192000"/>
              <a:gd name="connsiteY125" fmla="*/ 305212 h 3538752"/>
              <a:gd name="connsiteX126" fmla="*/ 6148942 w 12192000"/>
              <a:gd name="connsiteY126" fmla="*/ 292880 h 3538752"/>
              <a:gd name="connsiteX127" fmla="*/ 6229970 w 12192000"/>
              <a:gd name="connsiteY127" fmla="*/ 294978 h 3538752"/>
              <a:gd name="connsiteX128" fmla="*/ 6355201 w 12192000"/>
              <a:gd name="connsiteY128" fmla="*/ 291080 h 3538752"/>
              <a:gd name="connsiteX129" fmla="*/ 6456586 w 12192000"/>
              <a:gd name="connsiteY129" fmla="*/ 284485 h 3538752"/>
              <a:gd name="connsiteX130" fmla="*/ 6494018 w 12192000"/>
              <a:gd name="connsiteY130" fmla="*/ 271015 h 3538752"/>
              <a:gd name="connsiteX131" fmla="*/ 6547019 w 12192000"/>
              <a:gd name="connsiteY131" fmla="*/ 259577 h 3538752"/>
              <a:gd name="connsiteX132" fmla="*/ 6644256 w 12192000"/>
              <a:gd name="connsiteY132" fmla="*/ 295158 h 3538752"/>
              <a:gd name="connsiteX133" fmla="*/ 6847031 w 12192000"/>
              <a:gd name="connsiteY133" fmla="*/ 277382 h 3538752"/>
              <a:gd name="connsiteX134" fmla="*/ 6889589 w 12192000"/>
              <a:gd name="connsiteY134" fmla="*/ 303507 h 3538752"/>
              <a:gd name="connsiteX135" fmla="*/ 6926533 w 12192000"/>
              <a:gd name="connsiteY135" fmla="*/ 318858 h 3538752"/>
              <a:gd name="connsiteX0" fmla="*/ 6926533 w 12192000"/>
              <a:gd name="connsiteY0" fmla="*/ 318858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07787 w 12192000"/>
              <a:gd name="connsiteY27" fmla="*/ 357117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11255 h 3538752"/>
              <a:gd name="connsiteX42" fmla="*/ 11189065 w 12192000"/>
              <a:gd name="connsiteY42" fmla="*/ 169465 h 3538752"/>
              <a:gd name="connsiteX43" fmla="*/ 11287301 w 12192000"/>
              <a:gd name="connsiteY43" fmla="*/ 180373 h 3538752"/>
              <a:gd name="connsiteX44" fmla="*/ 11324148 w 12192000"/>
              <a:gd name="connsiteY44" fmla="*/ 176162 h 3538752"/>
              <a:gd name="connsiteX45" fmla="*/ 11392201 w 12192000"/>
              <a:gd name="connsiteY45" fmla="*/ 140138 h 3538752"/>
              <a:gd name="connsiteX46" fmla="*/ 11447399 w 12192000"/>
              <a:gd name="connsiteY46" fmla="*/ 101780 h 3538752"/>
              <a:gd name="connsiteX47" fmla="*/ 11548919 w 12192000"/>
              <a:gd name="connsiteY47" fmla="*/ 60366 h 3538752"/>
              <a:gd name="connsiteX48" fmla="*/ 11704818 w 12192000"/>
              <a:gd name="connsiteY48" fmla="*/ 46421 h 3538752"/>
              <a:gd name="connsiteX49" fmla="*/ 11822950 w 12192000"/>
              <a:gd name="connsiteY49" fmla="*/ 3657 h 3538752"/>
              <a:gd name="connsiteX50" fmla="*/ 11945987 w 12192000"/>
              <a:gd name="connsiteY50" fmla="*/ 25218 h 3538752"/>
              <a:gd name="connsiteX51" fmla="*/ 12040956 w 12192000"/>
              <a:gd name="connsiteY51" fmla="*/ 69854 h 3538752"/>
              <a:gd name="connsiteX52" fmla="*/ 12117468 w 12192000"/>
              <a:gd name="connsiteY52" fmla="*/ 175055 h 3538752"/>
              <a:gd name="connsiteX53" fmla="*/ 12175691 w 12192000"/>
              <a:gd name="connsiteY53" fmla="*/ 258219 h 3538752"/>
              <a:gd name="connsiteX54" fmla="*/ 12192000 w 12192000"/>
              <a:gd name="connsiteY54" fmla="*/ 441106 h 3538752"/>
              <a:gd name="connsiteX55" fmla="*/ 12192000 w 12192000"/>
              <a:gd name="connsiteY55" fmla="*/ 3538752 h 3538752"/>
              <a:gd name="connsiteX56" fmla="*/ 0 w 12192000"/>
              <a:gd name="connsiteY56" fmla="*/ 3538752 h 3538752"/>
              <a:gd name="connsiteX57" fmla="*/ 0 w 12192000"/>
              <a:gd name="connsiteY57" fmla="*/ 2515851 h 3538752"/>
              <a:gd name="connsiteX58" fmla="*/ 0 w 12192000"/>
              <a:gd name="connsiteY58" fmla="*/ 1519772 h 3538752"/>
              <a:gd name="connsiteX59" fmla="*/ 0 w 12192000"/>
              <a:gd name="connsiteY59" fmla="*/ 787942 h 3538752"/>
              <a:gd name="connsiteX60" fmla="*/ 76043 w 12192000"/>
              <a:gd name="connsiteY60" fmla="*/ 783579 h 3538752"/>
              <a:gd name="connsiteX61" fmla="*/ 156777 w 12192000"/>
              <a:gd name="connsiteY61" fmla="*/ 801341 h 3538752"/>
              <a:gd name="connsiteX62" fmla="*/ 390282 w 12192000"/>
              <a:gd name="connsiteY62" fmla="*/ 808065 h 3538752"/>
              <a:gd name="connsiteX63" fmla="*/ 441283 w 12192000"/>
              <a:gd name="connsiteY63" fmla="*/ 831095 h 3538752"/>
              <a:gd name="connsiteX64" fmla="*/ 479705 w 12192000"/>
              <a:gd name="connsiteY64" fmla="*/ 842830 h 3538752"/>
              <a:gd name="connsiteX65" fmla="*/ 766623 w 12192000"/>
              <a:gd name="connsiteY65" fmla="*/ 890274 h 3538752"/>
              <a:gd name="connsiteX66" fmla="*/ 827314 w 12192000"/>
              <a:gd name="connsiteY66" fmla="*/ 899279 h 3538752"/>
              <a:gd name="connsiteX67" fmla="*/ 968620 w 12192000"/>
              <a:gd name="connsiteY67" fmla="*/ 906808 h 3538752"/>
              <a:gd name="connsiteX68" fmla="*/ 1045574 w 12192000"/>
              <a:gd name="connsiteY68" fmla="*/ 873732 h 3538752"/>
              <a:gd name="connsiteX69" fmla="*/ 1350289 w 12192000"/>
              <a:gd name="connsiteY69" fmla="*/ 908860 h 3538752"/>
              <a:gd name="connsiteX70" fmla="*/ 1499774 w 12192000"/>
              <a:gd name="connsiteY70" fmla="*/ 879592 h 3538752"/>
              <a:gd name="connsiteX71" fmla="*/ 1629709 w 12192000"/>
              <a:gd name="connsiteY71" fmla="*/ 954907 h 3538752"/>
              <a:gd name="connsiteX72" fmla="*/ 1640709 w 12192000"/>
              <a:gd name="connsiteY72" fmla="*/ 959160 h 3538752"/>
              <a:gd name="connsiteX73" fmla="*/ 1645414 w 12192000"/>
              <a:gd name="connsiteY73" fmla="*/ 956586 h 3538752"/>
              <a:gd name="connsiteX74" fmla="*/ 1676636 w 12192000"/>
              <a:gd name="connsiteY74" fmla="*/ 941547 h 3538752"/>
              <a:gd name="connsiteX75" fmla="*/ 1737817 w 12192000"/>
              <a:gd name="connsiteY75" fmla="*/ 943476 h 3538752"/>
              <a:gd name="connsiteX76" fmla="*/ 1862741 w 12192000"/>
              <a:gd name="connsiteY76" fmla="*/ 936709 h 3538752"/>
              <a:gd name="connsiteX77" fmla="*/ 2063928 w 12192000"/>
              <a:gd name="connsiteY77" fmla="*/ 905062 h 3538752"/>
              <a:gd name="connsiteX78" fmla="*/ 2380801 w 12192000"/>
              <a:gd name="connsiteY78" fmla="*/ 866883 h 3538752"/>
              <a:gd name="connsiteX79" fmla="*/ 2648603 w 12192000"/>
              <a:gd name="connsiteY79" fmla="*/ 772192 h 3538752"/>
              <a:gd name="connsiteX80" fmla="*/ 2885593 w 12192000"/>
              <a:gd name="connsiteY80" fmla="*/ 779705 h 3538752"/>
              <a:gd name="connsiteX81" fmla="*/ 3039071 w 12192000"/>
              <a:gd name="connsiteY81" fmla="*/ 765472 h 3538752"/>
              <a:gd name="connsiteX82" fmla="*/ 3129193 w 12192000"/>
              <a:gd name="connsiteY82" fmla="*/ 750110 h 3538752"/>
              <a:gd name="connsiteX83" fmla="*/ 3160750 w 12192000"/>
              <a:gd name="connsiteY83" fmla="*/ 733521 h 3538752"/>
              <a:gd name="connsiteX84" fmla="*/ 3206618 w 12192000"/>
              <a:gd name="connsiteY84" fmla="*/ 717584 h 3538752"/>
              <a:gd name="connsiteX85" fmla="*/ 3285495 w 12192000"/>
              <a:gd name="connsiteY85" fmla="*/ 681136 h 3538752"/>
              <a:gd name="connsiteX86" fmla="*/ 3395074 w 12192000"/>
              <a:gd name="connsiteY86" fmla="*/ 646640 h 3538752"/>
              <a:gd name="connsiteX87" fmla="*/ 3486313 w 12192000"/>
              <a:gd name="connsiteY87" fmla="*/ 667432 h 3538752"/>
              <a:gd name="connsiteX88" fmla="*/ 3491586 w 12192000"/>
              <a:gd name="connsiteY88" fmla="*/ 658085 h 3538752"/>
              <a:gd name="connsiteX89" fmla="*/ 3548983 w 12192000"/>
              <a:gd name="connsiteY89" fmla="*/ 650041 h 3538752"/>
              <a:gd name="connsiteX90" fmla="*/ 3731729 w 12192000"/>
              <a:gd name="connsiteY90" fmla="*/ 659133 h 3538752"/>
              <a:gd name="connsiteX91" fmla="*/ 3861674 w 12192000"/>
              <a:gd name="connsiteY91" fmla="*/ 641882 h 3538752"/>
              <a:gd name="connsiteX92" fmla="*/ 3912797 w 12192000"/>
              <a:gd name="connsiteY92" fmla="*/ 644975 h 3538752"/>
              <a:gd name="connsiteX93" fmla="*/ 3975778 w 12192000"/>
              <a:gd name="connsiteY93" fmla="*/ 620298 h 3538752"/>
              <a:gd name="connsiteX94" fmla="*/ 4072288 w 12192000"/>
              <a:gd name="connsiteY94" fmla="*/ 567935 h 3538752"/>
              <a:gd name="connsiteX95" fmla="*/ 4110070 w 12192000"/>
              <a:gd name="connsiteY95" fmla="*/ 575479 h 3538752"/>
              <a:gd name="connsiteX96" fmla="*/ 4148272 w 12192000"/>
              <a:gd name="connsiteY96" fmla="*/ 571651 h 3538752"/>
              <a:gd name="connsiteX97" fmla="*/ 4233003 w 12192000"/>
              <a:gd name="connsiteY97" fmla="*/ 535184 h 3538752"/>
              <a:gd name="connsiteX98" fmla="*/ 4283653 w 12192000"/>
              <a:gd name="connsiteY98" fmla="*/ 521503 h 3538752"/>
              <a:gd name="connsiteX99" fmla="*/ 4420068 w 12192000"/>
              <a:gd name="connsiteY99" fmla="*/ 476150 h 3538752"/>
              <a:gd name="connsiteX100" fmla="*/ 4571121 w 12192000"/>
              <a:gd name="connsiteY100" fmla="*/ 415972 h 3538752"/>
              <a:gd name="connsiteX101" fmla="*/ 4620533 w 12192000"/>
              <a:gd name="connsiteY101" fmla="*/ 384006 h 3538752"/>
              <a:gd name="connsiteX102" fmla="*/ 4690258 w 12192000"/>
              <a:gd name="connsiteY102" fmla="*/ 370034 h 3538752"/>
              <a:gd name="connsiteX103" fmla="*/ 4731045 w 12192000"/>
              <a:gd name="connsiteY103" fmla="*/ 370596 h 3538752"/>
              <a:gd name="connsiteX104" fmla="*/ 4798884 w 12192000"/>
              <a:gd name="connsiteY104" fmla="*/ 322785 h 3538752"/>
              <a:gd name="connsiteX105" fmla="*/ 4828155 w 12192000"/>
              <a:gd name="connsiteY105" fmla="*/ 313554 h 3538752"/>
              <a:gd name="connsiteX106" fmla="*/ 4843504 w 12192000"/>
              <a:gd name="connsiteY106" fmla="*/ 306165 h 3538752"/>
              <a:gd name="connsiteX107" fmla="*/ 4853353 w 12192000"/>
              <a:gd name="connsiteY107" fmla="*/ 317732 h 3538752"/>
              <a:gd name="connsiteX108" fmla="*/ 4898297 w 12192000"/>
              <a:gd name="connsiteY108" fmla="*/ 311130 h 3538752"/>
              <a:gd name="connsiteX109" fmla="*/ 4905046 w 12192000"/>
              <a:gd name="connsiteY109" fmla="*/ 308357 h 3538752"/>
              <a:gd name="connsiteX110" fmla="*/ 4940803 w 12192000"/>
              <a:gd name="connsiteY110" fmla="*/ 317667 h 3538752"/>
              <a:gd name="connsiteX111" fmla="*/ 4958985 w 12192000"/>
              <a:gd name="connsiteY111" fmla="*/ 319949 h 3538752"/>
              <a:gd name="connsiteX112" fmla="*/ 4964720 w 12192000"/>
              <a:gd name="connsiteY112" fmla="*/ 325809 h 3538752"/>
              <a:gd name="connsiteX113" fmla="*/ 4991255 w 12192000"/>
              <a:gd name="connsiteY113" fmla="*/ 326530 h 3538752"/>
              <a:gd name="connsiteX114" fmla="*/ 4994077 w 12192000"/>
              <a:gd name="connsiteY114" fmla="*/ 324646 h 3538752"/>
              <a:gd name="connsiteX115" fmla="*/ 5016802 w 12192000"/>
              <a:gd name="connsiteY115" fmla="*/ 332557 h 3538752"/>
              <a:gd name="connsiteX116" fmla="*/ 5091319 w 12192000"/>
              <a:gd name="connsiteY116" fmla="*/ 348029 h 3538752"/>
              <a:gd name="connsiteX117" fmla="*/ 5259336 w 12192000"/>
              <a:gd name="connsiteY117" fmla="*/ 353694 h 3538752"/>
              <a:gd name="connsiteX118" fmla="*/ 5491971 w 12192000"/>
              <a:gd name="connsiteY118" fmla="*/ 357541 h 3538752"/>
              <a:gd name="connsiteX119" fmla="*/ 5865838 w 12192000"/>
              <a:gd name="connsiteY119" fmla="*/ 337219 h 3538752"/>
              <a:gd name="connsiteX120" fmla="*/ 5995823 w 12192000"/>
              <a:gd name="connsiteY120" fmla="*/ 315792 h 3538752"/>
              <a:gd name="connsiteX121" fmla="*/ 6052915 w 12192000"/>
              <a:gd name="connsiteY121" fmla="*/ 328512 h 3538752"/>
              <a:gd name="connsiteX122" fmla="*/ 6093124 w 12192000"/>
              <a:gd name="connsiteY122" fmla="*/ 322912 h 3538752"/>
              <a:gd name="connsiteX123" fmla="*/ 6097661 w 12192000"/>
              <a:gd name="connsiteY123" fmla="*/ 319980 h 3538752"/>
              <a:gd name="connsiteX124" fmla="*/ 6116838 w 12192000"/>
              <a:gd name="connsiteY124" fmla="*/ 316995 h 3538752"/>
              <a:gd name="connsiteX125" fmla="*/ 6120984 w 12192000"/>
              <a:gd name="connsiteY125" fmla="*/ 305212 h 3538752"/>
              <a:gd name="connsiteX126" fmla="*/ 6148942 w 12192000"/>
              <a:gd name="connsiteY126" fmla="*/ 292880 h 3538752"/>
              <a:gd name="connsiteX127" fmla="*/ 6229970 w 12192000"/>
              <a:gd name="connsiteY127" fmla="*/ 294978 h 3538752"/>
              <a:gd name="connsiteX128" fmla="*/ 6355201 w 12192000"/>
              <a:gd name="connsiteY128" fmla="*/ 291080 h 3538752"/>
              <a:gd name="connsiteX129" fmla="*/ 6456586 w 12192000"/>
              <a:gd name="connsiteY129" fmla="*/ 284485 h 3538752"/>
              <a:gd name="connsiteX130" fmla="*/ 6494018 w 12192000"/>
              <a:gd name="connsiteY130" fmla="*/ 271015 h 3538752"/>
              <a:gd name="connsiteX131" fmla="*/ 6547019 w 12192000"/>
              <a:gd name="connsiteY131" fmla="*/ 259577 h 3538752"/>
              <a:gd name="connsiteX132" fmla="*/ 6644256 w 12192000"/>
              <a:gd name="connsiteY132" fmla="*/ 295158 h 3538752"/>
              <a:gd name="connsiteX133" fmla="*/ 6829160 w 12192000"/>
              <a:gd name="connsiteY133" fmla="*/ 306319 h 3538752"/>
              <a:gd name="connsiteX134" fmla="*/ 6889589 w 12192000"/>
              <a:gd name="connsiteY134" fmla="*/ 303507 h 3538752"/>
              <a:gd name="connsiteX135" fmla="*/ 6926533 w 12192000"/>
              <a:gd name="connsiteY135" fmla="*/ 318858 h 3538752"/>
              <a:gd name="connsiteX0" fmla="*/ 6926533 w 12192000"/>
              <a:gd name="connsiteY0" fmla="*/ 318858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07787 w 12192000"/>
              <a:gd name="connsiteY27" fmla="*/ 357117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11255 h 3538752"/>
              <a:gd name="connsiteX42" fmla="*/ 11200979 w 12192000"/>
              <a:gd name="connsiteY42" fmla="*/ 205636 h 3538752"/>
              <a:gd name="connsiteX43" fmla="*/ 11287301 w 12192000"/>
              <a:gd name="connsiteY43" fmla="*/ 180373 h 3538752"/>
              <a:gd name="connsiteX44" fmla="*/ 11324148 w 12192000"/>
              <a:gd name="connsiteY44" fmla="*/ 176162 h 3538752"/>
              <a:gd name="connsiteX45" fmla="*/ 11392201 w 12192000"/>
              <a:gd name="connsiteY45" fmla="*/ 140138 h 3538752"/>
              <a:gd name="connsiteX46" fmla="*/ 11447399 w 12192000"/>
              <a:gd name="connsiteY46" fmla="*/ 101780 h 3538752"/>
              <a:gd name="connsiteX47" fmla="*/ 11548919 w 12192000"/>
              <a:gd name="connsiteY47" fmla="*/ 60366 h 3538752"/>
              <a:gd name="connsiteX48" fmla="*/ 11704818 w 12192000"/>
              <a:gd name="connsiteY48" fmla="*/ 46421 h 3538752"/>
              <a:gd name="connsiteX49" fmla="*/ 11822950 w 12192000"/>
              <a:gd name="connsiteY49" fmla="*/ 3657 h 3538752"/>
              <a:gd name="connsiteX50" fmla="*/ 11945987 w 12192000"/>
              <a:gd name="connsiteY50" fmla="*/ 25218 h 3538752"/>
              <a:gd name="connsiteX51" fmla="*/ 12040956 w 12192000"/>
              <a:gd name="connsiteY51" fmla="*/ 69854 h 3538752"/>
              <a:gd name="connsiteX52" fmla="*/ 12117468 w 12192000"/>
              <a:gd name="connsiteY52" fmla="*/ 175055 h 3538752"/>
              <a:gd name="connsiteX53" fmla="*/ 12175691 w 12192000"/>
              <a:gd name="connsiteY53" fmla="*/ 258219 h 3538752"/>
              <a:gd name="connsiteX54" fmla="*/ 12192000 w 12192000"/>
              <a:gd name="connsiteY54" fmla="*/ 441106 h 3538752"/>
              <a:gd name="connsiteX55" fmla="*/ 12192000 w 12192000"/>
              <a:gd name="connsiteY55" fmla="*/ 3538752 h 3538752"/>
              <a:gd name="connsiteX56" fmla="*/ 0 w 12192000"/>
              <a:gd name="connsiteY56" fmla="*/ 3538752 h 3538752"/>
              <a:gd name="connsiteX57" fmla="*/ 0 w 12192000"/>
              <a:gd name="connsiteY57" fmla="*/ 2515851 h 3538752"/>
              <a:gd name="connsiteX58" fmla="*/ 0 w 12192000"/>
              <a:gd name="connsiteY58" fmla="*/ 1519772 h 3538752"/>
              <a:gd name="connsiteX59" fmla="*/ 0 w 12192000"/>
              <a:gd name="connsiteY59" fmla="*/ 787942 h 3538752"/>
              <a:gd name="connsiteX60" fmla="*/ 76043 w 12192000"/>
              <a:gd name="connsiteY60" fmla="*/ 783579 h 3538752"/>
              <a:gd name="connsiteX61" fmla="*/ 156777 w 12192000"/>
              <a:gd name="connsiteY61" fmla="*/ 801341 h 3538752"/>
              <a:gd name="connsiteX62" fmla="*/ 390282 w 12192000"/>
              <a:gd name="connsiteY62" fmla="*/ 808065 h 3538752"/>
              <a:gd name="connsiteX63" fmla="*/ 441283 w 12192000"/>
              <a:gd name="connsiteY63" fmla="*/ 831095 h 3538752"/>
              <a:gd name="connsiteX64" fmla="*/ 479705 w 12192000"/>
              <a:gd name="connsiteY64" fmla="*/ 842830 h 3538752"/>
              <a:gd name="connsiteX65" fmla="*/ 766623 w 12192000"/>
              <a:gd name="connsiteY65" fmla="*/ 890274 h 3538752"/>
              <a:gd name="connsiteX66" fmla="*/ 827314 w 12192000"/>
              <a:gd name="connsiteY66" fmla="*/ 899279 h 3538752"/>
              <a:gd name="connsiteX67" fmla="*/ 968620 w 12192000"/>
              <a:gd name="connsiteY67" fmla="*/ 906808 h 3538752"/>
              <a:gd name="connsiteX68" fmla="*/ 1045574 w 12192000"/>
              <a:gd name="connsiteY68" fmla="*/ 873732 h 3538752"/>
              <a:gd name="connsiteX69" fmla="*/ 1350289 w 12192000"/>
              <a:gd name="connsiteY69" fmla="*/ 908860 h 3538752"/>
              <a:gd name="connsiteX70" fmla="*/ 1499774 w 12192000"/>
              <a:gd name="connsiteY70" fmla="*/ 879592 h 3538752"/>
              <a:gd name="connsiteX71" fmla="*/ 1629709 w 12192000"/>
              <a:gd name="connsiteY71" fmla="*/ 954907 h 3538752"/>
              <a:gd name="connsiteX72" fmla="*/ 1640709 w 12192000"/>
              <a:gd name="connsiteY72" fmla="*/ 959160 h 3538752"/>
              <a:gd name="connsiteX73" fmla="*/ 1645414 w 12192000"/>
              <a:gd name="connsiteY73" fmla="*/ 956586 h 3538752"/>
              <a:gd name="connsiteX74" fmla="*/ 1676636 w 12192000"/>
              <a:gd name="connsiteY74" fmla="*/ 941547 h 3538752"/>
              <a:gd name="connsiteX75" fmla="*/ 1737817 w 12192000"/>
              <a:gd name="connsiteY75" fmla="*/ 943476 h 3538752"/>
              <a:gd name="connsiteX76" fmla="*/ 1862741 w 12192000"/>
              <a:gd name="connsiteY76" fmla="*/ 936709 h 3538752"/>
              <a:gd name="connsiteX77" fmla="*/ 2063928 w 12192000"/>
              <a:gd name="connsiteY77" fmla="*/ 905062 h 3538752"/>
              <a:gd name="connsiteX78" fmla="*/ 2380801 w 12192000"/>
              <a:gd name="connsiteY78" fmla="*/ 866883 h 3538752"/>
              <a:gd name="connsiteX79" fmla="*/ 2648603 w 12192000"/>
              <a:gd name="connsiteY79" fmla="*/ 772192 h 3538752"/>
              <a:gd name="connsiteX80" fmla="*/ 2885593 w 12192000"/>
              <a:gd name="connsiteY80" fmla="*/ 779705 h 3538752"/>
              <a:gd name="connsiteX81" fmla="*/ 3039071 w 12192000"/>
              <a:gd name="connsiteY81" fmla="*/ 765472 h 3538752"/>
              <a:gd name="connsiteX82" fmla="*/ 3129193 w 12192000"/>
              <a:gd name="connsiteY82" fmla="*/ 750110 h 3538752"/>
              <a:gd name="connsiteX83" fmla="*/ 3160750 w 12192000"/>
              <a:gd name="connsiteY83" fmla="*/ 733521 h 3538752"/>
              <a:gd name="connsiteX84" fmla="*/ 3206618 w 12192000"/>
              <a:gd name="connsiteY84" fmla="*/ 717584 h 3538752"/>
              <a:gd name="connsiteX85" fmla="*/ 3285495 w 12192000"/>
              <a:gd name="connsiteY85" fmla="*/ 681136 h 3538752"/>
              <a:gd name="connsiteX86" fmla="*/ 3395074 w 12192000"/>
              <a:gd name="connsiteY86" fmla="*/ 646640 h 3538752"/>
              <a:gd name="connsiteX87" fmla="*/ 3486313 w 12192000"/>
              <a:gd name="connsiteY87" fmla="*/ 667432 h 3538752"/>
              <a:gd name="connsiteX88" fmla="*/ 3491586 w 12192000"/>
              <a:gd name="connsiteY88" fmla="*/ 658085 h 3538752"/>
              <a:gd name="connsiteX89" fmla="*/ 3548983 w 12192000"/>
              <a:gd name="connsiteY89" fmla="*/ 650041 h 3538752"/>
              <a:gd name="connsiteX90" fmla="*/ 3731729 w 12192000"/>
              <a:gd name="connsiteY90" fmla="*/ 659133 h 3538752"/>
              <a:gd name="connsiteX91" fmla="*/ 3861674 w 12192000"/>
              <a:gd name="connsiteY91" fmla="*/ 641882 h 3538752"/>
              <a:gd name="connsiteX92" fmla="*/ 3912797 w 12192000"/>
              <a:gd name="connsiteY92" fmla="*/ 644975 h 3538752"/>
              <a:gd name="connsiteX93" fmla="*/ 3975778 w 12192000"/>
              <a:gd name="connsiteY93" fmla="*/ 620298 h 3538752"/>
              <a:gd name="connsiteX94" fmla="*/ 4072288 w 12192000"/>
              <a:gd name="connsiteY94" fmla="*/ 567935 h 3538752"/>
              <a:gd name="connsiteX95" fmla="*/ 4110070 w 12192000"/>
              <a:gd name="connsiteY95" fmla="*/ 575479 h 3538752"/>
              <a:gd name="connsiteX96" fmla="*/ 4148272 w 12192000"/>
              <a:gd name="connsiteY96" fmla="*/ 571651 h 3538752"/>
              <a:gd name="connsiteX97" fmla="*/ 4233003 w 12192000"/>
              <a:gd name="connsiteY97" fmla="*/ 535184 h 3538752"/>
              <a:gd name="connsiteX98" fmla="*/ 4283653 w 12192000"/>
              <a:gd name="connsiteY98" fmla="*/ 521503 h 3538752"/>
              <a:gd name="connsiteX99" fmla="*/ 4420068 w 12192000"/>
              <a:gd name="connsiteY99" fmla="*/ 476150 h 3538752"/>
              <a:gd name="connsiteX100" fmla="*/ 4571121 w 12192000"/>
              <a:gd name="connsiteY100" fmla="*/ 415972 h 3538752"/>
              <a:gd name="connsiteX101" fmla="*/ 4620533 w 12192000"/>
              <a:gd name="connsiteY101" fmla="*/ 384006 h 3538752"/>
              <a:gd name="connsiteX102" fmla="*/ 4690258 w 12192000"/>
              <a:gd name="connsiteY102" fmla="*/ 370034 h 3538752"/>
              <a:gd name="connsiteX103" fmla="*/ 4731045 w 12192000"/>
              <a:gd name="connsiteY103" fmla="*/ 370596 h 3538752"/>
              <a:gd name="connsiteX104" fmla="*/ 4798884 w 12192000"/>
              <a:gd name="connsiteY104" fmla="*/ 322785 h 3538752"/>
              <a:gd name="connsiteX105" fmla="*/ 4828155 w 12192000"/>
              <a:gd name="connsiteY105" fmla="*/ 313554 h 3538752"/>
              <a:gd name="connsiteX106" fmla="*/ 4843504 w 12192000"/>
              <a:gd name="connsiteY106" fmla="*/ 306165 h 3538752"/>
              <a:gd name="connsiteX107" fmla="*/ 4853353 w 12192000"/>
              <a:gd name="connsiteY107" fmla="*/ 317732 h 3538752"/>
              <a:gd name="connsiteX108" fmla="*/ 4898297 w 12192000"/>
              <a:gd name="connsiteY108" fmla="*/ 311130 h 3538752"/>
              <a:gd name="connsiteX109" fmla="*/ 4905046 w 12192000"/>
              <a:gd name="connsiteY109" fmla="*/ 308357 h 3538752"/>
              <a:gd name="connsiteX110" fmla="*/ 4940803 w 12192000"/>
              <a:gd name="connsiteY110" fmla="*/ 317667 h 3538752"/>
              <a:gd name="connsiteX111" fmla="*/ 4958985 w 12192000"/>
              <a:gd name="connsiteY111" fmla="*/ 319949 h 3538752"/>
              <a:gd name="connsiteX112" fmla="*/ 4964720 w 12192000"/>
              <a:gd name="connsiteY112" fmla="*/ 325809 h 3538752"/>
              <a:gd name="connsiteX113" fmla="*/ 4991255 w 12192000"/>
              <a:gd name="connsiteY113" fmla="*/ 326530 h 3538752"/>
              <a:gd name="connsiteX114" fmla="*/ 4994077 w 12192000"/>
              <a:gd name="connsiteY114" fmla="*/ 324646 h 3538752"/>
              <a:gd name="connsiteX115" fmla="*/ 5016802 w 12192000"/>
              <a:gd name="connsiteY115" fmla="*/ 332557 h 3538752"/>
              <a:gd name="connsiteX116" fmla="*/ 5091319 w 12192000"/>
              <a:gd name="connsiteY116" fmla="*/ 348029 h 3538752"/>
              <a:gd name="connsiteX117" fmla="*/ 5259336 w 12192000"/>
              <a:gd name="connsiteY117" fmla="*/ 353694 h 3538752"/>
              <a:gd name="connsiteX118" fmla="*/ 5491971 w 12192000"/>
              <a:gd name="connsiteY118" fmla="*/ 357541 h 3538752"/>
              <a:gd name="connsiteX119" fmla="*/ 5865838 w 12192000"/>
              <a:gd name="connsiteY119" fmla="*/ 337219 h 3538752"/>
              <a:gd name="connsiteX120" fmla="*/ 5995823 w 12192000"/>
              <a:gd name="connsiteY120" fmla="*/ 315792 h 3538752"/>
              <a:gd name="connsiteX121" fmla="*/ 6052915 w 12192000"/>
              <a:gd name="connsiteY121" fmla="*/ 328512 h 3538752"/>
              <a:gd name="connsiteX122" fmla="*/ 6093124 w 12192000"/>
              <a:gd name="connsiteY122" fmla="*/ 322912 h 3538752"/>
              <a:gd name="connsiteX123" fmla="*/ 6097661 w 12192000"/>
              <a:gd name="connsiteY123" fmla="*/ 319980 h 3538752"/>
              <a:gd name="connsiteX124" fmla="*/ 6116838 w 12192000"/>
              <a:gd name="connsiteY124" fmla="*/ 316995 h 3538752"/>
              <a:gd name="connsiteX125" fmla="*/ 6120984 w 12192000"/>
              <a:gd name="connsiteY125" fmla="*/ 305212 h 3538752"/>
              <a:gd name="connsiteX126" fmla="*/ 6148942 w 12192000"/>
              <a:gd name="connsiteY126" fmla="*/ 292880 h 3538752"/>
              <a:gd name="connsiteX127" fmla="*/ 6229970 w 12192000"/>
              <a:gd name="connsiteY127" fmla="*/ 294978 h 3538752"/>
              <a:gd name="connsiteX128" fmla="*/ 6355201 w 12192000"/>
              <a:gd name="connsiteY128" fmla="*/ 291080 h 3538752"/>
              <a:gd name="connsiteX129" fmla="*/ 6456586 w 12192000"/>
              <a:gd name="connsiteY129" fmla="*/ 284485 h 3538752"/>
              <a:gd name="connsiteX130" fmla="*/ 6494018 w 12192000"/>
              <a:gd name="connsiteY130" fmla="*/ 271015 h 3538752"/>
              <a:gd name="connsiteX131" fmla="*/ 6547019 w 12192000"/>
              <a:gd name="connsiteY131" fmla="*/ 259577 h 3538752"/>
              <a:gd name="connsiteX132" fmla="*/ 6644256 w 12192000"/>
              <a:gd name="connsiteY132" fmla="*/ 295158 h 3538752"/>
              <a:gd name="connsiteX133" fmla="*/ 6829160 w 12192000"/>
              <a:gd name="connsiteY133" fmla="*/ 306319 h 3538752"/>
              <a:gd name="connsiteX134" fmla="*/ 6889589 w 12192000"/>
              <a:gd name="connsiteY134" fmla="*/ 303507 h 3538752"/>
              <a:gd name="connsiteX135" fmla="*/ 6926533 w 12192000"/>
              <a:gd name="connsiteY135" fmla="*/ 318858 h 3538752"/>
              <a:gd name="connsiteX0" fmla="*/ 6926533 w 12192000"/>
              <a:gd name="connsiteY0" fmla="*/ 318858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49486 w 12192000"/>
              <a:gd name="connsiteY27" fmla="*/ 378819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11255 h 3538752"/>
              <a:gd name="connsiteX42" fmla="*/ 11200979 w 12192000"/>
              <a:gd name="connsiteY42" fmla="*/ 205636 h 3538752"/>
              <a:gd name="connsiteX43" fmla="*/ 11287301 w 12192000"/>
              <a:gd name="connsiteY43" fmla="*/ 180373 h 3538752"/>
              <a:gd name="connsiteX44" fmla="*/ 11324148 w 12192000"/>
              <a:gd name="connsiteY44" fmla="*/ 176162 h 3538752"/>
              <a:gd name="connsiteX45" fmla="*/ 11392201 w 12192000"/>
              <a:gd name="connsiteY45" fmla="*/ 140138 h 3538752"/>
              <a:gd name="connsiteX46" fmla="*/ 11447399 w 12192000"/>
              <a:gd name="connsiteY46" fmla="*/ 101780 h 3538752"/>
              <a:gd name="connsiteX47" fmla="*/ 11548919 w 12192000"/>
              <a:gd name="connsiteY47" fmla="*/ 60366 h 3538752"/>
              <a:gd name="connsiteX48" fmla="*/ 11704818 w 12192000"/>
              <a:gd name="connsiteY48" fmla="*/ 46421 h 3538752"/>
              <a:gd name="connsiteX49" fmla="*/ 11822950 w 12192000"/>
              <a:gd name="connsiteY49" fmla="*/ 3657 h 3538752"/>
              <a:gd name="connsiteX50" fmla="*/ 11945987 w 12192000"/>
              <a:gd name="connsiteY50" fmla="*/ 25218 h 3538752"/>
              <a:gd name="connsiteX51" fmla="*/ 12040956 w 12192000"/>
              <a:gd name="connsiteY51" fmla="*/ 69854 h 3538752"/>
              <a:gd name="connsiteX52" fmla="*/ 12117468 w 12192000"/>
              <a:gd name="connsiteY52" fmla="*/ 175055 h 3538752"/>
              <a:gd name="connsiteX53" fmla="*/ 12175691 w 12192000"/>
              <a:gd name="connsiteY53" fmla="*/ 258219 h 3538752"/>
              <a:gd name="connsiteX54" fmla="*/ 12192000 w 12192000"/>
              <a:gd name="connsiteY54" fmla="*/ 441106 h 3538752"/>
              <a:gd name="connsiteX55" fmla="*/ 12192000 w 12192000"/>
              <a:gd name="connsiteY55" fmla="*/ 3538752 h 3538752"/>
              <a:gd name="connsiteX56" fmla="*/ 0 w 12192000"/>
              <a:gd name="connsiteY56" fmla="*/ 3538752 h 3538752"/>
              <a:gd name="connsiteX57" fmla="*/ 0 w 12192000"/>
              <a:gd name="connsiteY57" fmla="*/ 2515851 h 3538752"/>
              <a:gd name="connsiteX58" fmla="*/ 0 w 12192000"/>
              <a:gd name="connsiteY58" fmla="*/ 1519772 h 3538752"/>
              <a:gd name="connsiteX59" fmla="*/ 0 w 12192000"/>
              <a:gd name="connsiteY59" fmla="*/ 787942 h 3538752"/>
              <a:gd name="connsiteX60" fmla="*/ 76043 w 12192000"/>
              <a:gd name="connsiteY60" fmla="*/ 783579 h 3538752"/>
              <a:gd name="connsiteX61" fmla="*/ 156777 w 12192000"/>
              <a:gd name="connsiteY61" fmla="*/ 801341 h 3538752"/>
              <a:gd name="connsiteX62" fmla="*/ 390282 w 12192000"/>
              <a:gd name="connsiteY62" fmla="*/ 808065 h 3538752"/>
              <a:gd name="connsiteX63" fmla="*/ 441283 w 12192000"/>
              <a:gd name="connsiteY63" fmla="*/ 831095 h 3538752"/>
              <a:gd name="connsiteX64" fmla="*/ 479705 w 12192000"/>
              <a:gd name="connsiteY64" fmla="*/ 842830 h 3538752"/>
              <a:gd name="connsiteX65" fmla="*/ 766623 w 12192000"/>
              <a:gd name="connsiteY65" fmla="*/ 890274 h 3538752"/>
              <a:gd name="connsiteX66" fmla="*/ 827314 w 12192000"/>
              <a:gd name="connsiteY66" fmla="*/ 899279 h 3538752"/>
              <a:gd name="connsiteX67" fmla="*/ 968620 w 12192000"/>
              <a:gd name="connsiteY67" fmla="*/ 906808 h 3538752"/>
              <a:gd name="connsiteX68" fmla="*/ 1045574 w 12192000"/>
              <a:gd name="connsiteY68" fmla="*/ 873732 h 3538752"/>
              <a:gd name="connsiteX69" fmla="*/ 1350289 w 12192000"/>
              <a:gd name="connsiteY69" fmla="*/ 908860 h 3538752"/>
              <a:gd name="connsiteX70" fmla="*/ 1499774 w 12192000"/>
              <a:gd name="connsiteY70" fmla="*/ 879592 h 3538752"/>
              <a:gd name="connsiteX71" fmla="*/ 1629709 w 12192000"/>
              <a:gd name="connsiteY71" fmla="*/ 954907 h 3538752"/>
              <a:gd name="connsiteX72" fmla="*/ 1640709 w 12192000"/>
              <a:gd name="connsiteY72" fmla="*/ 959160 h 3538752"/>
              <a:gd name="connsiteX73" fmla="*/ 1645414 w 12192000"/>
              <a:gd name="connsiteY73" fmla="*/ 956586 h 3538752"/>
              <a:gd name="connsiteX74" fmla="*/ 1676636 w 12192000"/>
              <a:gd name="connsiteY74" fmla="*/ 941547 h 3538752"/>
              <a:gd name="connsiteX75" fmla="*/ 1737817 w 12192000"/>
              <a:gd name="connsiteY75" fmla="*/ 943476 h 3538752"/>
              <a:gd name="connsiteX76" fmla="*/ 1862741 w 12192000"/>
              <a:gd name="connsiteY76" fmla="*/ 936709 h 3538752"/>
              <a:gd name="connsiteX77" fmla="*/ 2063928 w 12192000"/>
              <a:gd name="connsiteY77" fmla="*/ 905062 h 3538752"/>
              <a:gd name="connsiteX78" fmla="*/ 2380801 w 12192000"/>
              <a:gd name="connsiteY78" fmla="*/ 866883 h 3538752"/>
              <a:gd name="connsiteX79" fmla="*/ 2648603 w 12192000"/>
              <a:gd name="connsiteY79" fmla="*/ 772192 h 3538752"/>
              <a:gd name="connsiteX80" fmla="*/ 2885593 w 12192000"/>
              <a:gd name="connsiteY80" fmla="*/ 779705 h 3538752"/>
              <a:gd name="connsiteX81" fmla="*/ 3039071 w 12192000"/>
              <a:gd name="connsiteY81" fmla="*/ 765472 h 3538752"/>
              <a:gd name="connsiteX82" fmla="*/ 3129193 w 12192000"/>
              <a:gd name="connsiteY82" fmla="*/ 750110 h 3538752"/>
              <a:gd name="connsiteX83" fmla="*/ 3160750 w 12192000"/>
              <a:gd name="connsiteY83" fmla="*/ 733521 h 3538752"/>
              <a:gd name="connsiteX84" fmla="*/ 3206618 w 12192000"/>
              <a:gd name="connsiteY84" fmla="*/ 717584 h 3538752"/>
              <a:gd name="connsiteX85" fmla="*/ 3285495 w 12192000"/>
              <a:gd name="connsiteY85" fmla="*/ 681136 h 3538752"/>
              <a:gd name="connsiteX86" fmla="*/ 3395074 w 12192000"/>
              <a:gd name="connsiteY86" fmla="*/ 646640 h 3538752"/>
              <a:gd name="connsiteX87" fmla="*/ 3486313 w 12192000"/>
              <a:gd name="connsiteY87" fmla="*/ 667432 h 3538752"/>
              <a:gd name="connsiteX88" fmla="*/ 3491586 w 12192000"/>
              <a:gd name="connsiteY88" fmla="*/ 658085 h 3538752"/>
              <a:gd name="connsiteX89" fmla="*/ 3548983 w 12192000"/>
              <a:gd name="connsiteY89" fmla="*/ 650041 h 3538752"/>
              <a:gd name="connsiteX90" fmla="*/ 3731729 w 12192000"/>
              <a:gd name="connsiteY90" fmla="*/ 659133 h 3538752"/>
              <a:gd name="connsiteX91" fmla="*/ 3861674 w 12192000"/>
              <a:gd name="connsiteY91" fmla="*/ 641882 h 3538752"/>
              <a:gd name="connsiteX92" fmla="*/ 3912797 w 12192000"/>
              <a:gd name="connsiteY92" fmla="*/ 644975 h 3538752"/>
              <a:gd name="connsiteX93" fmla="*/ 3975778 w 12192000"/>
              <a:gd name="connsiteY93" fmla="*/ 620298 h 3538752"/>
              <a:gd name="connsiteX94" fmla="*/ 4072288 w 12192000"/>
              <a:gd name="connsiteY94" fmla="*/ 567935 h 3538752"/>
              <a:gd name="connsiteX95" fmla="*/ 4110070 w 12192000"/>
              <a:gd name="connsiteY95" fmla="*/ 575479 h 3538752"/>
              <a:gd name="connsiteX96" fmla="*/ 4148272 w 12192000"/>
              <a:gd name="connsiteY96" fmla="*/ 571651 h 3538752"/>
              <a:gd name="connsiteX97" fmla="*/ 4233003 w 12192000"/>
              <a:gd name="connsiteY97" fmla="*/ 535184 h 3538752"/>
              <a:gd name="connsiteX98" fmla="*/ 4283653 w 12192000"/>
              <a:gd name="connsiteY98" fmla="*/ 521503 h 3538752"/>
              <a:gd name="connsiteX99" fmla="*/ 4420068 w 12192000"/>
              <a:gd name="connsiteY99" fmla="*/ 476150 h 3538752"/>
              <a:gd name="connsiteX100" fmla="*/ 4571121 w 12192000"/>
              <a:gd name="connsiteY100" fmla="*/ 415972 h 3538752"/>
              <a:gd name="connsiteX101" fmla="*/ 4620533 w 12192000"/>
              <a:gd name="connsiteY101" fmla="*/ 384006 h 3538752"/>
              <a:gd name="connsiteX102" fmla="*/ 4690258 w 12192000"/>
              <a:gd name="connsiteY102" fmla="*/ 370034 h 3538752"/>
              <a:gd name="connsiteX103" fmla="*/ 4731045 w 12192000"/>
              <a:gd name="connsiteY103" fmla="*/ 370596 h 3538752"/>
              <a:gd name="connsiteX104" fmla="*/ 4798884 w 12192000"/>
              <a:gd name="connsiteY104" fmla="*/ 322785 h 3538752"/>
              <a:gd name="connsiteX105" fmla="*/ 4828155 w 12192000"/>
              <a:gd name="connsiteY105" fmla="*/ 313554 h 3538752"/>
              <a:gd name="connsiteX106" fmla="*/ 4843504 w 12192000"/>
              <a:gd name="connsiteY106" fmla="*/ 306165 h 3538752"/>
              <a:gd name="connsiteX107" fmla="*/ 4853353 w 12192000"/>
              <a:gd name="connsiteY107" fmla="*/ 317732 h 3538752"/>
              <a:gd name="connsiteX108" fmla="*/ 4898297 w 12192000"/>
              <a:gd name="connsiteY108" fmla="*/ 311130 h 3538752"/>
              <a:gd name="connsiteX109" fmla="*/ 4905046 w 12192000"/>
              <a:gd name="connsiteY109" fmla="*/ 308357 h 3538752"/>
              <a:gd name="connsiteX110" fmla="*/ 4940803 w 12192000"/>
              <a:gd name="connsiteY110" fmla="*/ 317667 h 3538752"/>
              <a:gd name="connsiteX111" fmla="*/ 4958985 w 12192000"/>
              <a:gd name="connsiteY111" fmla="*/ 319949 h 3538752"/>
              <a:gd name="connsiteX112" fmla="*/ 4964720 w 12192000"/>
              <a:gd name="connsiteY112" fmla="*/ 325809 h 3538752"/>
              <a:gd name="connsiteX113" fmla="*/ 4991255 w 12192000"/>
              <a:gd name="connsiteY113" fmla="*/ 326530 h 3538752"/>
              <a:gd name="connsiteX114" fmla="*/ 4994077 w 12192000"/>
              <a:gd name="connsiteY114" fmla="*/ 324646 h 3538752"/>
              <a:gd name="connsiteX115" fmla="*/ 5016802 w 12192000"/>
              <a:gd name="connsiteY115" fmla="*/ 332557 h 3538752"/>
              <a:gd name="connsiteX116" fmla="*/ 5091319 w 12192000"/>
              <a:gd name="connsiteY116" fmla="*/ 348029 h 3538752"/>
              <a:gd name="connsiteX117" fmla="*/ 5259336 w 12192000"/>
              <a:gd name="connsiteY117" fmla="*/ 353694 h 3538752"/>
              <a:gd name="connsiteX118" fmla="*/ 5491971 w 12192000"/>
              <a:gd name="connsiteY118" fmla="*/ 357541 h 3538752"/>
              <a:gd name="connsiteX119" fmla="*/ 5865838 w 12192000"/>
              <a:gd name="connsiteY119" fmla="*/ 337219 h 3538752"/>
              <a:gd name="connsiteX120" fmla="*/ 5995823 w 12192000"/>
              <a:gd name="connsiteY120" fmla="*/ 315792 h 3538752"/>
              <a:gd name="connsiteX121" fmla="*/ 6052915 w 12192000"/>
              <a:gd name="connsiteY121" fmla="*/ 328512 h 3538752"/>
              <a:gd name="connsiteX122" fmla="*/ 6093124 w 12192000"/>
              <a:gd name="connsiteY122" fmla="*/ 322912 h 3538752"/>
              <a:gd name="connsiteX123" fmla="*/ 6097661 w 12192000"/>
              <a:gd name="connsiteY123" fmla="*/ 319980 h 3538752"/>
              <a:gd name="connsiteX124" fmla="*/ 6116838 w 12192000"/>
              <a:gd name="connsiteY124" fmla="*/ 316995 h 3538752"/>
              <a:gd name="connsiteX125" fmla="*/ 6120984 w 12192000"/>
              <a:gd name="connsiteY125" fmla="*/ 305212 h 3538752"/>
              <a:gd name="connsiteX126" fmla="*/ 6148942 w 12192000"/>
              <a:gd name="connsiteY126" fmla="*/ 292880 h 3538752"/>
              <a:gd name="connsiteX127" fmla="*/ 6229970 w 12192000"/>
              <a:gd name="connsiteY127" fmla="*/ 294978 h 3538752"/>
              <a:gd name="connsiteX128" fmla="*/ 6355201 w 12192000"/>
              <a:gd name="connsiteY128" fmla="*/ 291080 h 3538752"/>
              <a:gd name="connsiteX129" fmla="*/ 6456586 w 12192000"/>
              <a:gd name="connsiteY129" fmla="*/ 284485 h 3538752"/>
              <a:gd name="connsiteX130" fmla="*/ 6494018 w 12192000"/>
              <a:gd name="connsiteY130" fmla="*/ 271015 h 3538752"/>
              <a:gd name="connsiteX131" fmla="*/ 6547019 w 12192000"/>
              <a:gd name="connsiteY131" fmla="*/ 259577 h 3538752"/>
              <a:gd name="connsiteX132" fmla="*/ 6644256 w 12192000"/>
              <a:gd name="connsiteY132" fmla="*/ 295158 h 3538752"/>
              <a:gd name="connsiteX133" fmla="*/ 6829160 w 12192000"/>
              <a:gd name="connsiteY133" fmla="*/ 306319 h 3538752"/>
              <a:gd name="connsiteX134" fmla="*/ 6889589 w 12192000"/>
              <a:gd name="connsiteY134" fmla="*/ 303507 h 3538752"/>
              <a:gd name="connsiteX135" fmla="*/ 6926533 w 12192000"/>
              <a:gd name="connsiteY135" fmla="*/ 318858 h 3538752"/>
              <a:gd name="connsiteX0" fmla="*/ 6926533 w 12192000"/>
              <a:gd name="connsiteY0" fmla="*/ 318858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49486 w 12192000"/>
              <a:gd name="connsiteY27" fmla="*/ 378819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11255 h 3538752"/>
              <a:gd name="connsiteX42" fmla="*/ 11200979 w 12192000"/>
              <a:gd name="connsiteY42" fmla="*/ 205636 h 3538752"/>
              <a:gd name="connsiteX43" fmla="*/ 11287301 w 12192000"/>
              <a:gd name="connsiteY43" fmla="*/ 180373 h 3538752"/>
              <a:gd name="connsiteX44" fmla="*/ 11324148 w 12192000"/>
              <a:gd name="connsiteY44" fmla="*/ 176162 h 3538752"/>
              <a:gd name="connsiteX45" fmla="*/ 11392201 w 12192000"/>
              <a:gd name="connsiteY45" fmla="*/ 140138 h 3538752"/>
              <a:gd name="connsiteX46" fmla="*/ 11447399 w 12192000"/>
              <a:gd name="connsiteY46" fmla="*/ 101780 h 3538752"/>
              <a:gd name="connsiteX47" fmla="*/ 11548919 w 12192000"/>
              <a:gd name="connsiteY47" fmla="*/ 60366 h 3538752"/>
              <a:gd name="connsiteX48" fmla="*/ 11704818 w 12192000"/>
              <a:gd name="connsiteY48" fmla="*/ 46421 h 3538752"/>
              <a:gd name="connsiteX49" fmla="*/ 11822950 w 12192000"/>
              <a:gd name="connsiteY49" fmla="*/ 3657 h 3538752"/>
              <a:gd name="connsiteX50" fmla="*/ 11945987 w 12192000"/>
              <a:gd name="connsiteY50" fmla="*/ 25218 h 3538752"/>
              <a:gd name="connsiteX51" fmla="*/ 12040956 w 12192000"/>
              <a:gd name="connsiteY51" fmla="*/ 69854 h 3538752"/>
              <a:gd name="connsiteX52" fmla="*/ 12117468 w 12192000"/>
              <a:gd name="connsiteY52" fmla="*/ 175055 h 3538752"/>
              <a:gd name="connsiteX53" fmla="*/ 12175691 w 12192000"/>
              <a:gd name="connsiteY53" fmla="*/ 207579 h 3538752"/>
              <a:gd name="connsiteX54" fmla="*/ 12192000 w 12192000"/>
              <a:gd name="connsiteY54" fmla="*/ 441106 h 3538752"/>
              <a:gd name="connsiteX55" fmla="*/ 12192000 w 12192000"/>
              <a:gd name="connsiteY55" fmla="*/ 3538752 h 3538752"/>
              <a:gd name="connsiteX56" fmla="*/ 0 w 12192000"/>
              <a:gd name="connsiteY56" fmla="*/ 3538752 h 3538752"/>
              <a:gd name="connsiteX57" fmla="*/ 0 w 12192000"/>
              <a:gd name="connsiteY57" fmla="*/ 2515851 h 3538752"/>
              <a:gd name="connsiteX58" fmla="*/ 0 w 12192000"/>
              <a:gd name="connsiteY58" fmla="*/ 1519772 h 3538752"/>
              <a:gd name="connsiteX59" fmla="*/ 0 w 12192000"/>
              <a:gd name="connsiteY59" fmla="*/ 787942 h 3538752"/>
              <a:gd name="connsiteX60" fmla="*/ 76043 w 12192000"/>
              <a:gd name="connsiteY60" fmla="*/ 783579 h 3538752"/>
              <a:gd name="connsiteX61" fmla="*/ 156777 w 12192000"/>
              <a:gd name="connsiteY61" fmla="*/ 801341 h 3538752"/>
              <a:gd name="connsiteX62" fmla="*/ 390282 w 12192000"/>
              <a:gd name="connsiteY62" fmla="*/ 808065 h 3538752"/>
              <a:gd name="connsiteX63" fmla="*/ 441283 w 12192000"/>
              <a:gd name="connsiteY63" fmla="*/ 831095 h 3538752"/>
              <a:gd name="connsiteX64" fmla="*/ 479705 w 12192000"/>
              <a:gd name="connsiteY64" fmla="*/ 842830 h 3538752"/>
              <a:gd name="connsiteX65" fmla="*/ 766623 w 12192000"/>
              <a:gd name="connsiteY65" fmla="*/ 890274 h 3538752"/>
              <a:gd name="connsiteX66" fmla="*/ 827314 w 12192000"/>
              <a:gd name="connsiteY66" fmla="*/ 899279 h 3538752"/>
              <a:gd name="connsiteX67" fmla="*/ 968620 w 12192000"/>
              <a:gd name="connsiteY67" fmla="*/ 906808 h 3538752"/>
              <a:gd name="connsiteX68" fmla="*/ 1045574 w 12192000"/>
              <a:gd name="connsiteY68" fmla="*/ 873732 h 3538752"/>
              <a:gd name="connsiteX69" fmla="*/ 1350289 w 12192000"/>
              <a:gd name="connsiteY69" fmla="*/ 908860 h 3538752"/>
              <a:gd name="connsiteX70" fmla="*/ 1499774 w 12192000"/>
              <a:gd name="connsiteY70" fmla="*/ 879592 h 3538752"/>
              <a:gd name="connsiteX71" fmla="*/ 1629709 w 12192000"/>
              <a:gd name="connsiteY71" fmla="*/ 954907 h 3538752"/>
              <a:gd name="connsiteX72" fmla="*/ 1640709 w 12192000"/>
              <a:gd name="connsiteY72" fmla="*/ 959160 h 3538752"/>
              <a:gd name="connsiteX73" fmla="*/ 1645414 w 12192000"/>
              <a:gd name="connsiteY73" fmla="*/ 956586 h 3538752"/>
              <a:gd name="connsiteX74" fmla="*/ 1676636 w 12192000"/>
              <a:gd name="connsiteY74" fmla="*/ 941547 h 3538752"/>
              <a:gd name="connsiteX75" fmla="*/ 1737817 w 12192000"/>
              <a:gd name="connsiteY75" fmla="*/ 943476 h 3538752"/>
              <a:gd name="connsiteX76" fmla="*/ 1862741 w 12192000"/>
              <a:gd name="connsiteY76" fmla="*/ 936709 h 3538752"/>
              <a:gd name="connsiteX77" fmla="*/ 2063928 w 12192000"/>
              <a:gd name="connsiteY77" fmla="*/ 905062 h 3538752"/>
              <a:gd name="connsiteX78" fmla="*/ 2380801 w 12192000"/>
              <a:gd name="connsiteY78" fmla="*/ 866883 h 3538752"/>
              <a:gd name="connsiteX79" fmla="*/ 2648603 w 12192000"/>
              <a:gd name="connsiteY79" fmla="*/ 772192 h 3538752"/>
              <a:gd name="connsiteX80" fmla="*/ 2885593 w 12192000"/>
              <a:gd name="connsiteY80" fmla="*/ 779705 h 3538752"/>
              <a:gd name="connsiteX81" fmla="*/ 3039071 w 12192000"/>
              <a:gd name="connsiteY81" fmla="*/ 765472 h 3538752"/>
              <a:gd name="connsiteX82" fmla="*/ 3129193 w 12192000"/>
              <a:gd name="connsiteY82" fmla="*/ 750110 h 3538752"/>
              <a:gd name="connsiteX83" fmla="*/ 3160750 w 12192000"/>
              <a:gd name="connsiteY83" fmla="*/ 733521 h 3538752"/>
              <a:gd name="connsiteX84" fmla="*/ 3206618 w 12192000"/>
              <a:gd name="connsiteY84" fmla="*/ 717584 h 3538752"/>
              <a:gd name="connsiteX85" fmla="*/ 3285495 w 12192000"/>
              <a:gd name="connsiteY85" fmla="*/ 681136 h 3538752"/>
              <a:gd name="connsiteX86" fmla="*/ 3395074 w 12192000"/>
              <a:gd name="connsiteY86" fmla="*/ 646640 h 3538752"/>
              <a:gd name="connsiteX87" fmla="*/ 3486313 w 12192000"/>
              <a:gd name="connsiteY87" fmla="*/ 667432 h 3538752"/>
              <a:gd name="connsiteX88" fmla="*/ 3491586 w 12192000"/>
              <a:gd name="connsiteY88" fmla="*/ 658085 h 3538752"/>
              <a:gd name="connsiteX89" fmla="*/ 3548983 w 12192000"/>
              <a:gd name="connsiteY89" fmla="*/ 650041 h 3538752"/>
              <a:gd name="connsiteX90" fmla="*/ 3731729 w 12192000"/>
              <a:gd name="connsiteY90" fmla="*/ 659133 h 3538752"/>
              <a:gd name="connsiteX91" fmla="*/ 3861674 w 12192000"/>
              <a:gd name="connsiteY91" fmla="*/ 641882 h 3538752"/>
              <a:gd name="connsiteX92" fmla="*/ 3912797 w 12192000"/>
              <a:gd name="connsiteY92" fmla="*/ 644975 h 3538752"/>
              <a:gd name="connsiteX93" fmla="*/ 3975778 w 12192000"/>
              <a:gd name="connsiteY93" fmla="*/ 620298 h 3538752"/>
              <a:gd name="connsiteX94" fmla="*/ 4072288 w 12192000"/>
              <a:gd name="connsiteY94" fmla="*/ 567935 h 3538752"/>
              <a:gd name="connsiteX95" fmla="*/ 4110070 w 12192000"/>
              <a:gd name="connsiteY95" fmla="*/ 575479 h 3538752"/>
              <a:gd name="connsiteX96" fmla="*/ 4148272 w 12192000"/>
              <a:gd name="connsiteY96" fmla="*/ 571651 h 3538752"/>
              <a:gd name="connsiteX97" fmla="*/ 4233003 w 12192000"/>
              <a:gd name="connsiteY97" fmla="*/ 535184 h 3538752"/>
              <a:gd name="connsiteX98" fmla="*/ 4283653 w 12192000"/>
              <a:gd name="connsiteY98" fmla="*/ 521503 h 3538752"/>
              <a:gd name="connsiteX99" fmla="*/ 4420068 w 12192000"/>
              <a:gd name="connsiteY99" fmla="*/ 476150 h 3538752"/>
              <a:gd name="connsiteX100" fmla="*/ 4571121 w 12192000"/>
              <a:gd name="connsiteY100" fmla="*/ 415972 h 3538752"/>
              <a:gd name="connsiteX101" fmla="*/ 4620533 w 12192000"/>
              <a:gd name="connsiteY101" fmla="*/ 384006 h 3538752"/>
              <a:gd name="connsiteX102" fmla="*/ 4690258 w 12192000"/>
              <a:gd name="connsiteY102" fmla="*/ 370034 h 3538752"/>
              <a:gd name="connsiteX103" fmla="*/ 4731045 w 12192000"/>
              <a:gd name="connsiteY103" fmla="*/ 370596 h 3538752"/>
              <a:gd name="connsiteX104" fmla="*/ 4798884 w 12192000"/>
              <a:gd name="connsiteY104" fmla="*/ 322785 h 3538752"/>
              <a:gd name="connsiteX105" fmla="*/ 4828155 w 12192000"/>
              <a:gd name="connsiteY105" fmla="*/ 313554 h 3538752"/>
              <a:gd name="connsiteX106" fmla="*/ 4843504 w 12192000"/>
              <a:gd name="connsiteY106" fmla="*/ 306165 h 3538752"/>
              <a:gd name="connsiteX107" fmla="*/ 4853353 w 12192000"/>
              <a:gd name="connsiteY107" fmla="*/ 317732 h 3538752"/>
              <a:gd name="connsiteX108" fmla="*/ 4898297 w 12192000"/>
              <a:gd name="connsiteY108" fmla="*/ 311130 h 3538752"/>
              <a:gd name="connsiteX109" fmla="*/ 4905046 w 12192000"/>
              <a:gd name="connsiteY109" fmla="*/ 308357 h 3538752"/>
              <a:gd name="connsiteX110" fmla="*/ 4940803 w 12192000"/>
              <a:gd name="connsiteY110" fmla="*/ 317667 h 3538752"/>
              <a:gd name="connsiteX111" fmla="*/ 4958985 w 12192000"/>
              <a:gd name="connsiteY111" fmla="*/ 319949 h 3538752"/>
              <a:gd name="connsiteX112" fmla="*/ 4964720 w 12192000"/>
              <a:gd name="connsiteY112" fmla="*/ 325809 h 3538752"/>
              <a:gd name="connsiteX113" fmla="*/ 4991255 w 12192000"/>
              <a:gd name="connsiteY113" fmla="*/ 326530 h 3538752"/>
              <a:gd name="connsiteX114" fmla="*/ 4994077 w 12192000"/>
              <a:gd name="connsiteY114" fmla="*/ 324646 h 3538752"/>
              <a:gd name="connsiteX115" fmla="*/ 5016802 w 12192000"/>
              <a:gd name="connsiteY115" fmla="*/ 332557 h 3538752"/>
              <a:gd name="connsiteX116" fmla="*/ 5091319 w 12192000"/>
              <a:gd name="connsiteY116" fmla="*/ 348029 h 3538752"/>
              <a:gd name="connsiteX117" fmla="*/ 5259336 w 12192000"/>
              <a:gd name="connsiteY117" fmla="*/ 353694 h 3538752"/>
              <a:gd name="connsiteX118" fmla="*/ 5491971 w 12192000"/>
              <a:gd name="connsiteY118" fmla="*/ 357541 h 3538752"/>
              <a:gd name="connsiteX119" fmla="*/ 5865838 w 12192000"/>
              <a:gd name="connsiteY119" fmla="*/ 337219 h 3538752"/>
              <a:gd name="connsiteX120" fmla="*/ 5995823 w 12192000"/>
              <a:gd name="connsiteY120" fmla="*/ 315792 h 3538752"/>
              <a:gd name="connsiteX121" fmla="*/ 6052915 w 12192000"/>
              <a:gd name="connsiteY121" fmla="*/ 328512 h 3538752"/>
              <a:gd name="connsiteX122" fmla="*/ 6093124 w 12192000"/>
              <a:gd name="connsiteY122" fmla="*/ 322912 h 3538752"/>
              <a:gd name="connsiteX123" fmla="*/ 6097661 w 12192000"/>
              <a:gd name="connsiteY123" fmla="*/ 319980 h 3538752"/>
              <a:gd name="connsiteX124" fmla="*/ 6116838 w 12192000"/>
              <a:gd name="connsiteY124" fmla="*/ 316995 h 3538752"/>
              <a:gd name="connsiteX125" fmla="*/ 6120984 w 12192000"/>
              <a:gd name="connsiteY125" fmla="*/ 305212 h 3538752"/>
              <a:gd name="connsiteX126" fmla="*/ 6148942 w 12192000"/>
              <a:gd name="connsiteY126" fmla="*/ 292880 h 3538752"/>
              <a:gd name="connsiteX127" fmla="*/ 6229970 w 12192000"/>
              <a:gd name="connsiteY127" fmla="*/ 294978 h 3538752"/>
              <a:gd name="connsiteX128" fmla="*/ 6355201 w 12192000"/>
              <a:gd name="connsiteY128" fmla="*/ 291080 h 3538752"/>
              <a:gd name="connsiteX129" fmla="*/ 6456586 w 12192000"/>
              <a:gd name="connsiteY129" fmla="*/ 284485 h 3538752"/>
              <a:gd name="connsiteX130" fmla="*/ 6494018 w 12192000"/>
              <a:gd name="connsiteY130" fmla="*/ 271015 h 3538752"/>
              <a:gd name="connsiteX131" fmla="*/ 6547019 w 12192000"/>
              <a:gd name="connsiteY131" fmla="*/ 259577 h 3538752"/>
              <a:gd name="connsiteX132" fmla="*/ 6644256 w 12192000"/>
              <a:gd name="connsiteY132" fmla="*/ 295158 h 3538752"/>
              <a:gd name="connsiteX133" fmla="*/ 6829160 w 12192000"/>
              <a:gd name="connsiteY133" fmla="*/ 306319 h 3538752"/>
              <a:gd name="connsiteX134" fmla="*/ 6889589 w 12192000"/>
              <a:gd name="connsiteY134" fmla="*/ 303507 h 3538752"/>
              <a:gd name="connsiteX135" fmla="*/ 6926533 w 12192000"/>
              <a:gd name="connsiteY135" fmla="*/ 318858 h 3538752"/>
              <a:gd name="connsiteX0" fmla="*/ 6926533 w 12192000"/>
              <a:gd name="connsiteY0" fmla="*/ 318858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49486 w 12192000"/>
              <a:gd name="connsiteY27" fmla="*/ 378819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11255 h 3538752"/>
              <a:gd name="connsiteX42" fmla="*/ 11200979 w 12192000"/>
              <a:gd name="connsiteY42" fmla="*/ 205636 h 3538752"/>
              <a:gd name="connsiteX43" fmla="*/ 11287301 w 12192000"/>
              <a:gd name="connsiteY43" fmla="*/ 180373 h 3538752"/>
              <a:gd name="connsiteX44" fmla="*/ 11324148 w 12192000"/>
              <a:gd name="connsiteY44" fmla="*/ 176162 h 3538752"/>
              <a:gd name="connsiteX45" fmla="*/ 11392201 w 12192000"/>
              <a:gd name="connsiteY45" fmla="*/ 140138 h 3538752"/>
              <a:gd name="connsiteX46" fmla="*/ 11447399 w 12192000"/>
              <a:gd name="connsiteY46" fmla="*/ 101780 h 3538752"/>
              <a:gd name="connsiteX47" fmla="*/ 11548919 w 12192000"/>
              <a:gd name="connsiteY47" fmla="*/ 60366 h 3538752"/>
              <a:gd name="connsiteX48" fmla="*/ 11704818 w 12192000"/>
              <a:gd name="connsiteY48" fmla="*/ 46421 h 3538752"/>
              <a:gd name="connsiteX49" fmla="*/ 11822950 w 12192000"/>
              <a:gd name="connsiteY49" fmla="*/ 3657 h 3538752"/>
              <a:gd name="connsiteX50" fmla="*/ 11945987 w 12192000"/>
              <a:gd name="connsiteY50" fmla="*/ 25218 h 3538752"/>
              <a:gd name="connsiteX51" fmla="*/ 12040956 w 12192000"/>
              <a:gd name="connsiteY51" fmla="*/ 69854 h 3538752"/>
              <a:gd name="connsiteX52" fmla="*/ 12117468 w 12192000"/>
              <a:gd name="connsiteY52" fmla="*/ 175055 h 3538752"/>
              <a:gd name="connsiteX53" fmla="*/ 12175691 w 12192000"/>
              <a:gd name="connsiteY53" fmla="*/ 207579 h 3538752"/>
              <a:gd name="connsiteX54" fmla="*/ 12192000 w 12192000"/>
              <a:gd name="connsiteY54" fmla="*/ 441106 h 3538752"/>
              <a:gd name="connsiteX55" fmla="*/ 12192000 w 12192000"/>
              <a:gd name="connsiteY55" fmla="*/ 3538752 h 3538752"/>
              <a:gd name="connsiteX56" fmla="*/ 0 w 12192000"/>
              <a:gd name="connsiteY56" fmla="*/ 3538752 h 3538752"/>
              <a:gd name="connsiteX57" fmla="*/ 0 w 12192000"/>
              <a:gd name="connsiteY57" fmla="*/ 2515851 h 3538752"/>
              <a:gd name="connsiteX58" fmla="*/ 0 w 12192000"/>
              <a:gd name="connsiteY58" fmla="*/ 1519772 h 3538752"/>
              <a:gd name="connsiteX59" fmla="*/ 0 w 12192000"/>
              <a:gd name="connsiteY59" fmla="*/ 787942 h 3538752"/>
              <a:gd name="connsiteX60" fmla="*/ 76043 w 12192000"/>
              <a:gd name="connsiteY60" fmla="*/ 783579 h 3538752"/>
              <a:gd name="connsiteX61" fmla="*/ 156777 w 12192000"/>
              <a:gd name="connsiteY61" fmla="*/ 801341 h 3538752"/>
              <a:gd name="connsiteX62" fmla="*/ 390282 w 12192000"/>
              <a:gd name="connsiteY62" fmla="*/ 808065 h 3538752"/>
              <a:gd name="connsiteX63" fmla="*/ 441283 w 12192000"/>
              <a:gd name="connsiteY63" fmla="*/ 831095 h 3538752"/>
              <a:gd name="connsiteX64" fmla="*/ 479705 w 12192000"/>
              <a:gd name="connsiteY64" fmla="*/ 842830 h 3538752"/>
              <a:gd name="connsiteX65" fmla="*/ 766623 w 12192000"/>
              <a:gd name="connsiteY65" fmla="*/ 890274 h 3538752"/>
              <a:gd name="connsiteX66" fmla="*/ 827314 w 12192000"/>
              <a:gd name="connsiteY66" fmla="*/ 899279 h 3538752"/>
              <a:gd name="connsiteX67" fmla="*/ 968620 w 12192000"/>
              <a:gd name="connsiteY67" fmla="*/ 906808 h 3538752"/>
              <a:gd name="connsiteX68" fmla="*/ 1045574 w 12192000"/>
              <a:gd name="connsiteY68" fmla="*/ 873732 h 3538752"/>
              <a:gd name="connsiteX69" fmla="*/ 1350289 w 12192000"/>
              <a:gd name="connsiteY69" fmla="*/ 908860 h 3538752"/>
              <a:gd name="connsiteX70" fmla="*/ 1499774 w 12192000"/>
              <a:gd name="connsiteY70" fmla="*/ 879592 h 3538752"/>
              <a:gd name="connsiteX71" fmla="*/ 1629709 w 12192000"/>
              <a:gd name="connsiteY71" fmla="*/ 954907 h 3538752"/>
              <a:gd name="connsiteX72" fmla="*/ 1640709 w 12192000"/>
              <a:gd name="connsiteY72" fmla="*/ 959160 h 3538752"/>
              <a:gd name="connsiteX73" fmla="*/ 1645414 w 12192000"/>
              <a:gd name="connsiteY73" fmla="*/ 956586 h 3538752"/>
              <a:gd name="connsiteX74" fmla="*/ 1676636 w 12192000"/>
              <a:gd name="connsiteY74" fmla="*/ 941547 h 3538752"/>
              <a:gd name="connsiteX75" fmla="*/ 1737817 w 12192000"/>
              <a:gd name="connsiteY75" fmla="*/ 943476 h 3538752"/>
              <a:gd name="connsiteX76" fmla="*/ 1862741 w 12192000"/>
              <a:gd name="connsiteY76" fmla="*/ 936709 h 3538752"/>
              <a:gd name="connsiteX77" fmla="*/ 2063928 w 12192000"/>
              <a:gd name="connsiteY77" fmla="*/ 905062 h 3538752"/>
              <a:gd name="connsiteX78" fmla="*/ 2380801 w 12192000"/>
              <a:gd name="connsiteY78" fmla="*/ 866883 h 3538752"/>
              <a:gd name="connsiteX79" fmla="*/ 2648603 w 12192000"/>
              <a:gd name="connsiteY79" fmla="*/ 772192 h 3538752"/>
              <a:gd name="connsiteX80" fmla="*/ 2885593 w 12192000"/>
              <a:gd name="connsiteY80" fmla="*/ 779705 h 3538752"/>
              <a:gd name="connsiteX81" fmla="*/ 3039071 w 12192000"/>
              <a:gd name="connsiteY81" fmla="*/ 765472 h 3538752"/>
              <a:gd name="connsiteX82" fmla="*/ 3129193 w 12192000"/>
              <a:gd name="connsiteY82" fmla="*/ 750110 h 3538752"/>
              <a:gd name="connsiteX83" fmla="*/ 3160750 w 12192000"/>
              <a:gd name="connsiteY83" fmla="*/ 733521 h 3538752"/>
              <a:gd name="connsiteX84" fmla="*/ 3206618 w 12192000"/>
              <a:gd name="connsiteY84" fmla="*/ 717584 h 3538752"/>
              <a:gd name="connsiteX85" fmla="*/ 3285495 w 12192000"/>
              <a:gd name="connsiteY85" fmla="*/ 681136 h 3538752"/>
              <a:gd name="connsiteX86" fmla="*/ 3395074 w 12192000"/>
              <a:gd name="connsiteY86" fmla="*/ 646640 h 3538752"/>
              <a:gd name="connsiteX87" fmla="*/ 3486313 w 12192000"/>
              <a:gd name="connsiteY87" fmla="*/ 667432 h 3538752"/>
              <a:gd name="connsiteX88" fmla="*/ 3491586 w 12192000"/>
              <a:gd name="connsiteY88" fmla="*/ 658085 h 3538752"/>
              <a:gd name="connsiteX89" fmla="*/ 3548983 w 12192000"/>
              <a:gd name="connsiteY89" fmla="*/ 650041 h 3538752"/>
              <a:gd name="connsiteX90" fmla="*/ 3731729 w 12192000"/>
              <a:gd name="connsiteY90" fmla="*/ 659133 h 3538752"/>
              <a:gd name="connsiteX91" fmla="*/ 3861674 w 12192000"/>
              <a:gd name="connsiteY91" fmla="*/ 641882 h 3538752"/>
              <a:gd name="connsiteX92" fmla="*/ 3912797 w 12192000"/>
              <a:gd name="connsiteY92" fmla="*/ 644975 h 3538752"/>
              <a:gd name="connsiteX93" fmla="*/ 3975778 w 12192000"/>
              <a:gd name="connsiteY93" fmla="*/ 620298 h 3538752"/>
              <a:gd name="connsiteX94" fmla="*/ 4072288 w 12192000"/>
              <a:gd name="connsiteY94" fmla="*/ 567935 h 3538752"/>
              <a:gd name="connsiteX95" fmla="*/ 4110070 w 12192000"/>
              <a:gd name="connsiteY95" fmla="*/ 575479 h 3538752"/>
              <a:gd name="connsiteX96" fmla="*/ 4148272 w 12192000"/>
              <a:gd name="connsiteY96" fmla="*/ 571651 h 3538752"/>
              <a:gd name="connsiteX97" fmla="*/ 4233003 w 12192000"/>
              <a:gd name="connsiteY97" fmla="*/ 535184 h 3538752"/>
              <a:gd name="connsiteX98" fmla="*/ 4283653 w 12192000"/>
              <a:gd name="connsiteY98" fmla="*/ 521503 h 3538752"/>
              <a:gd name="connsiteX99" fmla="*/ 4420068 w 12192000"/>
              <a:gd name="connsiteY99" fmla="*/ 476150 h 3538752"/>
              <a:gd name="connsiteX100" fmla="*/ 4571121 w 12192000"/>
              <a:gd name="connsiteY100" fmla="*/ 415972 h 3538752"/>
              <a:gd name="connsiteX101" fmla="*/ 4620533 w 12192000"/>
              <a:gd name="connsiteY101" fmla="*/ 384006 h 3538752"/>
              <a:gd name="connsiteX102" fmla="*/ 4690258 w 12192000"/>
              <a:gd name="connsiteY102" fmla="*/ 370034 h 3538752"/>
              <a:gd name="connsiteX103" fmla="*/ 4731045 w 12192000"/>
              <a:gd name="connsiteY103" fmla="*/ 370596 h 3538752"/>
              <a:gd name="connsiteX104" fmla="*/ 4798884 w 12192000"/>
              <a:gd name="connsiteY104" fmla="*/ 322785 h 3538752"/>
              <a:gd name="connsiteX105" fmla="*/ 4828155 w 12192000"/>
              <a:gd name="connsiteY105" fmla="*/ 313554 h 3538752"/>
              <a:gd name="connsiteX106" fmla="*/ 4843504 w 12192000"/>
              <a:gd name="connsiteY106" fmla="*/ 306165 h 3538752"/>
              <a:gd name="connsiteX107" fmla="*/ 4853353 w 12192000"/>
              <a:gd name="connsiteY107" fmla="*/ 317732 h 3538752"/>
              <a:gd name="connsiteX108" fmla="*/ 4898297 w 12192000"/>
              <a:gd name="connsiteY108" fmla="*/ 311130 h 3538752"/>
              <a:gd name="connsiteX109" fmla="*/ 4905046 w 12192000"/>
              <a:gd name="connsiteY109" fmla="*/ 308357 h 3538752"/>
              <a:gd name="connsiteX110" fmla="*/ 4940803 w 12192000"/>
              <a:gd name="connsiteY110" fmla="*/ 317667 h 3538752"/>
              <a:gd name="connsiteX111" fmla="*/ 4958985 w 12192000"/>
              <a:gd name="connsiteY111" fmla="*/ 319949 h 3538752"/>
              <a:gd name="connsiteX112" fmla="*/ 4964720 w 12192000"/>
              <a:gd name="connsiteY112" fmla="*/ 325809 h 3538752"/>
              <a:gd name="connsiteX113" fmla="*/ 4991255 w 12192000"/>
              <a:gd name="connsiteY113" fmla="*/ 326530 h 3538752"/>
              <a:gd name="connsiteX114" fmla="*/ 4994077 w 12192000"/>
              <a:gd name="connsiteY114" fmla="*/ 324646 h 3538752"/>
              <a:gd name="connsiteX115" fmla="*/ 5016802 w 12192000"/>
              <a:gd name="connsiteY115" fmla="*/ 332557 h 3538752"/>
              <a:gd name="connsiteX116" fmla="*/ 5091319 w 12192000"/>
              <a:gd name="connsiteY116" fmla="*/ 348029 h 3538752"/>
              <a:gd name="connsiteX117" fmla="*/ 5259336 w 12192000"/>
              <a:gd name="connsiteY117" fmla="*/ 353694 h 3538752"/>
              <a:gd name="connsiteX118" fmla="*/ 5491971 w 12192000"/>
              <a:gd name="connsiteY118" fmla="*/ 357541 h 3538752"/>
              <a:gd name="connsiteX119" fmla="*/ 5865838 w 12192000"/>
              <a:gd name="connsiteY119" fmla="*/ 337219 h 3538752"/>
              <a:gd name="connsiteX120" fmla="*/ 5995823 w 12192000"/>
              <a:gd name="connsiteY120" fmla="*/ 315792 h 3538752"/>
              <a:gd name="connsiteX121" fmla="*/ 6052915 w 12192000"/>
              <a:gd name="connsiteY121" fmla="*/ 328512 h 3538752"/>
              <a:gd name="connsiteX122" fmla="*/ 6093124 w 12192000"/>
              <a:gd name="connsiteY122" fmla="*/ 322912 h 3538752"/>
              <a:gd name="connsiteX123" fmla="*/ 6097661 w 12192000"/>
              <a:gd name="connsiteY123" fmla="*/ 319980 h 3538752"/>
              <a:gd name="connsiteX124" fmla="*/ 6116838 w 12192000"/>
              <a:gd name="connsiteY124" fmla="*/ 316995 h 3538752"/>
              <a:gd name="connsiteX125" fmla="*/ 6120984 w 12192000"/>
              <a:gd name="connsiteY125" fmla="*/ 305212 h 3538752"/>
              <a:gd name="connsiteX126" fmla="*/ 6148942 w 12192000"/>
              <a:gd name="connsiteY126" fmla="*/ 292880 h 3538752"/>
              <a:gd name="connsiteX127" fmla="*/ 6229970 w 12192000"/>
              <a:gd name="connsiteY127" fmla="*/ 294978 h 3538752"/>
              <a:gd name="connsiteX128" fmla="*/ 6355201 w 12192000"/>
              <a:gd name="connsiteY128" fmla="*/ 291080 h 3538752"/>
              <a:gd name="connsiteX129" fmla="*/ 6456586 w 12192000"/>
              <a:gd name="connsiteY129" fmla="*/ 284485 h 3538752"/>
              <a:gd name="connsiteX130" fmla="*/ 6494018 w 12192000"/>
              <a:gd name="connsiteY130" fmla="*/ 271015 h 3538752"/>
              <a:gd name="connsiteX131" fmla="*/ 6547019 w 12192000"/>
              <a:gd name="connsiteY131" fmla="*/ 259577 h 3538752"/>
              <a:gd name="connsiteX132" fmla="*/ 6644256 w 12192000"/>
              <a:gd name="connsiteY132" fmla="*/ 295158 h 3538752"/>
              <a:gd name="connsiteX133" fmla="*/ 6829160 w 12192000"/>
              <a:gd name="connsiteY133" fmla="*/ 306319 h 3538752"/>
              <a:gd name="connsiteX134" fmla="*/ 6889589 w 12192000"/>
              <a:gd name="connsiteY134" fmla="*/ 303507 h 3538752"/>
              <a:gd name="connsiteX135" fmla="*/ 6926533 w 12192000"/>
              <a:gd name="connsiteY135" fmla="*/ 318858 h 3538752"/>
              <a:gd name="connsiteX0" fmla="*/ 6926533 w 12192000"/>
              <a:gd name="connsiteY0" fmla="*/ 318858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49486 w 12192000"/>
              <a:gd name="connsiteY27" fmla="*/ 378819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11255 h 3538752"/>
              <a:gd name="connsiteX42" fmla="*/ 11200979 w 12192000"/>
              <a:gd name="connsiteY42" fmla="*/ 205636 h 3538752"/>
              <a:gd name="connsiteX43" fmla="*/ 11287301 w 12192000"/>
              <a:gd name="connsiteY43" fmla="*/ 180373 h 3538752"/>
              <a:gd name="connsiteX44" fmla="*/ 11324148 w 12192000"/>
              <a:gd name="connsiteY44" fmla="*/ 176162 h 3538752"/>
              <a:gd name="connsiteX45" fmla="*/ 11392201 w 12192000"/>
              <a:gd name="connsiteY45" fmla="*/ 140138 h 3538752"/>
              <a:gd name="connsiteX46" fmla="*/ 11447399 w 12192000"/>
              <a:gd name="connsiteY46" fmla="*/ 101780 h 3538752"/>
              <a:gd name="connsiteX47" fmla="*/ 11548919 w 12192000"/>
              <a:gd name="connsiteY47" fmla="*/ 60366 h 3538752"/>
              <a:gd name="connsiteX48" fmla="*/ 11704818 w 12192000"/>
              <a:gd name="connsiteY48" fmla="*/ 46421 h 3538752"/>
              <a:gd name="connsiteX49" fmla="*/ 11822950 w 12192000"/>
              <a:gd name="connsiteY49" fmla="*/ 3657 h 3538752"/>
              <a:gd name="connsiteX50" fmla="*/ 11945987 w 12192000"/>
              <a:gd name="connsiteY50" fmla="*/ 25218 h 3538752"/>
              <a:gd name="connsiteX51" fmla="*/ 12040956 w 12192000"/>
              <a:gd name="connsiteY51" fmla="*/ 69854 h 3538752"/>
              <a:gd name="connsiteX52" fmla="*/ 12153210 w 12192000"/>
              <a:gd name="connsiteY52" fmla="*/ 102712 h 3538752"/>
              <a:gd name="connsiteX53" fmla="*/ 12175691 w 12192000"/>
              <a:gd name="connsiteY53" fmla="*/ 207579 h 3538752"/>
              <a:gd name="connsiteX54" fmla="*/ 12192000 w 12192000"/>
              <a:gd name="connsiteY54" fmla="*/ 441106 h 3538752"/>
              <a:gd name="connsiteX55" fmla="*/ 12192000 w 12192000"/>
              <a:gd name="connsiteY55" fmla="*/ 3538752 h 3538752"/>
              <a:gd name="connsiteX56" fmla="*/ 0 w 12192000"/>
              <a:gd name="connsiteY56" fmla="*/ 3538752 h 3538752"/>
              <a:gd name="connsiteX57" fmla="*/ 0 w 12192000"/>
              <a:gd name="connsiteY57" fmla="*/ 2515851 h 3538752"/>
              <a:gd name="connsiteX58" fmla="*/ 0 w 12192000"/>
              <a:gd name="connsiteY58" fmla="*/ 1519772 h 3538752"/>
              <a:gd name="connsiteX59" fmla="*/ 0 w 12192000"/>
              <a:gd name="connsiteY59" fmla="*/ 787942 h 3538752"/>
              <a:gd name="connsiteX60" fmla="*/ 76043 w 12192000"/>
              <a:gd name="connsiteY60" fmla="*/ 783579 h 3538752"/>
              <a:gd name="connsiteX61" fmla="*/ 156777 w 12192000"/>
              <a:gd name="connsiteY61" fmla="*/ 801341 h 3538752"/>
              <a:gd name="connsiteX62" fmla="*/ 390282 w 12192000"/>
              <a:gd name="connsiteY62" fmla="*/ 808065 h 3538752"/>
              <a:gd name="connsiteX63" fmla="*/ 441283 w 12192000"/>
              <a:gd name="connsiteY63" fmla="*/ 831095 h 3538752"/>
              <a:gd name="connsiteX64" fmla="*/ 479705 w 12192000"/>
              <a:gd name="connsiteY64" fmla="*/ 842830 h 3538752"/>
              <a:gd name="connsiteX65" fmla="*/ 766623 w 12192000"/>
              <a:gd name="connsiteY65" fmla="*/ 890274 h 3538752"/>
              <a:gd name="connsiteX66" fmla="*/ 827314 w 12192000"/>
              <a:gd name="connsiteY66" fmla="*/ 899279 h 3538752"/>
              <a:gd name="connsiteX67" fmla="*/ 968620 w 12192000"/>
              <a:gd name="connsiteY67" fmla="*/ 906808 h 3538752"/>
              <a:gd name="connsiteX68" fmla="*/ 1045574 w 12192000"/>
              <a:gd name="connsiteY68" fmla="*/ 873732 h 3538752"/>
              <a:gd name="connsiteX69" fmla="*/ 1350289 w 12192000"/>
              <a:gd name="connsiteY69" fmla="*/ 908860 h 3538752"/>
              <a:gd name="connsiteX70" fmla="*/ 1499774 w 12192000"/>
              <a:gd name="connsiteY70" fmla="*/ 879592 h 3538752"/>
              <a:gd name="connsiteX71" fmla="*/ 1629709 w 12192000"/>
              <a:gd name="connsiteY71" fmla="*/ 954907 h 3538752"/>
              <a:gd name="connsiteX72" fmla="*/ 1640709 w 12192000"/>
              <a:gd name="connsiteY72" fmla="*/ 959160 h 3538752"/>
              <a:gd name="connsiteX73" fmla="*/ 1645414 w 12192000"/>
              <a:gd name="connsiteY73" fmla="*/ 956586 h 3538752"/>
              <a:gd name="connsiteX74" fmla="*/ 1676636 w 12192000"/>
              <a:gd name="connsiteY74" fmla="*/ 941547 h 3538752"/>
              <a:gd name="connsiteX75" fmla="*/ 1737817 w 12192000"/>
              <a:gd name="connsiteY75" fmla="*/ 943476 h 3538752"/>
              <a:gd name="connsiteX76" fmla="*/ 1862741 w 12192000"/>
              <a:gd name="connsiteY76" fmla="*/ 936709 h 3538752"/>
              <a:gd name="connsiteX77" fmla="*/ 2063928 w 12192000"/>
              <a:gd name="connsiteY77" fmla="*/ 905062 h 3538752"/>
              <a:gd name="connsiteX78" fmla="*/ 2380801 w 12192000"/>
              <a:gd name="connsiteY78" fmla="*/ 866883 h 3538752"/>
              <a:gd name="connsiteX79" fmla="*/ 2648603 w 12192000"/>
              <a:gd name="connsiteY79" fmla="*/ 772192 h 3538752"/>
              <a:gd name="connsiteX80" fmla="*/ 2885593 w 12192000"/>
              <a:gd name="connsiteY80" fmla="*/ 779705 h 3538752"/>
              <a:gd name="connsiteX81" fmla="*/ 3039071 w 12192000"/>
              <a:gd name="connsiteY81" fmla="*/ 765472 h 3538752"/>
              <a:gd name="connsiteX82" fmla="*/ 3129193 w 12192000"/>
              <a:gd name="connsiteY82" fmla="*/ 750110 h 3538752"/>
              <a:gd name="connsiteX83" fmla="*/ 3160750 w 12192000"/>
              <a:gd name="connsiteY83" fmla="*/ 733521 h 3538752"/>
              <a:gd name="connsiteX84" fmla="*/ 3206618 w 12192000"/>
              <a:gd name="connsiteY84" fmla="*/ 717584 h 3538752"/>
              <a:gd name="connsiteX85" fmla="*/ 3285495 w 12192000"/>
              <a:gd name="connsiteY85" fmla="*/ 681136 h 3538752"/>
              <a:gd name="connsiteX86" fmla="*/ 3395074 w 12192000"/>
              <a:gd name="connsiteY86" fmla="*/ 646640 h 3538752"/>
              <a:gd name="connsiteX87" fmla="*/ 3486313 w 12192000"/>
              <a:gd name="connsiteY87" fmla="*/ 667432 h 3538752"/>
              <a:gd name="connsiteX88" fmla="*/ 3491586 w 12192000"/>
              <a:gd name="connsiteY88" fmla="*/ 658085 h 3538752"/>
              <a:gd name="connsiteX89" fmla="*/ 3548983 w 12192000"/>
              <a:gd name="connsiteY89" fmla="*/ 650041 h 3538752"/>
              <a:gd name="connsiteX90" fmla="*/ 3731729 w 12192000"/>
              <a:gd name="connsiteY90" fmla="*/ 659133 h 3538752"/>
              <a:gd name="connsiteX91" fmla="*/ 3861674 w 12192000"/>
              <a:gd name="connsiteY91" fmla="*/ 641882 h 3538752"/>
              <a:gd name="connsiteX92" fmla="*/ 3912797 w 12192000"/>
              <a:gd name="connsiteY92" fmla="*/ 644975 h 3538752"/>
              <a:gd name="connsiteX93" fmla="*/ 3975778 w 12192000"/>
              <a:gd name="connsiteY93" fmla="*/ 620298 h 3538752"/>
              <a:gd name="connsiteX94" fmla="*/ 4072288 w 12192000"/>
              <a:gd name="connsiteY94" fmla="*/ 567935 h 3538752"/>
              <a:gd name="connsiteX95" fmla="*/ 4110070 w 12192000"/>
              <a:gd name="connsiteY95" fmla="*/ 575479 h 3538752"/>
              <a:gd name="connsiteX96" fmla="*/ 4148272 w 12192000"/>
              <a:gd name="connsiteY96" fmla="*/ 571651 h 3538752"/>
              <a:gd name="connsiteX97" fmla="*/ 4233003 w 12192000"/>
              <a:gd name="connsiteY97" fmla="*/ 535184 h 3538752"/>
              <a:gd name="connsiteX98" fmla="*/ 4283653 w 12192000"/>
              <a:gd name="connsiteY98" fmla="*/ 521503 h 3538752"/>
              <a:gd name="connsiteX99" fmla="*/ 4420068 w 12192000"/>
              <a:gd name="connsiteY99" fmla="*/ 476150 h 3538752"/>
              <a:gd name="connsiteX100" fmla="*/ 4571121 w 12192000"/>
              <a:gd name="connsiteY100" fmla="*/ 415972 h 3538752"/>
              <a:gd name="connsiteX101" fmla="*/ 4620533 w 12192000"/>
              <a:gd name="connsiteY101" fmla="*/ 384006 h 3538752"/>
              <a:gd name="connsiteX102" fmla="*/ 4690258 w 12192000"/>
              <a:gd name="connsiteY102" fmla="*/ 370034 h 3538752"/>
              <a:gd name="connsiteX103" fmla="*/ 4731045 w 12192000"/>
              <a:gd name="connsiteY103" fmla="*/ 370596 h 3538752"/>
              <a:gd name="connsiteX104" fmla="*/ 4798884 w 12192000"/>
              <a:gd name="connsiteY104" fmla="*/ 322785 h 3538752"/>
              <a:gd name="connsiteX105" fmla="*/ 4828155 w 12192000"/>
              <a:gd name="connsiteY105" fmla="*/ 313554 h 3538752"/>
              <a:gd name="connsiteX106" fmla="*/ 4843504 w 12192000"/>
              <a:gd name="connsiteY106" fmla="*/ 306165 h 3538752"/>
              <a:gd name="connsiteX107" fmla="*/ 4853353 w 12192000"/>
              <a:gd name="connsiteY107" fmla="*/ 317732 h 3538752"/>
              <a:gd name="connsiteX108" fmla="*/ 4898297 w 12192000"/>
              <a:gd name="connsiteY108" fmla="*/ 311130 h 3538752"/>
              <a:gd name="connsiteX109" fmla="*/ 4905046 w 12192000"/>
              <a:gd name="connsiteY109" fmla="*/ 308357 h 3538752"/>
              <a:gd name="connsiteX110" fmla="*/ 4940803 w 12192000"/>
              <a:gd name="connsiteY110" fmla="*/ 317667 h 3538752"/>
              <a:gd name="connsiteX111" fmla="*/ 4958985 w 12192000"/>
              <a:gd name="connsiteY111" fmla="*/ 319949 h 3538752"/>
              <a:gd name="connsiteX112" fmla="*/ 4964720 w 12192000"/>
              <a:gd name="connsiteY112" fmla="*/ 325809 h 3538752"/>
              <a:gd name="connsiteX113" fmla="*/ 4991255 w 12192000"/>
              <a:gd name="connsiteY113" fmla="*/ 326530 h 3538752"/>
              <a:gd name="connsiteX114" fmla="*/ 4994077 w 12192000"/>
              <a:gd name="connsiteY114" fmla="*/ 324646 h 3538752"/>
              <a:gd name="connsiteX115" fmla="*/ 5016802 w 12192000"/>
              <a:gd name="connsiteY115" fmla="*/ 332557 h 3538752"/>
              <a:gd name="connsiteX116" fmla="*/ 5091319 w 12192000"/>
              <a:gd name="connsiteY116" fmla="*/ 348029 h 3538752"/>
              <a:gd name="connsiteX117" fmla="*/ 5259336 w 12192000"/>
              <a:gd name="connsiteY117" fmla="*/ 353694 h 3538752"/>
              <a:gd name="connsiteX118" fmla="*/ 5491971 w 12192000"/>
              <a:gd name="connsiteY118" fmla="*/ 357541 h 3538752"/>
              <a:gd name="connsiteX119" fmla="*/ 5865838 w 12192000"/>
              <a:gd name="connsiteY119" fmla="*/ 337219 h 3538752"/>
              <a:gd name="connsiteX120" fmla="*/ 5995823 w 12192000"/>
              <a:gd name="connsiteY120" fmla="*/ 315792 h 3538752"/>
              <a:gd name="connsiteX121" fmla="*/ 6052915 w 12192000"/>
              <a:gd name="connsiteY121" fmla="*/ 328512 h 3538752"/>
              <a:gd name="connsiteX122" fmla="*/ 6093124 w 12192000"/>
              <a:gd name="connsiteY122" fmla="*/ 322912 h 3538752"/>
              <a:gd name="connsiteX123" fmla="*/ 6097661 w 12192000"/>
              <a:gd name="connsiteY123" fmla="*/ 319980 h 3538752"/>
              <a:gd name="connsiteX124" fmla="*/ 6116838 w 12192000"/>
              <a:gd name="connsiteY124" fmla="*/ 316995 h 3538752"/>
              <a:gd name="connsiteX125" fmla="*/ 6120984 w 12192000"/>
              <a:gd name="connsiteY125" fmla="*/ 305212 h 3538752"/>
              <a:gd name="connsiteX126" fmla="*/ 6148942 w 12192000"/>
              <a:gd name="connsiteY126" fmla="*/ 292880 h 3538752"/>
              <a:gd name="connsiteX127" fmla="*/ 6229970 w 12192000"/>
              <a:gd name="connsiteY127" fmla="*/ 294978 h 3538752"/>
              <a:gd name="connsiteX128" fmla="*/ 6355201 w 12192000"/>
              <a:gd name="connsiteY128" fmla="*/ 291080 h 3538752"/>
              <a:gd name="connsiteX129" fmla="*/ 6456586 w 12192000"/>
              <a:gd name="connsiteY129" fmla="*/ 284485 h 3538752"/>
              <a:gd name="connsiteX130" fmla="*/ 6494018 w 12192000"/>
              <a:gd name="connsiteY130" fmla="*/ 271015 h 3538752"/>
              <a:gd name="connsiteX131" fmla="*/ 6547019 w 12192000"/>
              <a:gd name="connsiteY131" fmla="*/ 259577 h 3538752"/>
              <a:gd name="connsiteX132" fmla="*/ 6644256 w 12192000"/>
              <a:gd name="connsiteY132" fmla="*/ 295158 h 3538752"/>
              <a:gd name="connsiteX133" fmla="*/ 6829160 w 12192000"/>
              <a:gd name="connsiteY133" fmla="*/ 306319 h 3538752"/>
              <a:gd name="connsiteX134" fmla="*/ 6889589 w 12192000"/>
              <a:gd name="connsiteY134" fmla="*/ 303507 h 3538752"/>
              <a:gd name="connsiteX135" fmla="*/ 6926533 w 12192000"/>
              <a:gd name="connsiteY135" fmla="*/ 318858 h 3538752"/>
              <a:gd name="connsiteX0" fmla="*/ 6926533 w 12192000"/>
              <a:gd name="connsiteY0" fmla="*/ 318858 h 3538752"/>
              <a:gd name="connsiteX1" fmla="*/ 7095723 w 12192000"/>
              <a:gd name="connsiteY1" fmla="*/ 392100 h 3538752"/>
              <a:gd name="connsiteX2" fmla="*/ 7330015 w 12192000"/>
              <a:gd name="connsiteY2" fmla="*/ 410553 h 3538752"/>
              <a:gd name="connsiteX3" fmla="*/ 7689873 w 12192000"/>
              <a:gd name="connsiteY3" fmla="*/ 496716 h 3538752"/>
              <a:gd name="connsiteX4" fmla="*/ 7898312 w 12192000"/>
              <a:gd name="connsiteY4" fmla="*/ 496337 h 3538752"/>
              <a:gd name="connsiteX5" fmla="*/ 8037524 w 12192000"/>
              <a:gd name="connsiteY5" fmla="*/ 501356 h 3538752"/>
              <a:gd name="connsiteX6" fmla="*/ 8129905 w 12192000"/>
              <a:gd name="connsiteY6" fmla="*/ 472893 h 3538752"/>
              <a:gd name="connsiteX7" fmla="*/ 8343185 w 12192000"/>
              <a:gd name="connsiteY7" fmla="*/ 471424 h 3538752"/>
              <a:gd name="connsiteX8" fmla="*/ 8404103 w 12192000"/>
              <a:gd name="connsiteY8" fmla="*/ 464766 h 3538752"/>
              <a:gd name="connsiteX9" fmla="*/ 8518180 w 12192000"/>
              <a:gd name="connsiteY9" fmla="*/ 466527 h 3538752"/>
              <a:gd name="connsiteX10" fmla="*/ 8676290 w 12192000"/>
              <a:gd name="connsiteY10" fmla="*/ 438723 h 3538752"/>
              <a:gd name="connsiteX11" fmla="*/ 8695239 w 12192000"/>
              <a:gd name="connsiteY11" fmla="*/ 467177 h 3538752"/>
              <a:gd name="connsiteX12" fmla="*/ 8855611 w 12192000"/>
              <a:gd name="connsiteY12" fmla="*/ 477084 h 3538752"/>
              <a:gd name="connsiteX13" fmla="*/ 8964553 w 12192000"/>
              <a:gd name="connsiteY13" fmla="*/ 518386 h 3538752"/>
              <a:gd name="connsiteX14" fmla="*/ 9079968 w 12192000"/>
              <a:gd name="connsiteY14" fmla="*/ 536598 h 3538752"/>
              <a:gd name="connsiteX15" fmla="*/ 9108506 w 12192000"/>
              <a:gd name="connsiteY15" fmla="*/ 565447 h 3538752"/>
              <a:gd name="connsiteX16" fmla="*/ 9188229 w 12192000"/>
              <a:gd name="connsiteY16" fmla="*/ 604358 h 3538752"/>
              <a:gd name="connsiteX17" fmla="*/ 9249213 w 12192000"/>
              <a:gd name="connsiteY17" fmla="*/ 579837 h 3538752"/>
              <a:gd name="connsiteX18" fmla="*/ 9309761 w 12192000"/>
              <a:gd name="connsiteY18" fmla="*/ 600157 h 3538752"/>
              <a:gd name="connsiteX19" fmla="*/ 9390188 w 12192000"/>
              <a:gd name="connsiteY19" fmla="*/ 541799 h 3538752"/>
              <a:gd name="connsiteX20" fmla="*/ 9516107 w 12192000"/>
              <a:gd name="connsiteY20" fmla="*/ 529936 h 3538752"/>
              <a:gd name="connsiteX21" fmla="*/ 9755401 w 12192000"/>
              <a:gd name="connsiteY21" fmla="*/ 493031 h 3538752"/>
              <a:gd name="connsiteX22" fmla="*/ 9879576 w 12192000"/>
              <a:gd name="connsiteY22" fmla="*/ 482005 h 3538752"/>
              <a:gd name="connsiteX23" fmla="*/ 9917042 w 12192000"/>
              <a:gd name="connsiteY23" fmla="*/ 467641 h 3538752"/>
              <a:gd name="connsiteX24" fmla="*/ 10013409 w 12192000"/>
              <a:gd name="connsiteY24" fmla="*/ 431853 h 3538752"/>
              <a:gd name="connsiteX25" fmla="*/ 10067656 w 12192000"/>
              <a:gd name="connsiteY25" fmla="*/ 407435 h 3538752"/>
              <a:gd name="connsiteX26" fmla="*/ 10131785 w 12192000"/>
              <a:gd name="connsiteY26" fmla="*/ 380050 h 3538752"/>
              <a:gd name="connsiteX27" fmla="*/ 10249486 w 12192000"/>
              <a:gd name="connsiteY27" fmla="*/ 378819 h 3538752"/>
              <a:gd name="connsiteX28" fmla="*/ 10309934 w 12192000"/>
              <a:gd name="connsiteY28" fmla="*/ 348550 h 3538752"/>
              <a:gd name="connsiteX29" fmla="*/ 10431202 w 12192000"/>
              <a:gd name="connsiteY29" fmla="*/ 339094 h 3538752"/>
              <a:gd name="connsiteX30" fmla="*/ 10487751 w 12192000"/>
              <a:gd name="connsiteY30" fmla="*/ 332375 h 3538752"/>
              <a:gd name="connsiteX31" fmla="*/ 10557198 w 12192000"/>
              <a:gd name="connsiteY31" fmla="*/ 341271 h 3538752"/>
              <a:gd name="connsiteX32" fmla="*/ 10612454 w 12192000"/>
              <a:gd name="connsiteY32" fmla="*/ 342830 h 3538752"/>
              <a:gd name="connsiteX33" fmla="*/ 10625222 w 12192000"/>
              <a:gd name="connsiteY33" fmla="*/ 333372 h 3538752"/>
              <a:gd name="connsiteX34" fmla="*/ 10633161 w 12192000"/>
              <a:gd name="connsiteY34" fmla="*/ 332489 h 3538752"/>
              <a:gd name="connsiteX35" fmla="*/ 10645941 w 12192000"/>
              <a:gd name="connsiteY35" fmla="*/ 336771 h 3538752"/>
              <a:gd name="connsiteX36" fmla="*/ 10650422 w 12192000"/>
              <a:gd name="connsiteY36" fmla="*/ 330573 h 3538752"/>
              <a:gd name="connsiteX37" fmla="*/ 10656955 w 12192000"/>
              <a:gd name="connsiteY37" fmla="*/ 329849 h 3538752"/>
              <a:gd name="connsiteX38" fmla="*/ 10701610 w 12192000"/>
              <a:gd name="connsiteY38" fmla="*/ 325760 h 3538752"/>
              <a:gd name="connsiteX39" fmla="*/ 10770373 w 12192000"/>
              <a:gd name="connsiteY39" fmla="*/ 337093 h 3538752"/>
              <a:gd name="connsiteX40" fmla="*/ 10866744 w 12192000"/>
              <a:gd name="connsiteY40" fmla="*/ 348032 h 3538752"/>
              <a:gd name="connsiteX41" fmla="*/ 10996158 w 12192000"/>
              <a:gd name="connsiteY41" fmla="*/ 311255 h 3538752"/>
              <a:gd name="connsiteX42" fmla="*/ 11200979 w 12192000"/>
              <a:gd name="connsiteY42" fmla="*/ 205636 h 3538752"/>
              <a:gd name="connsiteX43" fmla="*/ 11287301 w 12192000"/>
              <a:gd name="connsiteY43" fmla="*/ 180373 h 3538752"/>
              <a:gd name="connsiteX44" fmla="*/ 11324148 w 12192000"/>
              <a:gd name="connsiteY44" fmla="*/ 176162 h 3538752"/>
              <a:gd name="connsiteX45" fmla="*/ 11392201 w 12192000"/>
              <a:gd name="connsiteY45" fmla="*/ 140138 h 3538752"/>
              <a:gd name="connsiteX46" fmla="*/ 11447399 w 12192000"/>
              <a:gd name="connsiteY46" fmla="*/ 101780 h 3538752"/>
              <a:gd name="connsiteX47" fmla="*/ 11548919 w 12192000"/>
              <a:gd name="connsiteY47" fmla="*/ 60366 h 3538752"/>
              <a:gd name="connsiteX48" fmla="*/ 11704818 w 12192000"/>
              <a:gd name="connsiteY48" fmla="*/ 46421 h 3538752"/>
              <a:gd name="connsiteX49" fmla="*/ 11822950 w 12192000"/>
              <a:gd name="connsiteY49" fmla="*/ 3657 h 3538752"/>
              <a:gd name="connsiteX50" fmla="*/ 11945987 w 12192000"/>
              <a:gd name="connsiteY50" fmla="*/ 25218 h 3538752"/>
              <a:gd name="connsiteX51" fmla="*/ 12040956 w 12192000"/>
              <a:gd name="connsiteY51" fmla="*/ 69854 h 3538752"/>
              <a:gd name="connsiteX52" fmla="*/ 12153210 w 12192000"/>
              <a:gd name="connsiteY52" fmla="*/ 102712 h 3538752"/>
              <a:gd name="connsiteX53" fmla="*/ 12187605 w 12192000"/>
              <a:gd name="connsiteY53" fmla="*/ 214813 h 3538752"/>
              <a:gd name="connsiteX54" fmla="*/ 12192000 w 12192000"/>
              <a:gd name="connsiteY54" fmla="*/ 441106 h 3538752"/>
              <a:gd name="connsiteX55" fmla="*/ 12192000 w 12192000"/>
              <a:gd name="connsiteY55" fmla="*/ 3538752 h 3538752"/>
              <a:gd name="connsiteX56" fmla="*/ 0 w 12192000"/>
              <a:gd name="connsiteY56" fmla="*/ 3538752 h 3538752"/>
              <a:gd name="connsiteX57" fmla="*/ 0 w 12192000"/>
              <a:gd name="connsiteY57" fmla="*/ 2515851 h 3538752"/>
              <a:gd name="connsiteX58" fmla="*/ 0 w 12192000"/>
              <a:gd name="connsiteY58" fmla="*/ 1519772 h 3538752"/>
              <a:gd name="connsiteX59" fmla="*/ 0 w 12192000"/>
              <a:gd name="connsiteY59" fmla="*/ 787942 h 3538752"/>
              <a:gd name="connsiteX60" fmla="*/ 76043 w 12192000"/>
              <a:gd name="connsiteY60" fmla="*/ 783579 h 3538752"/>
              <a:gd name="connsiteX61" fmla="*/ 156777 w 12192000"/>
              <a:gd name="connsiteY61" fmla="*/ 801341 h 3538752"/>
              <a:gd name="connsiteX62" fmla="*/ 390282 w 12192000"/>
              <a:gd name="connsiteY62" fmla="*/ 808065 h 3538752"/>
              <a:gd name="connsiteX63" fmla="*/ 441283 w 12192000"/>
              <a:gd name="connsiteY63" fmla="*/ 831095 h 3538752"/>
              <a:gd name="connsiteX64" fmla="*/ 479705 w 12192000"/>
              <a:gd name="connsiteY64" fmla="*/ 842830 h 3538752"/>
              <a:gd name="connsiteX65" fmla="*/ 766623 w 12192000"/>
              <a:gd name="connsiteY65" fmla="*/ 890274 h 3538752"/>
              <a:gd name="connsiteX66" fmla="*/ 827314 w 12192000"/>
              <a:gd name="connsiteY66" fmla="*/ 899279 h 3538752"/>
              <a:gd name="connsiteX67" fmla="*/ 968620 w 12192000"/>
              <a:gd name="connsiteY67" fmla="*/ 906808 h 3538752"/>
              <a:gd name="connsiteX68" fmla="*/ 1045574 w 12192000"/>
              <a:gd name="connsiteY68" fmla="*/ 873732 h 3538752"/>
              <a:gd name="connsiteX69" fmla="*/ 1350289 w 12192000"/>
              <a:gd name="connsiteY69" fmla="*/ 908860 h 3538752"/>
              <a:gd name="connsiteX70" fmla="*/ 1499774 w 12192000"/>
              <a:gd name="connsiteY70" fmla="*/ 879592 h 3538752"/>
              <a:gd name="connsiteX71" fmla="*/ 1629709 w 12192000"/>
              <a:gd name="connsiteY71" fmla="*/ 954907 h 3538752"/>
              <a:gd name="connsiteX72" fmla="*/ 1640709 w 12192000"/>
              <a:gd name="connsiteY72" fmla="*/ 959160 h 3538752"/>
              <a:gd name="connsiteX73" fmla="*/ 1645414 w 12192000"/>
              <a:gd name="connsiteY73" fmla="*/ 956586 h 3538752"/>
              <a:gd name="connsiteX74" fmla="*/ 1676636 w 12192000"/>
              <a:gd name="connsiteY74" fmla="*/ 941547 h 3538752"/>
              <a:gd name="connsiteX75" fmla="*/ 1737817 w 12192000"/>
              <a:gd name="connsiteY75" fmla="*/ 943476 h 3538752"/>
              <a:gd name="connsiteX76" fmla="*/ 1862741 w 12192000"/>
              <a:gd name="connsiteY76" fmla="*/ 936709 h 3538752"/>
              <a:gd name="connsiteX77" fmla="*/ 2063928 w 12192000"/>
              <a:gd name="connsiteY77" fmla="*/ 905062 h 3538752"/>
              <a:gd name="connsiteX78" fmla="*/ 2380801 w 12192000"/>
              <a:gd name="connsiteY78" fmla="*/ 866883 h 3538752"/>
              <a:gd name="connsiteX79" fmla="*/ 2648603 w 12192000"/>
              <a:gd name="connsiteY79" fmla="*/ 772192 h 3538752"/>
              <a:gd name="connsiteX80" fmla="*/ 2885593 w 12192000"/>
              <a:gd name="connsiteY80" fmla="*/ 779705 h 3538752"/>
              <a:gd name="connsiteX81" fmla="*/ 3039071 w 12192000"/>
              <a:gd name="connsiteY81" fmla="*/ 765472 h 3538752"/>
              <a:gd name="connsiteX82" fmla="*/ 3129193 w 12192000"/>
              <a:gd name="connsiteY82" fmla="*/ 750110 h 3538752"/>
              <a:gd name="connsiteX83" fmla="*/ 3160750 w 12192000"/>
              <a:gd name="connsiteY83" fmla="*/ 733521 h 3538752"/>
              <a:gd name="connsiteX84" fmla="*/ 3206618 w 12192000"/>
              <a:gd name="connsiteY84" fmla="*/ 717584 h 3538752"/>
              <a:gd name="connsiteX85" fmla="*/ 3285495 w 12192000"/>
              <a:gd name="connsiteY85" fmla="*/ 681136 h 3538752"/>
              <a:gd name="connsiteX86" fmla="*/ 3395074 w 12192000"/>
              <a:gd name="connsiteY86" fmla="*/ 646640 h 3538752"/>
              <a:gd name="connsiteX87" fmla="*/ 3486313 w 12192000"/>
              <a:gd name="connsiteY87" fmla="*/ 667432 h 3538752"/>
              <a:gd name="connsiteX88" fmla="*/ 3491586 w 12192000"/>
              <a:gd name="connsiteY88" fmla="*/ 658085 h 3538752"/>
              <a:gd name="connsiteX89" fmla="*/ 3548983 w 12192000"/>
              <a:gd name="connsiteY89" fmla="*/ 650041 h 3538752"/>
              <a:gd name="connsiteX90" fmla="*/ 3731729 w 12192000"/>
              <a:gd name="connsiteY90" fmla="*/ 659133 h 3538752"/>
              <a:gd name="connsiteX91" fmla="*/ 3861674 w 12192000"/>
              <a:gd name="connsiteY91" fmla="*/ 641882 h 3538752"/>
              <a:gd name="connsiteX92" fmla="*/ 3912797 w 12192000"/>
              <a:gd name="connsiteY92" fmla="*/ 644975 h 3538752"/>
              <a:gd name="connsiteX93" fmla="*/ 3975778 w 12192000"/>
              <a:gd name="connsiteY93" fmla="*/ 620298 h 3538752"/>
              <a:gd name="connsiteX94" fmla="*/ 4072288 w 12192000"/>
              <a:gd name="connsiteY94" fmla="*/ 567935 h 3538752"/>
              <a:gd name="connsiteX95" fmla="*/ 4110070 w 12192000"/>
              <a:gd name="connsiteY95" fmla="*/ 575479 h 3538752"/>
              <a:gd name="connsiteX96" fmla="*/ 4148272 w 12192000"/>
              <a:gd name="connsiteY96" fmla="*/ 571651 h 3538752"/>
              <a:gd name="connsiteX97" fmla="*/ 4233003 w 12192000"/>
              <a:gd name="connsiteY97" fmla="*/ 535184 h 3538752"/>
              <a:gd name="connsiteX98" fmla="*/ 4283653 w 12192000"/>
              <a:gd name="connsiteY98" fmla="*/ 521503 h 3538752"/>
              <a:gd name="connsiteX99" fmla="*/ 4420068 w 12192000"/>
              <a:gd name="connsiteY99" fmla="*/ 476150 h 3538752"/>
              <a:gd name="connsiteX100" fmla="*/ 4571121 w 12192000"/>
              <a:gd name="connsiteY100" fmla="*/ 415972 h 3538752"/>
              <a:gd name="connsiteX101" fmla="*/ 4620533 w 12192000"/>
              <a:gd name="connsiteY101" fmla="*/ 384006 h 3538752"/>
              <a:gd name="connsiteX102" fmla="*/ 4690258 w 12192000"/>
              <a:gd name="connsiteY102" fmla="*/ 370034 h 3538752"/>
              <a:gd name="connsiteX103" fmla="*/ 4731045 w 12192000"/>
              <a:gd name="connsiteY103" fmla="*/ 370596 h 3538752"/>
              <a:gd name="connsiteX104" fmla="*/ 4798884 w 12192000"/>
              <a:gd name="connsiteY104" fmla="*/ 322785 h 3538752"/>
              <a:gd name="connsiteX105" fmla="*/ 4828155 w 12192000"/>
              <a:gd name="connsiteY105" fmla="*/ 313554 h 3538752"/>
              <a:gd name="connsiteX106" fmla="*/ 4843504 w 12192000"/>
              <a:gd name="connsiteY106" fmla="*/ 306165 h 3538752"/>
              <a:gd name="connsiteX107" fmla="*/ 4853353 w 12192000"/>
              <a:gd name="connsiteY107" fmla="*/ 317732 h 3538752"/>
              <a:gd name="connsiteX108" fmla="*/ 4898297 w 12192000"/>
              <a:gd name="connsiteY108" fmla="*/ 311130 h 3538752"/>
              <a:gd name="connsiteX109" fmla="*/ 4905046 w 12192000"/>
              <a:gd name="connsiteY109" fmla="*/ 308357 h 3538752"/>
              <a:gd name="connsiteX110" fmla="*/ 4940803 w 12192000"/>
              <a:gd name="connsiteY110" fmla="*/ 317667 h 3538752"/>
              <a:gd name="connsiteX111" fmla="*/ 4958985 w 12192000"/>
              <a:gd name="connsiteY111" fmla="*/ 319949 h 3538752"/>
              <a:gd name="connsiteX112" fmla="*/ 4964720 w 12192000"/>
              <a:gd name="connsiteY112" fmla="*/ 325809 h 3538752"/>
              <a:gd name="connsiteX113" fmla="*/ 4991255 w 12192000"/>
              <a:gd name="connsiteY113" fmla="*/ 326530 h 3538752"/>
              <a:gd name="connsiteX114" fmla="*/ 4994077 w 12192000"/>
              <a:gd name="connsiteY114" fmla="*/ 324646 h 3538752"/>
              <a:gd name="connsiteX115" fmla="*/ 5016802 w 12192000"/>
              <a:gd name="connsiteY115" fmla="*/ 332557 h 3538752"/>
              <a:gd name="connsiteX116" fmla="*/ 5091319 w 12192000"/>
              <a:gd name="connsiteY116" fmla="*/ 348029 h 3538752"/>
              <a:gd name="connsiteX117" fmla="*/ 5259336 w 12192000"/>
              <a:gd name="connsiteY117" fmla="*/ 353694 h 3538752"/>
              <a:gd name="connsiteX118" fmla="*/ 5491971 w 12192000"/>
              <a:gd name="connsiteY118" fmla="*/ 357541 h 3538752"/>
              <a:gd name="connsiteX119" fmla="*/ 5865838 w 12192000"/>
              <a:gd name="connsiteY119" fmla="*/ 337219 h 3538752"/>
              <a:gd name="connsiteX120" fmla="*/ 5995823 w 12192000"/>
              <a:gd name="connsiteY120" fmla="*/ 315792 h 3538752"/>
              <a:gd name="connsiteX121" fmla="*/ 6052915 w 12192000"/>
              <a:gd name="connsiteY121" fmla="*/ 328512 h 3538752"/>
              <a:gd name="connsiteX122" fmla="*/ 6093124 w 12192000"/>
              <a:gd name="connsiteY122" fmla="*/ 322912 h 3538752"/>
              <a:gd name="connsiteX123" fmla="*/ 6097661 w 12192000"/>
              <a:gd name="connsiteY123" fmla="*/ 319980 h 3538752"/>
              <a:gd name="connsiteX124" fmla="*/ 6116838 w 12192000"/>
              <a:gd name="connsiteY124" fmla="*/ 316995 h 3538752"/>
              <a:gd name="connsiteX125" fmla="*/ 6120984 w 12192000"/>
              <a:gd name="connsiteY125" fmla="*/ 305212 h 3538752"/>
              <a:gd name="connsiteX126" fmla="*/ 6148942 w 12192000"/>
              <a:gd name="connsiteY126" fmla="*/ 292880 h 3538752"/>
              <a:gd name="connsiteX127" fmla="*/ 6229970 w 12192000"/>
              <a:gd name="connsiteY127" fmla="*/ 294978 h 3538752"/>
              <a:gd name="connsiteX128" fmla="*/ 6355201 w 12192000"/>
              <a:gd name="connsiteY128" fmla="*/ 291080 h 3538752"/>
              <a:gd name="connsiteX129" fmla="*/ 6456586 w 12192000"/>
              <a:gd name="connsiteY129" fmla="*/ 284485 h 3538752"/>
              <a:gd name="connsiteX130" fmla="*/ 6494018 w 12192000"/>
              <a:gd name="connsiteY130" fmla="*/ 271015 h 3538752"/>
              <a:gd name="connsiteX131" fmla="*/ 6547019 w 12192000"/>
              <a:gd name="connsiteY131" fmla="*/ 259577 h 3538752"/>
              <a:gd name="connsiteX132" fmla="*/ 6644256 w 12192000"/>
              <a:gd name="connsiteY132" fmla="*/ 295158 h 3538752"/>
              <a:gd name="connsiteX133" fmla="*/ 6829160 w 12192000"/>
              <a:gd name="connsiteY133" fmla="*/ 306319 h 3538752"/>
              <a:gd name="connsiteX134" fmla="*/ 6889589 w 12192000"/>
              <a:gd name="connsiteY134" fmla="*/ 303507 h 3538752"/>
              <a:gd name="connsiteX135" fmla="*/ 6926533 w 12192000"/>
              <a:gd name="connsiteY135" fmla="*/ 318858 h 3538752"/>
              <a:gd name="connsiteX0" fmla="*/ 6926533 w 12192000"/>
              <a:gd name="connsiteY0" fmla="*/ 440942 h 3660836"/>
              <a:gd name="connsiteX1" fmla="*/ 7095723 w 12192000"/>
              <a:gd name="connsiteY1" fmla="*/ 514184 h 3660836"/>
              <a:gd name="connsiteX2" fmla="*/ 7330015 w 12192000"/>
              <a:gd name="connsiteY2" fmla="*/ 532637 h 3660836"/>
              <a:gd name="connsiteX3" fmla="*/ 7689873 w 12192000"/>
              <a:gd name="connsiteY3" fmla="*/ 618800 h 3660836"/>
              <a:gd name="connsiteX4" fmla="*/ 7898312 w 12192000"/>
              <a:gd name="connsiteY4" fmla="*/ 618421 h 3660836"/>
              <a:gd name="connsiteX5" fmla="*/ 8037524 w 12192000"/>
              <a:gd name="connsiteY5" fmla="*/ 623440 h 3660836"/>
              <a:gd name="connsiteX6" fmla="*/ 8129905 w 12192000"/>
              <a:gd name="connsiteY6" fmla="*/ 594977 h 3660836"/>
              <a:gd name="connsiteX7" fmla="*/ 8343185 w 12192000"/>
              <a:gd name="connsiteY7" fmla="*/ 593508 h 3660836"/>
              <a:gd name="connsiteX8" fmla="*/ 8404103 w 12192000"/>
              <a:gd name="connsiteY8" fmla="*/ 586850 h 3660836"/>
              <a:gd name="connsiteX9" fmla="*/ 8518180 w 12192000"/>
              <a:gd name="connsiteY9" fmla="*/ 588611 h 3660836"/>
              <a:gd name="connsiteX10" fmla="*/ 8676290 w 12192000"/>
              <a:gd name="connsiteY10" fmla="*/ 560807 h 3660836"/>
              <a:gd name="connsiteX11" fmla="*/ 8695239 w 12192000"/>
              <a:gd name="connsiteY11" fmla="*/ 589261 h 3660836"/>
              <a:gd name="connsiteX12" fmla="*/ 8855611 w 12192000"/>
              <a:gd name="connsiteY12" fmla="*/ 599168 h 3660836"/>
              <a:gd name="connsiteX13" fmla="*/ 8964553 w 12192000"/>
              <a:gd name="connsiteY13" fmla="*/ 640470 h 3660836"/>
              <a:gd name="connsiteX14" fmla="*/ 9079968 w 12192000"/>
              <a:gd name="connsiteY14" fmla="*/ 658682 h 3660836"/>
              <a:gd name="connsiteX15" fmla="*/ 9108506 w 12192000"/>
              <a:gd name="connsiteY15" fmla="*/ 687531 h 3660836"/>
              <a:gd name="connsiteX16" fmla="*/ 9188229 w 12192000"/>
              <a:gd name="connsiteY16" fmla="*/ 726442 h 3660836"/>
              <a:gd name="connsiteX17" fmla="*/ 9249213 w 12192000"/>
              <a:gd name="connsiteY17" fmla="*/ 701921 h 3660836"/>
              <a:gd name="connsiteX18" fmla="*/ 9309761 w 12192000"/>
              <a:gd name="connsiteY18" fmla="*/ 722241 h 3660836"/>
              <a:gd name="connsiteX19" fmla="*/ 9390188 w 12192000"/>
              <a:gd name="connsiteY19" fmla="*/ 663883 h 3660836"/>
              <a:gd name="connsiteX20" fmla="*/ 9516107 w 12192000"/>
              <a:gd name="connsiteY20" fmla="*/ 652020 h 3660836"/>
              <a:gd name="connsiteX21" fmla="*/ 9755401 w 12192000"/>
              <a:gd name="connsiteY21" fmla="*/ 615115 h 3660836"/>
              <a:gd name="connsiteX22" fmla="*/ 9879576 w 12192000"/>
              <a:gd name="connsiteY22" fmla="*/ 604089 h 3660836"/>
              <a:gd name="connsiteX23" fmla="*/ 9917042 w 12192000"/>
              <a:gd name="connsiteY23" fmla="*/ 589725 h 3660836"/>
              <a:gd name="connsiteX24" fmla="*/ 10013409 w 12192000"/>
              <a:gd name="connsiteY24" fmla="*/ 553937 h 3660836"/>
              <a:gd name="connsiteX25" fmla="*/ 10067656 w 12192000"/>
              <a:gd name="connsiteY25" fmla="*/ 529519 h 3660836"/>
              <a:gd name="connsiteX26" fmla="*/ 10131785 w 12192000"/>
              <a:gd name="connsiteY26" fmla="*/ 502134 h 3660836"/>
              <a:gd name="connsiteX27" fmla="*/ 10249486 w 12192000"/>
              <a:gd name="connsiteY27" fmla="*/ 500903 h 3660836"/>
              <a:gd name="connsiteX28" fmla="*/ 10309934 w 12192000"/>
              <a:gd name="connsiteY28" fmla="*/ 470634 h 3660836"/>
              <a:gd name="connsiteX29" fmla="*/ 10431202 w 12192000"/>
              <a:gd name="connsiteY29" fmla="*/ 461178 h 3660836"/>
              <a:gd name="connsiteX30" fmla="*/ 10487751 w 12192000"/>
              <a:gd name="connsiteY30" fmla="*/ 454459 h 3660836"/>
              <a:gd name="connsiteX31" fmla="*/ 10557198 w 12192000"/>
              <a:gd name="connsiteY31" fmla="*/ 463355 h 3660836"/>
              <a:gd name="connsiteX32" fmla="*/ 10612454 w 12192000"/>
              <a:gd name="connsiteY32" fmla="*/ 464914 h 3660836"/>
              <a:gd name="connsiteX33" fmla="*/ 10625222 w 12192000"/>
              <a:gd name="connsiteY33" fmla="*/ 455456 h 3660836"/>
              <a:gd name="connsiteX34" fmla="*/ 10633161 w 12192000"/>
              <a:gd name="connsiteY34" fmla="*/ 454573 h 3660836"/>
              <a:gd name="connsiteX35" fmla="*/ 10645941 w 12192000"/>
              <a:gd name="connsiteY35" fmla="*/ 458855 h 3660836"/>
              <a:gd name="connsiteX36" fmla="*/ 10650422 w 12192000"/>
              <a:gd name="connsiteY36" fmla="*/ 452657 h 3660836"/>
              <a:gd name="connsiteX37" fmla="*/ 10656955 w 12192000"/>
              <a:gd name="connsiteY37" fmla="*/ 451933 h 3660836"/>
              <a:gd name="connsiteX38" fmla="*/ 10701610 w 12192000"/>
              <a:gd name="connsiteY38" fmla="*/ 447844 h 3660836"/>
              <a:gd name="connsiteX39" fmla="*/ 10770373 w 12192000"/>
              <a:gd name="connsiteY39" fmla="*/ 459177 h 3660836"/>
              <a:gd name="connsiteX40" fmla="*/ 10866744 w 12192000"/>
              <a:gd name="connsiteY40" fmla="*/ 470116 h 3660836"/>
              <a:gd name="connsiteX41" fmla="*/ 10996158 w 12192000"/>
              <a:gd name="connsiteY41" fmla="*/ 433339 h 3660836"/>
              <a:gd name="connsiteX42" fmla="*/ 11200979 w 12192000"/>
              <a:gd name="connsiteY42" fmla="*/ 327720 h 3660836"/>
              <a:gd name="connsiteX43" fmla="*/ 11287301 w 12192000"/>
              <a:gd name="connsiteY43" fmla="*/ 302457 h 3660836"/>
              <a:gd name="connsiteX44" fmla="*/ 11324148 w 12192000"/>
              <a:gd name="connsiteY44" fmla="*/ 298246 h 3660836"/>
              <a:gd name="connsiteX45" fmla="*/ 11392201 w 12192000"/>
              <a:gd name="connsiteY45" fmla="*/ 262222 h 3660836"/>
              <a:gd name="connsiteX46" fmla="*/ 11447399 w 12192000"/>
              <a:gd name="connsiteY46" fmla="*/ 223864 h 3660836"/>
              <a:gd name="connsiteX47" fmla="*/ 11548919 w 12192000"/>
              <a:gd name="connsiteY47" fmla="*/ 182450 h 3660836"/>
              <a:gd name="connsiteX48" fmla="*/ 11704818 w 12192000"/>
              <a:gd name="connsiteY48" fmla="*/ 168505 h 3660836"/>
              <a:gd name="connsiteX49" fmla="*/ 11822950 w 12192000"/>
              <a:gd name="connsiteY49" fmla="*/ 125741 h 3660836"/>
              <a:gd name="connsiteX50" fmla="*/ 11945987 w 12192000"/>
              <a:gd name="connsiteY50" fmla="*/ 147302 h 3660836"/>
              <a:gd name="connsiteX51" fmla="*/ 12040956 w 12192000"/>
              <a:gd name="connsiteY51" fmla="*/ 191938 h 3660836"/>
              <a:gd name="connsiteX52" fmla="*/ 12132006 w 12192000"/>
              <a:gd name="connsiteY52" fmla="*/ 0 h 3660836"/>
              <a:gd name="connsiteX53" fmla="*/ 12187605 w 12192000"/>
              <a:gd name="connsiteY53" fmla="*/ 336897 h 3660836"/>
              <a:gd name="connsiteX54" fmla="*/ 12192000 w 12192000"/>
              <a:gd name="connsiteY54" fmla="*/ 563190 h 3660836"/>
              <a:gd name="connsiteX55" fmla="*/ 12192000 w 12192000"/>
              <a:gd name="connsiteY55" fmla="*/ 3660836 h 3660836"/>
              <a:gd name="connsiteX56" fmla="*/ 0 w 12192000"/>
              <a:gd name="connsiteY56" fmla="*/ 3660836 h 3660836"/>
              <a:gd name="connsiteX57" fmla="*/ 0 w 12192000"/>
              <a:gd name="connsiteY57" fmla="*/ 2637935 h 3660836"/>
              <a:gd name="connsiteX58" fmla="*/ 0 w 12192000"/>
              <a:gd name="connsiteY58" fmla="*/ 1641856 h 3660836"/>
              <a:gd name="connsiteX59" fmla="*/ 0 w 12192000"/>
              <a:gd name="connsiteY59" fmla="*/ 910026 h 3660836"/>
              <a:gd name="connsiteX60" fmla="*/ 76043 w 12192000"/>
              <a:gd name="connsiteY60" fmla="*/ 905663 h 3660836"/>
              <a:gd name="connsiteX61" fmla="*/ 156777 w 12192000"/>
              <a:gd name="connsiteY61" fmla="*/ 923425 h 3660836"/>
              <a:gd name="connsiteX62" fmla="*/ 390282 w 12192000"/>
              <a:gd name="connsiteY62" fmla="*/ 930149 h 3660836"/>
              <a:gd name="connsiteX63" fmla="*/ 441283 w 12192000"/>
              <a:gd name="connsiteY63" fmla="*/ 953179 h 3660836"/>
              <a:gd name="connsiteX64" fmla="*/ 479705 w 12192000"/>
              <a:gd name="connsiteY64" fmla="*/ 964914 h 3660836"/>
              <a:gd name="connsiteX65" fmla="*/ 766623 w 12192000"/>
              <a:gd name="connsiteY65" fmla="*/ 1012358 h 3660836"/>
              <a:gd name="connsiteX66" fmla="*/ 827314 w 12192000"/>
              <a:gd name="connsiteY66" fmla="*/ 1021363 h 3660836"/>
              <a:gd name="connsiteX67" fmla="*/ 968620 w 12192000"/>
              <a:gd name="connsiteY67" fmla="*/ 1028892 h 3660836"/>
              <a:gd name="connsiteX68" fmla="*/ 1045574 w 12192000"/>
              <a:gd name="connsiteY68" fmla="*/ 995816 h 3660836"/>
              <a:gd name="connsiteX69" fmla="*/ 1350289 w 12192000"/>
              <a:gd name="connsiteY69" fmla="*/ 1030944 h 3660836"/>
              <a:gd name="connsiteX70" fmla="*/ 1499774 w 12192000"/>
              <a:gd name="connsiteY70" fmla="*/ 1001676 h 3660836"/>
              <a:gd name="connsiteX71" fmla="*/ 1629709 w 12192000"/>
              <a:gd name="connsiteY71" fmla="*/ 1076991 h 3660836"/>
              <a:gd name="connsiteX72" fmla="*/ 1640709 w 12192000"/>
              <a:gd name="connsiteY72" fmla="*/ 1081244 h 3660836"/>
              <a:gd name="connsiteX73" fmla="*/ 1645414 w 12192000"/>
              <a:gd name="connsiteY73" fmla="*/ 1078670 h 3660836"/>
              <a:gd name="connsiteX74" fmla="*/ 1676636 w 12192000"/>
              <a:gd name="connsiteY74" fmla="*/ 1063631 h 3660836"/>
              <a:gd name="connsiteX75" fmla="*/ 1737817 w 12192000"/>
              <a:gd name="connsiteY75" fmla="*/ 1065560 h 3660836"/>
              <a:gd name="connsiteX76" fmla="*/ 1862741 w 12192000"/>
              <a:gd name="connsiteY76" fmla="*/ 1058793 h 3660836"/>
              <a:gd name="connsiteX77" fmla="*/ 2063928 w 12192000"/>
              <a:gd name="connsiteY77" fmla="*/ 1027146 h 3660836"/>
              <a:gd name="connsiteX78" fmla="*/ 2380801 w 12192000"/>
              <a:gd name="connsiteY78" fmla="*/ 988967 h 3660836"/>
              <a:gd name="connsiteX79" fmla="*/ 2648603 w 12192000"/>
              <a:gd name="connsiteY79" fmla="*/ 894276 h 3660836"/>
              <a:gd name="connsiteX80" fmla="*/ 2885593 w 12192000"/>
              <a:gd name="connsiteY80" fmla="*/ 901789 h 3660836"/>
              <a:gd name="connsiteX81" fmla="*/ 3039071 w 12192000"/>
              <a:gd name="connsiteY81" fmla="*/ 887556 h 3660836"/>
              <a:gd name="connsiteX82" fmla="*/ 3129193 w 12192000"/>
              <a:gd name="connsiteY82" fmla="*/ 872194 h 3660836"/>
              <a:gd name="connsiteX83" fmla="*/ 3160750 w 12192000"/>
              <a:gd name="connsiteY83" fmla="*/ 855605 h 3660836"/>
              <a:gd name="connsiteX84" fmla="*/ 3206618 w 12192000"/>
              <a:gd name="connsiteY84" fmla="*/ 839668 h 3660836"/>
              <a:gd name="connsiteX85" fmla="*/ 3285495 w 12192000"/>
              <a:gd name="connsiteY85" fmla="*/ 803220 h 3660836"/>
              <a:gd name="connsiteX86" fmla="*/ 3395074 w 12192000"/>
              <a:gd name="connsiteY86" fmla="*/ 768724 h 3660836"/>
              <a:gd name="connsiteX87" fmla="*/ 3486313 w 12192000"/>
              <a:gd name="connsiteY87" fmla="*/ 789516 h 3660836"/>
              <a:gd name="connsiteX88" fmla="*/ 3491586 w 12192000"/>
              <a:gd name="connsiteY88" fmla="*/ 780169 h 3660836"/>
              <a:gd name="connsiteX89" fmla="*/ 3548983 w 12192000"/>
              <a:gd name="connsiteY89" fmla="*/ 772125 h 3660836"/>
              <a:gd name="connsiteX90" fmla="*/ 3731729 w 12192000"/>
              <a:gd name="connsiteY90" fmla="*/ 781217 h 3660836"/>
              <a:gd name="connsiteX91" fmla="*/ 3861674 w 12192000"/>
              <a:gd name="connsiteY91" fmla="*/ 763966 h 3660836"/>
              <a:gd name="connsiteX92" fmla="*/ 3912797 w 12192000"/>
              <a:gd name="connsiteY92" fmla="*/ 767059 h 3660836"/>
              <a:gd name="connsiteX93" fmla="*/ 3975778 w 12192000"/>
              <a:gd name="connsiteY93" fmla="*/ 742382 h 3660836"/>
              <a:gd name="connsiteX94" fmla="*/ 4072288 w 12192000"/>
              <a:gd name="connsiteY94" fmla="*/ 690019 h 3660836"/>
              <a:gd name="connsiteX95" fmla="*/ 4110070 w 12192000"/>
              <a:gd name="connsiteY95" fmla="*/ 697563 h 3660836"/>
              <a:gd name="connsiteX96" fmla="*/ 4148272 w 12192000"/>
              <a:gd name="connsiteY96" fmla="*/ 693735 h 3660836"/>
              <a:gd name="connsiteX97" fmla="*/ 4233003 w 12192000"/>
              <a:gd name="connsiteY97" fmla="*/ 657268 h 3660836"/>
              <a:gd name="connsiteX98" fmla="*/ 4283653 w 12192000"/>
              <a:gd name="connsiteY98" fmla="*/ 643587 h 3660836"/>
              <a:gd name="connsiteX99" fmla="*/ 4420068 w 12192000"/>
              <a:gd name="connsiteY99" fmla="*/ 598234 h 3660836"/>
              <a:gd name="connsiteX100" fmla="*/ 4571121 w 12192000"/>
              <a:gd name="connsiteY100" fmla="*/ 538056 h 3660836"/>
              <a:gd name="connsiteX101" fmla="*/ 4620533 w 12192000"/>
              <a:gd name="connsiteY101" fmla="*/ 506090 h 3660836"/>
              <a:gd name="connsiteX102" fmla="*/ 4690258 w 12192000"/>
              <a:gd name="connsiteY102" fmla="*/ 492118 h 3660836"/>
              <a:gd name="connsiteX103" fmla="*/ 4731045 w 12192000"/>
              <a:gd name="connsiteY103" fmla="*/ 492680 h 3660836"/>
              <a:gd name="connsiteX104" fmla="*/ 4798884 w 12192000"/>
              <a:gd name="connsiteY104" fmla="*/ 444869 h 3660836"/>
              <a:gd name="connsiteX105" fmla="*/ 4828155 w 12192000"/>
              <a:gd name="connsiteY105" fmla="*/ 435638 h 3660836"/>
              <a:gd name="connsiteX106" fmla="*/ 4843504 w 12192000"/>
              <a:gd name="connsiteY106" fmla="*/ 428249 h 3660836"/>
              <a:gd name="connsiteX107" fmla="*/ 4853353 w 12192000"/>
              <a:gd name="connsiteY107" fmla="*/ 439816 h 3660836"/>
              <a:gd name="connsiteX108" fmla="*/ 4898297 w 12192000"/>
              <a:gd name="connsiteY108" fmla="*/ 433214 h 3660836"/>
              <a:gd name="connsiteX109" fmla="*/ 4905046 w 12192000"/>
              <a:gd name="connsiteY109" fmla="*/ 430441 h 3660836"/>
              <a:gd name="connsiteX110" fmla="*/ 4940803 w 12192000"/>
              <a:gd name="connsiteY110" fmla="*/ 439751 h 3660836"/>
              <a:gd name="connsiteX111" fmla="*/ 4958985 w 12192000"/>
              <a:gd name="connsiteY111" fmla="*/ 442033 h 3660836"/>
              <a:gd name="connsiteX112" fmla="*/ 4964720 w 12192000"/>
              <a:gd name="connsiteY112" fmla="*/ 447893 h 3660836"/>
              <a:gd name="connsiteX113" fmla="*/ 4991255 w 12192000"/>
              <a:gd name="connsiteY113" fmla="*/ 448614 h 3660836"/>
              <a:gd name="connsiteX114" fmla="*/ 4994077 w 12192000"/>
              <a:gd name="connsiteY114" fmla="*/ 446730 h 3660836"/>
              <a:gd name="connsiteX115" fmla="*/ 5016802 w 12192000"/>
              <a:gd name="connsiteY115" fmla="*/ 454641 h 3660836"/>
              <a:gd name="connsiteX116" fmla="*/ 5091319 w 12192000"/>
              <a:gd name="connsiteY116" fmla="*/ 470113 h 3660836"/>
              <a:gd name="connsiteX117" fmla="*/ 5259336 w 12192000"/>
              <a:gd name="connsiteY117" fmla="*/ 475778 h 3660836"/>
              <a:gd name="connsiteX118" fmla="*/ 5491971 w 12192000"/>
              <a:gd name="connsiteY118" fmla="*/ 479625 h 3660836"/>
              <a:gd name="connsiteX119" fmla="*/ 5865838 w 12192000"/>
              <a:gd name="connsiteY119" fmla="*/ 459303 h 3660836"/>
              <a:gd name="connsiteX120" fmla="*/ 5995823 w 12192000"/>
              <a:gd name="connsiteY120" fmla="*/ 437876 h 3660836"/>
              <a:gd name="connsiteX121" fmla="*/ 6052915 w 12192000"/>
              <a:gd name="connsiteY121" fmla="*/ 450596 h 3660836"/>
              <a:gd name="connsiteX122" fmla="*/ 6093124 w 12192000"/>
              <a:gd name="connsiteY122" fmla="*/ 444996 h 3660836"/>
              <a:gd name="connsiteX123" fmla="*/ 6097661 w 12192000"/>
              <a:gd name="connsiteY123" fmla="*/ 442064 h 3660836"/>
              <a:gd name="connsiteX124" fmla="*/ 6116838 w 12192000"/>
              <a:gd name="connsiteY124" fmla="*/ 439079 h 3660836"/>
              <a:gd name="connsiteX125" fmla="*/ 6120984 w 12192000"/>
              <a:gd name="connsiteY125" fmla="*/ 427296 h 3660836"/>
              <a:gd name="connsiteX126" fmla="*/ 6148942 w 12192000"/>
              <a:gd name="connsiteY126" fmla="*/ 414964 h 3660836"/>
              <a:gd name="connsiteX127" fmla="*/ 6229970 w 12192000"/>
              <a:gd name="connsiteY127" fmla="*/ 417062 h 3660836"/>
              <a:gd name="connsiteX128" fmla="*/ 6355201 w 12192000"/>
              <a:gd name="connsiteY128" fmla="*/ 413164 h 3660836"/>
              <a:gd name="connsiteX129" fmla="*/ 6456586 w 12192000"/>
              <a:gd name="connsiteY129" fmla="*/ 406569 h 3660836"/>
              <a:gd name="connsiteX130" fmla="*/ 6494018 w 12192000"/>
              <a:gd name="connsiteY130" fmla="*/ 393099 h 3660836"/>
              <a:gd name="connsiteX131" fmla="*/ 6547019 w 12192000"/>
              <a:gd name="connsiteY131" fmla="*/ 381661 h 3660836"/>
              <a:gd name="connsiteX132" fmla="*/ 6644256 w 12192000"/>
              <a:gd name="connsiteY132" fmla="*/ 417242 h 3660836"/>
              <a:gd name="connsiteX133" fmla="*/ 6829160 w 12192000"/>
              <a:gd name="connsiteY133" fmla="*/ 428403 h 3660836"/>
              <a:gd name="connsiteX134" fmla="*/ 6889589 w 12192000"/>
              <a:gd name="connsiteY134" fmla="*/ 425591 h 3660836"/>
              <a:gd name="connsiteX135" fmla="*/ 6926533 w 12192000"/>
              <a:gd name="connsiteY135" fmla="*/ 440942 h 3660836"/>
              <a:gd name="connsiteX0" fmla="*/ 6926533 w 12192906"/>
              <a:gd name="connsiteY0" fmla="*/ 440942 h 3660836"/>
              <a:gd name="connsiteX1" fmla="*/ 7095723 w 12192906"/>
              <a:gd name="connsiteY1" fmla="*/ 514184 h 3660836"/>
              <a:gd name="connsiteX2" fmla="*/ 7330015 w 12192906"/>
              <a:gd name="connsiteY2" fmla="*/ 532637 h 3660836"/>
              <a:gd name="connsiteX3" fmla="*/ 7689873 w 12192906"/>
              <a:gd name="connsiteY3" fmla="*/ 618800 h 3660836"/>
              <a:gd name="connsiteX4" fmla="*/ 7898312 w 12192906"/>
              <a:gd name="connsiteY4" fmla="*/ 618421 h 3660836"/>
              <a:gd name="connsiteX5" fmla="*/ 8037524 w 12192906"/>
              <a:gd name="connsiteY5" fmla="*/ 623440 h 3660836"/>
              <a:gd name="connsiteX6" fmla="*/ 8129905 w 12192906"/>
              <a:gd name="connsiteY6" fmla="*/ 594977 h 3660836"/>
              <a:gd name="connsiteX7" fmla="*/ 8343185 w 12192906"/>
              <a:gd name="connsiteY7" fmla="*/ 593508 h 3660836"/>
              <a:gd name="connsiteX8" fmla="*/ 8404103 w 12192906"/>
              <a:gd name="connsiteY8" fmla="*/ 586850 h 3660836"/>
              <a:gd name="connsiteX9" fmla="*/ 8518180 w 12192906"/>
              <a:gd name="connsiteY9" fmla="*/ 588611 h 3660836"/>
              <a:gd name="connsiteX10" fmla="*/ 8676290 w 12192906"/>
              <a:gd name="connsiteY10" fmla="*/ 560807 h 3660836"/>
              <a:gd name="connsiteX11" fmla="*/ 8695239 w 12192906"/>
              <a:gd name="connsiteY11" fmla="*/ 589261 h 3660836"/>
              <a:gd name="connsiteX12" fmla="*/ 8855611 w 12192906"/>
              <a:gd name="connsiteY12" fmla="*/ 599168 h 3660836"/>
              <a:gd name="connsiteX13" fmla="*/ 8964553 w 12192906"/>
              <a:gd name="connsiteY13" fmla="*/ 640470 h 3660836"/>
              <a:gd name="connsiteX14" fmla="*/ 9079968 w 12192906"/>
              <a:gd name="connsiteY14" fmla="*/ 658682 h 3660836"/>
              <a:gd name="connsiteX15" fmla="*/ 9108506 w 12192906"/>
              <a:gd name="connsiteY15" fmla="*/ 687531 h 3660836"/>
              <a:gd name="connsiteX16" fmla="*/ 9188229 w 12192906"/>
              <a:gd name="connsiteY16" fmla="*/ 726442 h 3660836"/>
              <a:gd name="connsiteX17" fmla="*/ 9249213 w 12192906"/>
              <a:gd name="connsiteY17" fmla="*/ 701921 h 3660836"/>
              <a:gd name="connsiteX18" fmla="*/ 9309761 w 12192906"/>
              <a:gd name="connsiteY18" fmla="*/ 722241 h 3660836"/>
              <a:gd name="connsiteX19" fmla="*/ 9390188 w 12192906"/>
              <a:gd name="connsiteY19" fmla="*/ 663883 h 3660836"/>
              <a:gd name="connsiteX20" fmla="*/ 9516107 w 12192906"/>
              <a:gd name="connsiteY20" fmla="*/ 652020 h 3660836"/>
              <a:gd name="connsiteX21" fmla="*/ 9755401 w 12192906"/>
              <a:gd name="connsiteY21" fmla="*/ 615115 h 3660836"/>
              <a:gd name="connsiteX22" fmla="*/ 9879576 w 12192906"/>
              <a:gd name="connsiteY22" fmla="*/ 604089 h 3660836"/>
              <a:gd name="connsiteX23" fmla="*/ 9917042 w 12192906"/>
              <a:gd name="connsiteY23" fmla="*/ 589725 h 3660836"/>
              <a:gd name="connsiteX24" fmla="*/ 10013409 w 12192906"/>
              <a:gd name="connsiteY24" fmla="*/ 553937 h 3660836"/>
              <a:gd name="connsiteX25" fmla="*/ 10067656 w 12192906"/>
              <a:gd name="connsiteY25" fmla="*/ 529519 h 3660836"/>
              <a:gd name="connsiteX26" fmla="*/ 10131785 w 12192906"/>
              <a:gd name="connsiteY26" fmla="*/ 502134 h 3660836"/>
              <a:gd name="connsiteX27" fmla="*/ 10249486 w 12192906"/>
              <a:gd name="connsiteY27" fmla="*/ 500903 h 3660836"/>
              <a:gd name="connsiteX28" fmla="*/ 10309934 w 12192906"/>
              <a:gd name="connsiteY28" fmla="*/ 470634 h 3660836"/>
              <a:gd name="connsiteX29" fmla="*/ 10431202 w 12192906"/>
              <a:gd name="connsiteY29" fmla="*/ 461178 h 3660836"/>
              <a:gd name="connsiteX30" fmla="*/ 10487751 w 12192906"/>
              <a:gd name="connsiteY30" fmla="*/ 454459 h 3660836"/>
              <a:gd name="connsiteX31" fmla="*/ 10557198 w 12192906"/>
              <a:gd name="connsiteY31" fmla="*/ 463355 h 3660836"/>
              <a:gd name="connsiteX32" fmla="*/ 10612454 w 12192906"/>
              <a:gd name="connsiteY32" fmla="*/ 464914 h 3660836"/>
              <a:gd name="connsiteX33" fmla="*/ 10625222 w 12192906"/>
              <a:gd name="connsiteY33" fmla="*/ 455456 h 3660836"/>
              <a:gd name="connsiteX34" fmla="*/ 10633161 w 12192906"/>
              <a:gd name="connsiteY34" fmla="*/ 454573 h 3660836"/>
              <a:gd name="connsiteX35" fmla="*/ 10645941 w 12192906"/>
              <a:gd name="connsiteY35" fmla="*/ 458855 h 3660836"/>
              <a:gd name="connsiteX36" fmla="*/ 10650422 w 12192906"/>
              <a:gd name="connsiteY36" fmla="*/ 452657 h 3660836"/>
              <a:gd name="connsiteX37" fmla="*/ 10656955 w 12192906"/>
              <a:gd name="connsiteY37" fmla="*/ 451933 h 3660836"/>
              <a:gd name="connsiteX38" fmla="*/ 10701610 w 12192906"/>
              <a:gd name="connsiteY38" fmla="*/ 447844 h 3660836"/>
              <a:gd name="connsiteX39" fmla="*/ 10770373 w 12192906"/>
              <a:gd name="connsiteY39" fmla="*/ 459177 h 3660836"/>
              <a:gd name="connsiteX40" fmla="*/ 10866744 w 12192906"/>
              <a:gd name="connsiteY40" fmla="*/ 470116 h 3660836"/>
              <a:gd name="connsiteX41" fmla="*/ 10996158 w 12192906"/>
              <a:gd name="connsiteY41" fmla="*/ 433339 h 3660836"/>
              <a:gd name="connsiteX42" fmla="*/ 11200979 w 12192906"/>
              <a:gd name="connsiteY42" fmla="*/ 327720 h 3660836"/>
              <a:gd name="connsiteX43" fmla="*/ 11287301 w 12192906"/>
              <a:gd name="connsiteY43" fmla="*/ 302457 h 3660836"/>
              <a:gd name="connsiteX44" fmla="*/ 11324148 w 12192906"/>
              <a:gd name="connsiteY44" fmla="*/ 298246 h 3660836"/>
              <a:gd name="connsiteX45" fmla="*/ 11392201 w 12192906"/>
              <a:gd name="connsiteY45" fmla="*/ 262222 h 3660836"/>
              <a:gd name="connsiteX46" fmla="*/ 11447399 w 12192906"/>
              <a:gd name="connsiteY46" fmla="*/ 223864 h 3660836"/>
              <a:gd name="connsiteX47" fmla="*/ 11548919 w 12192906"/>
              <a:gd name="connsiteY47" fmla="*/ 182450 h 3660836"/>
              <a:gd name="connsiteX48" fmla="*/ 11704818 w 12192906"/>
              <a:gd name="connsiteY48" fmla="*/ 168505 h 3660836"/>
              <a:gd name="connsiteX49" fmla="*/ 11822950 w 12192906"/>
              <a:gd name="connsiteY49" fmla="*/ 125741 h 3660836"/>
              <a:gd name="connsiteX50" fmla="*/ 11945987 w 12192906"/>
              <a:gd name="connsiteY50" fmla="*/ 147302 h 3660836"/>
              <a:gd name="connsiteX51" fmla="*/ 12040956 w 12192906"/>
              <a:gd name="connsiteY51" fmla="*/ 191938 h 3660836"/>
              <a:gd name="connsiteX52" fmla="*/ 12132006 w 12192906"/>
              <a:gd name="connsiteY52" fmla="*/ 0 h 3660836"/>
              <a:gd name="connsiteX53" fmla="*/ 12192906 w 12192906"/>
              <a:gd name="connsiteY53" fmla="*/ 178219 h 3660836"/>
              <a:gd name="connsiteX54" fmla="*/ 12192000 w 12192906"/>
              <a:gd name="connsiteY54" fmla="*/ 563190 h 3660836"/>
              <a:gd name="connsiteX55" fmla="*/ 12192000 w 12192906"/>
              <a:gd name="connsiteY55" fmla="*/ 3660836 h 3660836"/>
              <a:gd name="connsiteX56" fmla="*/ 0 w 12192906"/>
              <a:gd name="connsiteY56" fmla="*/ 3660836 h 3660836"/>
              <a:gd name="connsiteX57" fmla="*/ 0 w 12192906"/>
              <a:gd name="connsiteY57" fmla="*/ 2637935 h 3660836"/>
              <a:gd name="connsiteX58" fmla="*/ 0 w 12192906"/>
              <a:gd name="connsiteY58" fmla="*/ 1641856 h 3660836"/>
              <a:gd name="connsiteX59" fmla="*/ 0 w 12192906"/>
              <a:gd name="connsiteY59" fmla="*/ 910026 h 3660836"/>
              <a:gd name="connsiteX60" fmla="*/ 76043 w 12192906"/>
              <a:gd name="connsiteY60" fmla="*/ 905663 h 3660836"/>
              <a:gd name="connsiteX61" fmla="*/ 156777 w 12192906"/>
              <a:gd name="connsiteY61" fmla="*/ 923425 h 3660836"/>
              <a:gd name="connsiteX62" fmla="*/ 390282 w 12192906"/>
              <a:gd name="connsiteY62" fmla="*/ 930149 h 3660836"/>
              <a:gd name="connsiteX63" fmla="*/ 441283 w 12192906"/>
              <a:gd name="connsiteY63" fmla="*/ 953179 h 3660836"/>
              <a:gd name="connsiteX64" fmla="*/ 479705 w 12192906"/>
              <a:gd name="connsiteY64" fmla="*/ 964914 h 3660836"/>
              <a:gd name="connsiteX65" fmla="*/ 766623 w 12192906"/>
              <a:gd name="connsiteY65" fmla="*/ 1012358 h 3660836"/>
              <a:gd name="connsiteX66" fmla="*/ 827314 w 12192906"/>
              <a:gd name="connsiteY66" fmla="*/ 1021363 h 3660836"/>
              <a:gd name="connsiteX67" fmla="*/ 968620 w 12192906"/>
              <a:gd name="connsiteY67" fmla="*/ 1028892 h 3660836"/>
              <a:gd name="connsiteX68" fmla="*/ 1045574 w 12192906"/>
              <a:gd name="connsiteY68" fmla="*/ 995816 h 3660836"/>
              <a:gd name="connsiteX69" fmla="*/ 1350289 w 12192906"/>
              <a:gd name="connsiteY69" fmla="*/ 1030944 h 3660836"/>
              <a:gd name="connsiteX70" fmla="*/ 1499774 w 12192906"/>
              <a:gd name="connsiteY70" fmla="*/ 1001676 h 3660836"/>
              <a:gd name="connsiteX71" fmla="*/ 1629709 w 12192906"/>
              <a:gd name="connsiteY71" fmla="*/ 1076991 h 3660836"/>
              <a:gd name="connsiteX72" fmla="*/ 1640709 w 12192906"/>
              <a:gd name="connsiteY72" fmla="*/ 1081244 h 3660836"/>
              <a:gd name="connsiteX73" fmla="*/ 1645414 w 12192906"/>
              <a:gd name="connsiteY73" fmla="*/ 1078670 h 3660836"/>
              <a:gd name="connsiteX74" fmla="*/ 1676636 w 12192906"/>
              <a:gd name="connsiteY74" fmla="*/ 1063631 h 3660836"/>
              <a:gd name="connsiteX75" fmla="*/ 1737817 w 12192906"/>
              <a:gd name="connsiteY75" fmla="*/ 1065560 h 3660836"/>
              <a:gd name="connsiteX76" fmla="*/ 1862741 w 12192906"/>
              <a:gd name="connsiteY76" fmla="*/ 1058793 h 3660836"/>
              <a:gd name="connsiteX77" fmla="*/ 2063928 w 12192906"/>
              <a:gd name="connsiteY77" fmla="*/ 1027146 h 3660836"/>
              <a:gd name="connsiteX78" fmla="*/ 2380801 w 12192906"/>
              <a:gd name="connsiteY78" fmla="*/ 988967 h 3660836"/>
              <a:gd name="connsiteX79" fmla="*/ 2648603 w 12192906"/>
              <a:gd name="connsiteY79" fmla="*/ 894276 h 3660836"/>
              <a:gd name="connsiteX80" fmla="*/ 2885593 w 12192906"/>
              <a:gd name="connsiteY80" fmla="*/ 901789 h 3660836"/>
              <a:gd name="connsiteX81" fmla="*/ 3039071 w 12192906"/>
              <a:gd name="connsiteY81" fmla="*/ 887556 h 3660836"/>
              <a:gd name="connsiteX82" fmla="*/ 3129193 w 12192906"/>
              <a:gd name="connsiteY82" fmla="*/ 872194 h 3660836"/>
              <a:gd name="connsiteX83" fmla="*/ 3160750 w 12192906"/>
              <a:gd name="connsiteY83" fmla="*/ 855605 h 3660836"/>
              <a:gd name="connsiteX84" fmla="*/ 3206618 w 12192906"/>
              <a:gd name="connsiteY84" fmla="*/ 839668 h 3660836"/>
              <a:gd name="connsiteX85" fmla="*/ 3285495 w 12192906"/>
              <a:gd name="connsiteY85" fmla="*/ 803220 h 3660836"/>
              <a:gd name="connsiteX86" fmla="*/ 3395074 w 12192906"/>
              <a:gd name="connsiteY86" fmla="*/ 768724 h 3660836"/>
              <a:gd name="connsiteX87" fmla="*/ 3486313 w 12192906"/>
              <a:gd name="connsiteY87" fmla="*/ 789516 h 3660836"/>
              <a:gd name="connsiteX88" fmla="*/ 3491586 w 12192906"/>
              <a:gd name="connsiteY88" fmla="*/ 780169 h 3660836"/>
              <a:gd name="connsiteX89" fmla="*/ 3548983 w 12192906"/>
              <a:gd name="connsiteY89" fmla="*/ 772125 h 3660836"/>
              <a:gd name="connsiteX90" fmla="*/ 3731729 w 12192906"/>
              <a:gd name="connsiteY90" fmla="*/ 781217 h 3660836"/>
              <a:gd name="connsiteX91" fmla="*/ 3861674 w 12192906"/>
              <a:gd name="connsiteY91" fmla="*/ 763966 h 3660836"/>
              <a:gd name="connsiteX92" fmla="*/ 3912797 w 12192906"/>
              <a:gd name="connsiteY92" fmla="*/ 767059 h 3660836"/>
              <a:gd name="connsiteX93" fmla="*/ 3975778 w 12192906"/>
              <a:gd name="connsiteY93" fmla="*/ 742382 h 3660836"/>
              <a:gd name="connsiteX94" fmla="*/ 4072288 w 12192906"/>
              <a:gd name="connsiteY94" fmla="*/ 690019 h 3660836"/>
              <a:gd name="connsiteX95" fmla="*/ 4110070 w 12192906"/>
              <a:gd name="connsiteY95" fmla="*/ 697563 h 3660836"/>
              <a:gd name="connsiteX96" fmla="*/ 4148272 w 12192906"/>
              <a:gd name="connsiteY96" fmla="*/ 693735 h 3660836"/>
              <a:gd name="connsiteX97" fmla="*/ 4233003 w 12192906"/>
              <a:gd name="connsiteY97" fmla="*/ 657268 h 3660836"/>
              <a:gd name="connsiteX98" fmla="*/ 4283653 w 12192906"/>
              <a:gd name="connsiteY98" fmla="*/ 643587 h 3660836"/>
              <a:gd name="connsiteX99" fmla="*/ 4420068 w 12192906"/>
              <a:gd name="connsiteY99" fmla="*/ 598234 h 3660836"/>
              <a:gd name="connsiteX100" fmla="*/ 4571121 w 12192906"/>
              <a:gd name="connsiteY100" fmla="*/ 538056 h 3660836"/>
              <a:gd name="connsiteX101" fmla="*/ 4620533 w 12192906"/>
              <a:gd name="connsiteY101" fmla="*/ 506090 h 3660836"/>
              <a:gd name="connsiteX102" fmla="*/ 4690258 w 12192906"/>
              <a:gd name="connsiteY102" fmla="*/ 492118 h 3660836"/>
              <a:gd name="connsiteX103" fmla="*/ 4731045 w 12192906"/>
              <a:gd name="connsiteY103" fmla="*/ 492680 h 3660836"/>
              <a:gd name="connsiteX104" fmla="*/ 4798884 w 12192906"/>
              <a:gd name="connsiteY104" fmla="*/ 444869 h 3660836"/>
              <a:gd name="connsiteX105" fmla="*/ 4828155 w 12192906"/>
              <a:gd name="connsiteY105" fmla="*/ 435638 h 3660836"/>
              <a:gd name="connsiteX106" fmla="*/ 4843504 w 12192906"/>
              <a:gd name="connsiteY106" fmla="*/ 428249 h 3660836"/>
              <a:gd name="connsiteX107" fmla="*/ 4853353 w 12192906"/>
              <a:gd name="connsiteY107" fmla="*/ 439816 h 3660836"/>
              <a:gd name="connsiteX108" fmla="*/ 4898297 w 12192906"/>
              <a:gd name="connsiteY108" fmla="*/ 433214 h 3660836"/>
              <a:gd name="connsiteX109" fmla="*/ 4905046 w 12192906"/>
              <a:gd name="connsiteY109" fmla="*/ 430441 h 3660836"/>
              <a:gd name="connsiteX110" fmla="*/ 4940803 w 12192906"/>
              <a:gd name="connsiteY110" fmla="*/ 439751 h 3660836"/>
              <a:gd name="connsiteX111" fmla="*/ 4958985 w 12192906"/>
              <a:gd name="connsiteY111" fmla="*/ 442033 h 3660836"/>
              <a:gd name="connsiteX112" fmla="*/ 4964720 w 12192906"/>
              <a:gd name="connsiteY112" fmla="*/ 447893 h 3660836"/>
              <a:gd name="connsiteX113" fmla="*/ 4991255 w 12192906"/>
              <a:gd name="connsiteY113" fmla="*/ 448614 h 3660836"/>
              <a:gd name="connsiteX114" fmla="*/ 4994077 w 12192906"/>
              <a:gd name="connsiteY114" fmla="*/ 446730 h 3660836"/>
              <a:gd name="connsiteX115" fmla="*/ 5016802 w 12192906"/>
              <a:gd name="connsiteY115" fmla="*/ 454641 h 3660836"/>
              <a:gd name="connsiteX116" fmla="*/ 5091319 w 12192906"/>
              <a:gd name="connsiteY116" fmla="*/ 470113 h 3660836"/>
              <a:gd name="connsiteX117" fmla="*/ 5259336 w 12192906"/>
              <a:gd name="connsiteY117" fmla="*/ 475778 h 3660836"/>
              <a:gd name="connsiteX118" fmla="*/ 5491971 w 12192906"/>
              <a:gd name="connsiteY118" fmla="*/ 479625 h 3660836"/>
              <a:gd name="connsiteX119" fmla="*/ 5865838 w 12192906"/>
              <a:gd name="connsiteY119" fmla="*/ 459303 h 3660836"/>
              <a:gd name="connsiteX120" fmla="*/ 5995823 w 12192906"/>
              <a:gd name="connsiteY120" fmla="*/ 437876 h 3660836"/>
              <a:gd name="connsiteX121" fmla="*/ 6052915 w 12192906"/>
              <a:gd name="connsiteY121" fmla="*/ 450596 h 3660836"/>
              <a:gd name="connsiteX122" fmla="*/ 6093124 w 12192906"/>
              <a:gd name="connsiteY122" fmla="*/ 444996 h 3660836"/>
              <a:gd name="connsiteX123" fmla="*/ 6097661 w 12192906"/>
              <a:gd name="connsiteY123" fmla="*/ 442064 h 3660836"/>
              <a:gd name="connsiteX124" fmla="*/ 6116838 w 12192906"/>
              <a:gd name="connsiteY124" fmla="*/ 439079 h 3660836"/>
              <a:gd name="connsiteX125" fmla="*/ 6120984 w 12192906"/>
              <a:gd name="connsiteY125" fmla="*/ 427296 h 3660836"/>
              <a:gd name="connsiteX126" fmla="*/ 6148942 w 12192906"/>
              <a:gd name="connsiteY126" fmla="*/ 414964 h 3660836"/>
              <a:gd name="connsiteX127" fmla="*/ 6229970 w 12192906"/>
              <a:gd name="connsiteY127" fmla="*/ 417062 h 3660836"/>
              <a:gd name="connsiteX128" fmla="*/ 6355201 w 12192906"/>
              <a:gd name="connsiteY128" fmla="*/ 413164 h 3660836"/>
              <a:gd name="connsiteX129" fmla="*/ 6456586 w 12192906"/>
              <a:gd name="connsiteY129" fmla="*/ 406569 h 3660836"/>
              <a:gd name="connsiteX130" fmla="*/ 6494018 w 12192906"/>
              <a:gd name="connsiteY130" fmla="*/ 393099 h 3660836"/>
              <a:gd name="connsiteX131" fmla="*/ 6547019 w 12192906"/>
              <a:gd name="connsiteY131" fmla="*/ 381661 h 3660836"/>
              <a:gd name="connsiteX132" fmla="*/ 6644256 w 12192906"/>
              <a:gd name="connsiteY132" fmla="*/ 417242 h 3660836"/>
              <a:gd name="connsiteX133" fmla="*/ 6829160 w 12192906"/>
              <a:gd name="connsiteY133" fmla="*/ 428403 h 3660836"/>
              <a:gd name="connsiteX134" fmla="*/ 6889589 w 12192906"/>
              <a:gd name="connsiteY134" fmla="*/ 425591 h 3660836"/>
              <a:gd name="connsiteX135" fmla="*/ 6926533 w 12192906"/>
              <a:gd name="connsiteY135" fmla="*/ 440942 h 3660836"/>
              <a:gd name="connsiteX0" fmla="*/ 6926533 w 12192906"/>
              <a:gd name="connsiteY0" fmla="*/ 462420 h 3682314"/>
              <a:gd name="connsiteX1" fmla="*/ 7095723 w 12192906"/>
              <a:gd name="connsiteY1" fmla="*/ 535662 h 3682314"/>
              <a:gd name="connsiteX2" fmla="*/ 7330015 w 12192906"/>
              <a:gd name="connsiteY2" fmla="*/ 554115 h 3682314"/>
              <a:gd name="connsiteX3" fmla="*/ 7689873 w 12192906"/>
              <a:gd name="connsiteY3" fmla="*/ 640278 h 3682314"/>
              <a:gd name="connsiteX4" fmla="*/ 7898312 w 12192906"/>
              <a:gd name="connsiteY4" fmla="*/ 639899 h 3682314"/>
              <a:gd name="connsiteX5" fmla="*/ 8037524 w 12192906"/>
              <a:gd name="connsiteY5" fmla="*/ 644918 h 3682314"/>
              <a:gd name="connsiteX6" fmla="*/ 8129905 w 12192906"/>
              <a:gd name="connsiteY6" fmla="*/ 616455 h 3682314"/>
              <a:gd name="connsiteX7" fmla="*/ 8343185 w 12192906"/>
              <a:gd name="connsiteY7" fmla="*/ 614986 h 3682314"/>
              <a:gd name="connsiteX8" fmla="*/ 8404103 w 12192906"/>
              <a:gd name="connsiteY8" fmla="*/ 608328 h 3682314"/>
              <a:gd name="connsiteX9" fmla="*/ 8518180 w 12192906"/>
              <a:gd name="connsiteY9" fmla="*/ 610089 h 3682314"/>
              <a:gd name="connsiteX10" fmla="*/ 8676290 w 12192906"/>
              <a:gd name="connsiteY10" fmla="*/ 582285 h 3682314"/>
              <a:gd name="connsiteX11" fmla="*/ 8695239 w 12192906"/>
              <a:gd name="connsiteY11" fmla="*/ 610739 h 3682314"/>
              <a:gd name="connsiteX12" fmla="*/ 8855611 w 12192906"/>
              <a:gd name="connsiteY12" fmla="*/ 620646 h 3682314"/>
              <a:gd name="connsiteX13" fmla="*/ 8964553 w 12192906"/>
              <a:gd name="connsiteY13" fmla="*/ 661948 h 3682314"/>
              <a:gd name="connsiteX14" fmla="*/ 9079968 w 12192906"/>
              <a:gd name="connsiteY14" fmla="*/ 680160 h 3682314"/>
              <a:gd name="connsiteX15" fmla="*/ 9108506 w 12192906"/>
              <a:gd name="connsiteY15" fmla="*/ 709009 h 3682314"/>
              <a:gd name="connsiteX16" fmla="*/ 9188229 w 12192906"/>
              <a:gd name="connsiteY16" fmla="*/ 747920 h 3682314"/>
              <a:gd name="connsiteX17" fmla="*/ 9249213 w 12192906"/>
              <a:gd name="connsiteY17" fmla="*/ 723399 h 3682314"/>
              <a:gd name="connsiteX18" fmla="*/ 9309761 w 12192906"/>
              <a:gd name="connsiteY18" fmla="*/ 743719 h 3682314"/>
              <a:gd name="connsiteX19" fmla="*/ 9390188 w 12192906"/>
              <a:gd name="connsiteY19" fmla="*/ 685361 h 3682314"/>
              <a:gd name="connsiteX20" fmla="*/ 9516107 w 12192906"/>
              <a:gd name="connsiteY20" fmla="*/ 673498 h 3682314"/>
              <a:gd name="connsiteX21" fmla="*/ 9755401 w 12192906"/>
              <a:gd name="connsiteY21" fmla="*/ 636593 h 3682314"/>
              <a:gd name="connsiteX22" fmla="*/ 9879576 w 12192906"/>
              <a:gd name="connsiteY22" fmla="*/ 625567 h 3682314"/>
              <a:gd name="connsiteX23" fmla="*/ 9917042 w 12192906"/>
              <a:gd name="connsiteY23" fmla="*/ 611203 h 3682314"/>
              <a:gd name="connsiteX24" fmla="*/ 10013409 w 12192906"/>
              <a:gd name="connsiteY24" fmla="*/ 575415 h 3682314"/>
              <a:gd name="connsiteX25" fmla="*/ 10067656 w 12192906"/>
              <a:gd name="connsiteY25" fmla="*/ 550997 h 3682314"/>
              <a:gd name="connsiteX26" fmla="*/ 10131785 w 12192906"/>
              <a:gd name="connsiteY26" fmla="*/ 523612 h 3682314"/>
              <a:gd name="connsiteX27" fmla="*/ 10249486 w 12192906"/>
              <a:gd name="connsiteY27" fmla="*/ 522381 h 3682314"/>
              <a:gd name="connsiteX28" fmla="*/ 10309934 w 12192906"/>
              <a:gd name="connsiteY28" fmla="*/ 492112 h 3682314"/>
              <a:gd name="connsiteX29" fmla="*/ 10431202 w 12192906"/>
              <a:gd name="connsiteY29" fmla="*/ 482656 h 3682314"/>
              <a:gd name="connsiteX30" fmla="*/ 10487751 w 12192906"/>
              <a:gd name="connsiteY30" fmla="*/ 475937 h 3682314"/>
              <a:gd name="connsiteX31" fmla="*/ 10557198 w 12192906"/>
              <a:gd name="connsiteY31" fmla="*/ 484833 h 3682314"/>
              <a:gd name="connsiteX32" fmla="*/ 10612454 w 12192906"/>
              <a:gd name="connsiteY32" fmla="*/ 486392 h 3682314"/>
              <a:gd name="connsiteX33" fmla="*/ 10625222 w 12192906"/>
              <a:gd name="connsiteY33" fmla="*/ 476934 h 3682314"/>
              <a:gd name="connsiteX34" fmla="*/ 10633161 w 12192906"/>
              <a:gd name="connsiteY34" fmla="*/ 476051 h 3682314"/>
              <a:gd name="connsiteX35" fmla="*/ 10645941 w 12192906"/>
              <a:gd name="connsiteY35" fmla="*/ 480333 h 3682314"/>
              <a:gd name="connsiteX36" fmla="*/ 10650422 w 12192906"/>
              <a:gd name="connsiteY36" fmla="*/ 474135 h 3682314"/>
              <a:gd name="connsiteX37" fmla="*/ 10656955 w 12192906"/>
              <a:gd name="connsiteY37" fmla="*/ 473411 h 3682314"/>
              <a:gd name="connsiteX38" fmla="*/ 10701610 w 12192906"/>
              <a:gd name="connsiteY38" fmla="*/ 469322 h 3682314"/>
              <a:gd name="connsiteX39" fmla="*/ 10770373 w 12192906"/>
              <a:gd name="connsiteY39" fmla="*/ 480655 h 3682314"/>
              <a:gd name="connsiteX40" fmla="*/ 10866744 w 12192906"/>
              <a:gd name="connsiteY40" fmla="*/ 491594 h 3682314"/>
              <a:gd name="connsiteX41" fmla="*/ 10996158 w 12192906"/>
              <a:gd name="connsiteY41" fmla="*/ 454817 h 3682314"/>
              <a:gd name="connsiteX42" fmla="*/ 11200979 w 12192906"/>
              <a:gd name="connsiteY42" fmla="*/ 349198 h 3682314"/>
              <a:gd name="connsiteX43" fmla="*/ 11287301 w 12192906"/>
              <a:gd name="connsiteY43" fmla="*/ 323935 h 3682314"/>
              <a:gd name="connsiteX44" fmla="*/ 11324148 w 12192906"/>
              <a:gd name="connsiteY44" fmla="*/ 319724 h 3682314"/>
              <a:gd name="connsiteX45" fmla="*/ 11392201 w 12192906"/>
              <a:gd name="connsiteY45" fmla="*/ 283700 h 3682314"/>
              <a:gd name="connsiteX46" fmla="*/ 11447399 w 12192906"/>
              <a:gd name="connsiteY46" fmla="*/ 245342 h 3682314"/>
              <a:gd name="connsiteX47" fmla="*/ 11548919 w 12192906"/>
              <a:gd name="connsiteY47" fmla="*/ 203928 h 3682314"/>
              <a:gd name="connsiteX48" fmla="*/ 11704818 w 12192906"/>
              <a:gd name="connsiteY48" fmla="*/ 189983 h 3682314"/>
              <a:gd name="connsiteX49" fmla="*/ 11822950 w 12192906"/>
              <a:gd name="connsiteY49" fmla="*/ 147219 h 3682314"/>
              <a:gd name="connsiteX50" fmla="*/ 11945987 w 12192906"/>
              <a:gd name="connsiteY50" fmla="*/ 168780 h 3682314"/>
              <a:gd name="connsiteX51" fmla="*/ 12040956 w 12192906"/>
              <a:gd name="connsiteY51" fmla="*/ 1843 h 3682314"/>
              <a:gd name="connsiteX52" fmla="*/ 12132006 w 12192906"/>
              <a:gd name="connsiteY52" fmla="*/ 21478 h 3682314"/>
              <a:gd name="connsiteX53" fmla="*/ 12192906 w 12192906"/>
              <a:gd name="connsiteY53" fmla="*/ 199697 h 3682314"/>
              <a:gd name="connsiteX54" fmla="*/ 12192000 w 12192906"/>
              <a:gd name="connsiteY54" fmla="*/ 584668 h 3682314"/>
              <a:gd name="connsiteX55" fmla="*/ 12192000 w 12192906"/>
              <a:gd name="connsiteY55" fmla="*/ 3682314 h 3682314"/>
              <a:gd name="connsiteX56" fmla="*/ 0 w 12192906"/>
              <a:gd name="connsiteY56" fmla="*/ 3682314 h 3682314"/>
              <a:gd name="connsiteX57" fmla="*/ 0 w 12192906"/>
              <a:gd name="connsiteY57" fmla="*/ 2659413 h 3682314"/>
              <a:gd name="connsiteX58" fmla="*/ 0 w 12192906"/>
              <a:gd name="connsiteY58" fmla="*/ 1663334 h 3682314"/>
              <a:gd name="connsiteX59" fmla="*/ 0 w 12192906"/>
              <a:gd name="connsiteY59" fmla="*/ 931504 h 3682314"/>
              <a:gd name="connsiteX60" fmla="*/ 76043 w 12192906"/>
              <a:gd name="connsiteY60" fmla="*/ 927141 h 3682314"/>
              <a:gd name="connsiteX61" fmla="*/ 156777 w 12192906"/>
              <a:gd name="connsiteY61" fmla="*/ 944903 h 3682314"/>
              <a:gd name="connsiteX62" fmla="*/ 390282 w 12192906"/>
              <a:gd name="connsiteY62" fmla="*/ 951627 h 3682314"/>
              <a:gd name="connsiteX63" fmla="*/ 441283 w 12192906"/>
              <a:gd name="connsiteY63" fmla="*/ 974657 h 3682314"/>
              <a:gd name="connsiteX64" fmla="*/ 479705 w 12192906"/>
              <a:gd name="connsiteY64" fmla="*/ 986392 h 3682314"/>
              <a:gd name="connsiteX65" fmla="*/ 766623 w 12192906"/>
              <a:gd name="connsiteY65" fmla="*/ 1033836 h 3682314"/>
              <a:gd name="connsiteX66" fmla="*/ 827314 w 12192906"/>
              <a:gd name="connsiteY66" fmla="*/ 1042841 h 3682314"/>
              <a:gd name="connsiteX67" fmla="*/ 968620 w 12192906"/>
              <a:gd name="connsiteY67" fmla="*/ 1050370 h 3682314"/>
              <a:gd name="connsiteX68" fmla="*/ 1045574 w 12192906"/>
              <a:gd name="connsiteY68" fmla="*/ 1017294 h 3682314"/>
              <a:gd name="connsiteX69" fmla="*/ 1350289 w 12192906"/>
              <a:gd name="connsiteY69" fmla="*/ 1052422 h 3682314"/>
              <a:gd name="connsiteX70" fmla="*/ 1499774 w 12192906"/>
              <a:gd name="connsiteY70" fmla="*/ 1023154 h 3682314"/>
              <a:gd name="connsiteX71" fmla="*/ 1629709 w 12192906"/>
              <a:gd name="connsiteY71" fmla="*/ 1098469 h 3682314"/>
              <a:gd name="connsiteX72" fmla="*/ 1640709 w 12192906"/>
              <a:gd name="connsiteY72" fmla="*/ 1102722 h 3682314"/>
              <a:gd name="connsiteX73" fmla="*/ 1645414 w 12192906"/>
              <a:gd name="connsiteY73" fmla="*/ 1100148 h 3682314"/>
              <a:gd name="connsiteX74" fmla="*/ 1676636 w 12192906"/>
              <a:gd name="connsiteY74" fmla="*/ 1085109 h 3682314"/>
              <a:gd name="connsiteX75" fmla="*/ 1737817 w 12192906"/>
              <a:gd name="connsiteY75" fmla="*/ 1087038 h 3682314"/>
              <a:gd name="connsiteX76" fmla="*/ 1862741 w 12192906"/>
              <a:gd name="connsiteY76" fmla="*/ 1080271 h 3682314"/>
              <a:gd name="connsiteX77" fmla="*/ 2063928 w 12192906"/>
              <a:gd name="connsiteY77" fmla="*/ 1048624 h 3682314"/>
              <a:gd name="connsiteX78" fmla="*/ 2380801 w 12192906"/>
              <a:gd name="connsiteY78" fmla="*/ 1010445 h 3682314"/>
              <a:gd name="connsiteX79" fmla="*/ 2648603 w 12192906"/>
              <a:gd name="connsiteY79" fmla="*/ 915754 h 3682314"/>
              <a:gd name="connsiteX80" fmla="*/ 2885593 w 12192906"/>
              <a:gd name="connsiteY80" fmla="*/ 923267 h 3682314"/>
              <a:gd name="connsiteX81" fmla="*/ 3039071 w 12192906"/>
              <a:gd name="connsiteY81" fmla="*/ 909034 h 3682314"/>
              <a:gd name="connsiteX82" fmla="*/ 3129193 w 12192906"/>
              <a:gd name="connsiteY82" fmla="*/ 893672 h 3682314"/>
              <a:gd name="connsiteX83" fmla="*/ 3160750 w 12192906"/>
              <a:gd name="connsiteY83" fmla="*/ 877083 h 3682314"/>
              <a:gd name="connsiteX84" fmla="*/ 3206618 w 12192906"/>
              <a:gd name="connsiteY84" fmla="*/ 861146 h 3682314"/>
              <a:gd name="connsiteX85" fmla="*/ 3285495 w 12192906"/>
              <a:gd name="connsiteY85" fmla="*/ 824698 h 3682314"/>
              <a:gd name="connsiteX86" fmla="*/ 3395074 w 12192906"/>
              <a:gd name="connsiteY86" fmla="*/ 790202 h 3682314"/>
              <a:gd name="connsiteX87" fmla="*/ 3486313 w 12192906"/>
              <a:gd name="connsiteY87" fmla="*/ 810994 h 3682314"/>
              <a:gd name="connsiteX88" fmla="*/ 3491586 w 12192906"/>
              <a:gd name="connsiteY88" fmla="*/ 801647 h 3682314"/>
              <a:gd name="connsiteX89" fmla="*/ 3548983 w 12192906"/>
              <a:gd name="connsiteY89" fmla="*/ 793603 h 3682314"/>
              <a:gd name="connsiteX90" fmla="*/ 3731729 w 12192906"/>
              <a:gd name="connsiteY90" fmla="*/ 802695 h 3682314"/>
              <a:gd name="connsiteX91" fmla="*/ 3861674 w 12192906"/>
              <a:gd name="connsiteY91" fmla="*/ 785444 h 3682314"/>
              <a:gd name="connsiteX92" fmla="*/ 3912797 w 12192906"/>
              <a:gd name="connsiteY92" fmla="*/ 788537 h 3682314"/>
              <a:gd name="connsiteX93" fmla="*/ 3975778 w 12192906"/>
              <a:gd name="connsiteY93" fmla="*/ 763860 h 3682314"/>
              <a:gd name="connsiteX94" fmla="*/ 4072288 w 12192906"/>
              <a:gd name="connsiteY94" fmla="*/ 711497 h 3682314"/>
              <a:gd name="connsiteX95" fmla="*/ 4110070 w 12192906"/>
              <a:gd name="connsiteY95" fmla="*/ 719041 h 3682314"/>
              <a:gd name="connsiteX96" fmla="*/ 4148272 w 12192906"/>
              <a:gd name="connsiteY96" fmla="*/ 715213 h 3682314"/>
              <a:gd name="connsiteX97" fmla="*/ 4233003 w 12192906"/>
              <a:gd name="connsiteY97" fmla="*/ 678746 h 3682314"/>
              <a:gd name="connsiteX98" fmla="*/ 4283653 w 12192906"/>
              <a:gd name="connsiteY98" fmla="*/ 665065 h 3682314"/>
              <a:gd name="connsiteX99" fmla="*/ 4420068 w 12192906"/>
              <a:gd name="connsiteY99" fmla="*/ 619712 h 3682314"/>
              <a:gd name="connsiteX100" fmla="*/ 4571121 w 12192906"/>
              <a:gd name="connsiteY100" fmla="*/ 559534 h 3682314"/>
              <a:gd name="connsiteX101" fmla="*/ 4620533 w 12192906"/>
              <a:gd name="connsiteY101" fmla="*/ 527568 h 3682314"/>
              <a:gd name="connsiteX102" fmla="*/ 4690258 w 12192906"/>
              <a:gd name="connsiteY102" fmla="*/ 513596 h 3682314"/>
              <a:gd name="connsiteX103" fmla="*/ 4731045 w 12192906"/>
              <a:gd name="connsiteY103" fmla="*/ 514158 h 3682314"/>
              <a:gd name="connsiteX104" fmla="*/ 4798884 w 12192906"/>
              <a:gd name="connsiteY104" fmla="*/ 466347 h 3682314"/>
              <a:gd name="connsiteX105" fmla="*/ 4828155 w 12192906"/>
              <a:gd name="connsiteY105" fmla="*/ 457116 h 3682314"/>
              <a:gd name="connsiteX106" fmla="*/ 4843504 w 12192906"/>
              <a:gd name="connsiteY106" fmla="*/ 449727 h 3682314"/>
              <a:gd name="connsiteX107" fmla="*/ 4853353 w 12192906"/>
              <a:gd name="connsiteY107" fmla="*/ 461294 h 3682314"/>
              <a:gd name="connsiteX108" fmla="*/ 4898297 w 12192906"/>
              <a:gd name="connsiteY108" fmla="*/ 454692 h 3682314"/>
              <a:gd name="connsiteX109" fmla="*/ 4905046 w 12192906"/>
              <a:gd name="connsiteY109" fmla="*/ 451919 h 3682314"/>
              <a:gd name="connsiteX110" fmla="*/ 4940803 w 12192906"/>
              <a:gd name="connsiteY110" fmla="*/ 461229 h 3682314"/>
              <a:gd name="connsiteX111" fmla="*/ 4958985 w 12192906"/>
              <a:gd name="connsiteY111" fmla="*/ 463511 h 3682314"/>
              <a:gd name="connsiteX112" fmla="*/ 4964720 w 12192906"/>
              <a:gd name="connsiteY112" fmla="*/ 469371 h 3682314"/>
              <a:gd name="connsiteX113" fmla="*/ 4991255 w 12192906"/>
              <a:gd name="connsiteY113" fmla="*/ 470092 h 3682314"/>
              <a:gd name="connsiteX114" fmla="*/ 4994077 w 12192906"/>
              <a:gd name="connsiteY114" fmla="*/ 468208 h 3682314"/>
              <a:gd name="connsiteX115" fmla="*/ 5016802 w 12192906"/>
              <a:gd name="connsiteY115" fmla="*/ 476119 h 3682314"/>
              <a:gd name="connsiteX116" fmla="*/ 5091319 w 12192906"/>
              <a:gd name="connsiteY116" fmla="*/ 491591 h 3682314"/>
              <a:gd name="connsiteX117" fmla="*/ 5259336 w 12192906"/>
              <a:gd name="connsiteY117" fmla="*/ 497256 h 3682314"/>
              <a:gd name="connsiteX118" fmla="*/ 5491971 w 12192906"/>
              <a:gd name="connsiteY118" fmla="*/ 501103 h 3682314"/>
              <a:gd name="connsiteX119" fmla="*/ 5865838 w 12192906"/>
              <a:gd name="connsiteY119" fmla="*/ 480781 h 3682314"/>
              <a:gd name="connsiteX120" fmla="*/ 5995823 w 12192906"/>
              <a:gd name="connsiteY120" fmla="*/ 459354 h 3682314"/>
              <a:gd name="connsiteX121" fmla="*/ 6052915 w 12192906"/>
              <a:gd name="connsiteY121" fmla="*/ 472074 h 3682314"/>
              <a:gd name="connsiteX122" fmla="*/ 6093124 w 12192906"/>
              <a:gd name="connsiteY122" fmla="*/ 466474 h 3682314"/>
              <a:gd name="connsiteX123" fmla="*/ 6097661 w 12192906"/>
              <a:gd name="connsiteY123" fmla="*/ 463542 h 3682314"/>
              <a:gd name="connsiteX124" fmla="*/ 6116838 w 12192906"/>
              <a:gd name="connsiteY124" fmla="*/ 460557 h 3682314"/>
              <a:gd name="connsiteX125" fmla="*/ 6120984 w 12192906"/>
              <a:gd name="connsiteY125" fmla="*/ 448774 h 3682314"/>
              <a:gd name="connsiteX126" fmla="*/ 6148942 w 12192906"/>
              <a:gd name="connsiteY126" fmla="*/ 436442 h 3682314"/>
              <a:gd name="connsiteX127" fmla="*/ 6229970 w 12192906"/>
              <a:gd name="connsiteY127" fmla="*/ 438540 h 3682314"/>
              <a:gd name="connsiteX128" fmla="*/ 6355201 w 12192906"/>
              <a:gd name="connsiteY128" fmla="*/ 434642 h 3682314"/>
              <a:gd name="connsiteX129" fmla="*/ 6456586 w 12192906"/>
              <a:gd name="connsiteY129" fmla="*/ 428047 h 3682314"/>
              <a:gd name="connsiteX130" fmla="*/ 6494018 w 12192906"/>
              <a:gd name="connsiteY130" fmla="*/ 414577 h 3682314"/>
              <a:gd name="connsiteX131" fmla="*/ 6547019 w 12192906"/>
              <a:gd name="connsiteY131" fmla="*/ 403139 h 3682314"/>
              <a:gd name="connsiteX132" fmla="*/ 6644256 w 12192906"/>
              <a:gd name="connsiteY132" fmla="*/ 438720 h 3682314"/>
              <a:gd name="connsiteX133" fmla="*/ 6829160 w 12192906"/>
              <a:gd name="connsiteY133" fmla="*/ 449881 h 3682314"/>
              <a:gd name="connsiteX134" fmla="*/ 6889589 w 12192906"/>
              <a:gd name="connsiteY134" fmla="*/ 447069 h 3682314"/>
              <a:gd name="connsiteX135" fmla="*/ 6926533 w 12192906"/>
              <a:gd name="connsiteY135" fmla="*/ 462420 h 3682314"/>
              <a:gd name="connsiteX0" fmla="*/ 6926533 w 12192906"/>
              <a:gd name="connsiteY0" fmla="*/ 462420 h 3682314"/>
              <a:gd name="connsiteX1" fmla="*/ 7095723 w 12192906"/>
              <a:gd name="connsiteY1" fmla="*/ 535662 h 3682314"/>
              <a:gd name="connsiteX2" fmla="*/ 7330015 w 12192906"/>
              <a:gd name="connsiteY2" fmla="*/ 554115 h 3682314"/>
              <a:gd name="connsiteX3" fmla="*/ 7689873 w 12192906"/>
              <a:gd name="connsiteY3" fmla="*/ 640278 h 3682314"/>
              <a:gd name="connsiteX4" fmla="*/ 7898312 w 12192906"/>
              <a:gd name="connsiteY4" fmla="*/ 639899 h 3682314"/>
              <a:gd name="connsiteX5" fmla="*/ 8037524 w 12192906"/>
              <a:gd name="connsiteY5" fmla="*/ 644918 h 3682314"/>
              <a:gd name="connsiteX6" fmla="*/ 8129905 w 12192906"/>
              <a:gd name="connsiteY6" fmla="*/ 616455 h 3682314"/>
              <a:gd name="connsiteX7" fmla="*/ 8343185 w 12192906"/>
              <a:gd name="connsiteY7" fmla="*/ 614986 h 3682314"/>
              <a:gd name="connsiteX8" fmla="*/ 8404103 w 12192906"/>
              <a:gd name="connsiteY8" fmla="*/ 608328 h 3682314"/>
              <a:gd name="connsiteX9" fmla="*/ 8518180 w 12192906"/>
              <a:gd name="connsiteY9" fmla="*/ 610089 h 3682314"/>
              <a:gd name="connsiteX10" fmla="*/ 8676290 w 12192906"/>
              <a:gd name="connsiteY10" fmla="*/ 582285 h 3682314"/>
              <a:gd name="connsiteX11" fmla="*/ 8695239 w 12192906"/>
              <a:gd name="connsiteY11" fmla="*/ 610739 h 3682314"/>
              <a:gd name="connsiteX12" fmla="*/ 8855611 w 12192906"/>
              <a:gd name="connsiteY12" fmla="*/ 620646 h 3682314"/>
              <a:gd name="connsiteX13" fmla="*/ 8964553 w 12192906"/>
              <a:gd name="connsiteY13" fmla="*/ 661948 h 3682314"/>
              <a:gd name="connsiteX14" fmla="*/ 9079968 w 12192906"/>
              <a:gd name="connsiteY14" fmla="*/ 680160 h 3682314"/>
              <a:gd name="connsiteX15" fmla="*/ 9108506 w 12192906"/>
              <a:gd name="connsiteY15" fmla="*/ 709009 h 3682314"/>
              <a:gd name="connsiteX16" fmla="*/ 9188229 w 12192906"/>
              <a:gd name="connsiteY16" fmla="*/ 747920 h 3682314"/>
              <a:gd name="connsiteX17" fmla="*/ 9249213 w 12192906"/>
              <a:gd name="connsiteY17" fmla="*/ 723399 h 3682314"/>
              <a:gd name="connsiteX18" fmla="*/ 9309761 w 12192906"/>
              <a:gd name="connsiteY18" fmla="*/ 743719 h 3682314"/>
              <a:gd name="connsiteX19" fmla="*/ 9390188 w 12192906"/>
              <a:gd name="connsiteY19" fmla="*/ 685361 h 3682314"/>
              <a:gd name="connsiteX20" fmla="*/ 9516107 w 12192906"/>
              <a:gd name="connsiteY20" fmla="*/ 673498 h 3682314"/>
              <a:gd name="connsiteX21" fmla="*/ 9755401 w 12192906"/>
              <a:gd name="connsiteY21" fmla="*/ 636593 h 3682314"/>
              <a:gd name="connsiteX22" fmla="*/ 9879576 w 12192906"/>
              <a:gd name="connsiteY22" fmla="*/ 625567 h 3682314"/>
              <a:gd name="connsiteX23" fmla="*/ 9917042 w 12192906"/>
              <a:gd name="connsiteY23" fmla="*/ 611203 h 3682314"/>
              <a:gd name="connsiteX24" fmla="*/ 10013409 w 12192906"/>
              <a:gd name="connsiteY24" fmla="*/ 575415 h 3682314"/>
              <a:gd name="connsiteX25" fmla="*/ 10067656 w 12192906"/>
              <a:gd name="connsiteY25" fmla="*/ 550997 h 3682314"/>
              <a:gd name="connsiteX26" fmla="*/ 10131785 w 12192906"/>
              <a:gd name="connsiteY26" fmla="*/ 523612 h 3682314"/>
              <a:gd name="connsiteX27" fmla="*/ 10249486 w 12192906"/>
              <a:gd name="connsiteY27" fmla="*/ 522381 h 3682314"/>
              <a:gd name="connsiteX28" fmla="*/ 10309934 w 12192906"/>
              <a:gd name="connsiteY28" fmla="*/ 492112 h 3682314"/>
              <a:gd name="connsiteX29" fmla="*/ 10431202 w 12192906"/>
              <a:gd name="connsiteY29" fmla="*/ 482656 h 3682314"/>
              <a:gd name="connsiteX30" fmla="*/ 10487751 w 12192906"/>
              <a:gd name="connsiteY30" fmla="*/ 475937 h 3682314"/>
              <a:gd name="connsiteX31" fmla="*/ 10557198 w 12192906"/>
              <a:gd name="connsiteY31" fmla="*/ 484833 h 3682314"/>
              <a:gd name="connsiteX32" fmla="*/ 10612454 w 12192906"/>
              <a:gd name="connsiteY32" fmla="*/ 486392 h 3682314"/>
              <a:gd name="connsiteX33" fmla="*/ 10625222 w 12192906"/>
              <a:gd name="connsiteY33" fmla="*/ 476934 h 3682314"/>
              <a:gd name="connsiteX34" fmla="*/ 10633161 w 12192906"/>
              <a:gd name="connsiteY34" fmla="*/ 476051 h 3682314"/>
              <a:gd name="connsiteX35" fmla="*/ 10645941 w 12192906"/>
              <a:gd name="connsiteY35" fmla="*/ 480333 h 3682314"/>
              <a:gd name="connsiteX36" fmla="*/ 10650422 w 12192906"/>
              <a:gd name="connsiteY36" fmla="*/ 474135 h 3682314"/>
              <a:gd name="connsiteX37" fmla="*/ 10656955 w 12192906"/>
              <a:gd name="connsiteY37" fmla="*/ 473411 h 3682314"/>
              <a:gd name="connsiteX38" fmla="*/ 10701610 w 12192906"/>
              <a:gd name="connsiteY38" fmla="*/ 469322 h 3682314"/>
              <a:gd name="connsiteX39" fmla="*/ 10770373 w 12192906"/>
              <a:gd name="connsiteY39" fmla="*/ 480655 h 3682314"/>
              <a:gd name="connsiteX40" fmla="*/ 10866744 w 12192906"/>
              <a:gd name="connsiteY40" fmla="*/ 491594 h 3682314"/>
              <a:gd name="connsiteX41" fmla="*/ 10996158 w 12192906"/>
              <a:gd name="connsiteY41" fmla="*/ 454817 h 3682314"/>
              <a:gd name="connsiteX42" fmla="*/ 11200979 w 12192906"/>
              <a:gd name="connsiteY42" fmla="*/ 349198 h 3682314"/>
              <a:gd name="connsiteX43" fmla="*/ 11287301 w 12192906"/>
              <a:gd name="connsiteY43" fmla="*/ 323935 h 3682314"/>
              <a:gd name="connsiteX44" fmla="*/ 11324148 w 12192906"/>
              <a:gd name="connsiteY44" fmla="*/ 319724 h 3682314"/>
              <a:gd name="connsiteX45" fmla="*/ 11392201 w 12192906"/>
              <a:gd name="connsiteY45" fmla="*/ 283700 h 3682314"/>
              <a:gd name="connsiteX46" fmla="*/ 11447399 w 12192906"/>
              <a:gd name="connsiteY46" fmla="*/ 245342 h 3682314"/>
              <a:gd name="connsiteX47" fmla="*/ 11548919 w 12192906"/>
              <a:gd name="connsiteY47" fmla="*/ 203928 h 3682314"/>
              <a:gd name="connsiteX48" fmla="*/ 11704818 w 12192906"/>
              <a:gd name="connsiteY48" fmla="*/ 189983 h 3682314"/>
              <a:gd name="connsiteX49" fmla="*/ 11822950 w 12192906"/>
              <a:gd name="connsiteY49" fmla="*/ 147219 h 3682314"/>
              <a:gd name="connsiteX50" fmla="*/ 11956589 w 12192906"/>
              <a:gd name="connsiteY50" fmla="*/ 29936 h 3682314"/>
              <a:gd name="connsiteX51" fmla="*/ 12040956 w 12192906"/>
              <a:gd name="connsiteY51" fmla="*/ 1843 h 3682314"/>
              <a:gd name="connsiteX52" fmla="*/ 12132006 w 12192906"/>
              <a:gd name="connsiteY52" fmla="*/ 21478 h 3682314"/>
              <a:gd name="connsiteX53" fmla="*/ 12192906 w 12192906"/>
              <a:gd name="connsiteY53" fmla="*/ 199697 h 3682314"/>
              <a:gd name="connsiteX54" fmla="*/ 12192000 w 12192906"/>
              <a:gd name="connsiteY54" fmla="*/ 584668 h 3682314"/>
              <a:gd name="connsiteX55" fmla="*/ 12192000 w 12192906"/>
              <a:gd name="connsiteY55" fmla="*/ 3682314 h 3682314"/>
              <a:gd name="connsiteX56" fmla="*/ 0 w 12192906"/>
              <a:gd name="connsiteY56" fmla="*/ 3682314 h 3682314"/>
              <a:gd name="connsiteX57" fmla="*/ 0 w 12192906"/>
              <a:gd name="connsiteY57" fmla="*/ 2659413 h 3682314"/>
              <a:gd name="connsiteX58" fmla="*/ 0 w 12192906"/>
              <a:gd name="connsiteY58" fmla="*/ 1663334 h 3682314"/>
              <a:gd name="connsiteX59" fmla="*/ 0 w 12192906"/>
              <a:gd name="connsiteY59" fmla="*/ 931504 h 3682314"/>
              <a:gd name="connsiteX60" fmla="*/ 76043 w 12192906"/>
              <a:gd name="connsiteY60" fmla="*/ 927141 h 3682314"/>
              <a:gd name="connsiteX61" fmla="*/ 156777 w 12192906"/>
              <a:gd name="connsiteY61" fmla="*/ 944903 h 3682314"/>
              <a:gd name="connsiteX62" fmla="*/ 390282 w 12192906"/>
              <a:gd name="connsiteY62" fmla="*/ 951627 h 3682314"/>
              <a:gd name="connsiteX63" fmla="*/ 441283 w 12192906"/>
              <a:gd name="connsiteY63" fmla="*/ 974657 h 3682314"/>
              <a:gd name="connsiteX64" fmla="*/ 479705 w 12192906"/>
              <a:gd name="connsiteY64" fmla="*/ 986392 h 3682314"/>
              <a:gd name="connsiteX65" fmla="*/ 766623 w 12192906"/>
              <a:gd name="connsiteY65" fmla="*/ 1033836 h 3682314"/>
              <a:gd name="connsiteX66" fmla="*/ 827314 w 12192906"/>
              <a:gd name="connsiteY66" fmla="*/ 1042841 h 3682314"/>
              <a:gd name="connsiteX67" fmla="*/ 968620 w 12192906"/>
              <a:gd name="connsiteY67" fmla="*/ 1050370 h 3682314"/>
              <a:gd name="connsiteX68" fmla="*/ 1045574 w 12192906"/>
              <a:gd name="connsiteY68" fmla="*/ 1017294 h 3682314"/>
              <a:gd name="connsiteX69" fmla="*/ 1350289 w 12192906"/>
              <a:gd name="connsiteY69" fmla="*/ 1052422 h 3682314"/>
              <a:gd name="connsiteX70" fmla="*/ 1499774 w 12192906"/>
              <a:gd name="connsiteY70" fmla="*/ 1023154 h 3682314"/>
              <a:gd name="connsiteX71" fmla="*/ 1629709 w 12192906"/>
              <a:gd name="connsiteY71" fmla="*/ 1098469 h 3682314"/>
              <a:gd name="connsiteX72" fmla="*/ 1640709 w 12192906"/>
              <a:gd name="connsiteY72" fmla="*/ 1102722 h 3682314"/>
              <a:gd name="connsiteX73" fmla="*/ 1645414 w 12192906"/>
              <a:gd name="connsiteY73" fmla="*/ 1100148 h 3682314"/>
              <a:gd name="connsiteX74" fmla="*/ 1676636 w 12192906"/>
              <a:gd name="connsiteY74" fmla="*/ 1085109 h 3682314"/>
              <a:gd name="connsiteX75" fmla="*/ 1737817 w 12192906"/>
              <a:gd name="connsiteY75" fmla="*/ 1087038 h 3682314"/>
              <a:gd name="connsiteX76" fmla="*/ 1862741 w 12192906"/>
              <a:gd name="connsiteY76" fmla="*/ 1080271 h 3682314"/>
              <a:gd name="connsiteX77" fmla="*/ 2063928 w 12192906"/>
              <a:gd name="connsiteY77" fmla="*/ 1048624 h 3682314"/>
              <a:gd name="connsiteX78" fmla="*/ 2380801 w 12192906"/>
              <a:gd name="connsiteY78" fmla="*/ 1010445 h 3682314"/>
              <a:gd name="connsiteX79" fmla="*/ 2648603 w 12192906"/>
              <a:gd name="connsiteY79" fmla="*/ 915754 h 3682314"/>
              <a:gd name="connsiteX80" fmla="*/ 2885593 w 12192906"/>
              <a:gd name="connsiteY80" fmla="*/ 923267 h 3682314"/>
              <a:gd name="connsiteX81" fmla="*/ 3039071 w 12192906"/>
              <a:gd name="connsiteY81" fmla="*/ 909034 h 3682314"/>
              <a:gd name="connsiteX82" fmla="*/ 3129193 w 12192906"/>
              <a:gd name="connsiteY82" fmla="*/ 893672 h 3682314"/>
              <a:gd name="connsiteX83" fmla="*/ 3160750 w 12192906"/>
              <a:gd name="connsiteY83" fmla="*/ 877083 h 3682314"/>
              <a:gd name="connsiteX84" fmla="*/ 3206618 w 12192906"/>
              <a:gd name="connsiteY84" fmla="*/ 861146 h 3682314"/>
              <a:gd name="connsiteX85" fmla="*/ 3285495 w 12192906"/>
              <a:gd name="connsiteY85" fmla="*/ 824698 h 3682314"/>
              <a:gd name="connsiteX86" fmla="*/ 3395074 w 12192906"/>
              <a:gd name="connsiteY86" fmla="*/ 790202 h 3682314"/>
              <a:gd name="connsiteX87" fmla="*/ 3486313 w 12192906"/>
              <a:gd name="connsiteY87" fmla="*/ 810994 h 3682314"/>
              <a:gd name="connsiteX88" fmla="*/ 3491586 w 12192906"/>
              <a:gd name="connsiteY88" fmla="*/ 801647 h 3682314"/>
              <a:gd name="connsiteX89" fmla="*/ 3548983 w 12192906"/>
              <a:gd name="connsiteY89" fmla="*/ 793603 h 3682314"/>
              <a:gd name="connsiteX90" fmla="*/ 3731729 w 12192906"/>
              <a:gd name="connsiteY90" fmla="*/ 802695 h 3682314"/>
              <a:gd name="connsiteX91" fmla="*/ 3861674 w 12192906"/>
              <a:gd name="connsiteY91" fmla="*/ 785444 h 3682314"/>
              <a:gd name="connsiteX92" fmla="*/ 3912797 w 12192906"/>
              <a:gd name="connsiteY92" fmla="*/ 788537 h 3682314"/>
              <a:gd name="connsiteX93" fmla="*/ 3975778 w 12192906"/>
              <a:gd name="connsiteY93" fmla="*/ 763860 h 3682314"/>
              <a:gd name="connsiteX94" fmla="*/ 4072288 w 12192906"/>
              <a:gd name="connsiteY94" fmla="*/ 711497 h 3682314"/>
              <a:gd name="connsiteX95" fmla="*/ 4110070 w 12192906"/>
              <a:gd name="connsiteY95" fmla="*/ 719041 h 3682314"/>
              <a:gd name="connsiteX96" fmla="*/ 4148272 w 12192906"/>
              <a:gd name="connsiteY96" fmla="*/ 715213 h 3682314"/>
              <a:gd name="connsiteX97" fmla="*/ 4233003 w 12192906"/>
              <a:gd name="connsiteY97" fmla="*/ 678746 h 3682314"/>
              <a:gd name="connsiteX98" fmla="*/ 4283653 w 12192906"/>
              <a:gd name="connsiteY98" fmla="*/ 665065 h 3682314"/>
              <a:gd name="connsiteX99" fmla="*/ 4420068 w 12192906"/>
              <a:gd name="connsiteY99" fmla="*/ 619712 h 3682314"/>
              <a:gd name="connsiteX100" fmla="*/ 4571121 w 12192906"/>
              <a:gd name="connsiteY100" fmla="*/ 559534 h 3682314"/>
              <a:gd name="connsiteX101" fmla="*/ 4620533 w 12192906"/>
              <a:gd name="connsiteY101" fmla="*/ 527568 h 3682314"/>
              <a:gd name="connsiteX102" fmla="*/ 4690258 w 12192906"/>
              <a:gd name="connsiteY102" fmla="*/ 513596 h 3682314"/>
              <a:gd name="connsiteX103" fmla="*/ 4731045 w 12192906"/>
              <a:gd name="connsiteY103" fmla="*/ 514158 h 3682314"/>
              <a:gd name="connsiteX104" fmla="*/ 4798884 w 12192906"/>
              <a:gd name="connsiteY104" fmla="*/ 466347 h 3682314"/>
              <a:gd name="connsiteX105" fmla="*/ 4828155 w 12192906"/>
              <a:gd name="connsiteY105" fmla="*/ 457116 h 3682314"/>
              <a:gd name="connsiteX106" fmla="*/ 4843504 w 12192906"/>
              <a:gd name="connsiteY106" fmla="*/ 449727 h 3682314"/>
              <a:gd name="connsiteX107" fmla="*/ 4853353 w 12192906"/>
              <a:gd name="connsiteY107" fmla="*/ 461294 h 3682314"/>
              <a:gd name="connsiteX108" fmla="*/ 4898297 w 12192906"/>
              <a:gd name="connsiteY108" fmla="*/ 454692 h 3682314"/>
              <a:gd name="connsiteX109" fmla="*/ 4905046 w 12192906"/>
              <a:gd name="connsiteY109" fmla="*/ 451919 h 3682314"/>
              <a:gd name="connsiteX110" fmla="*/ 4940803 w 12192906"/>
              <a:gd name="connsiteY110" fmla="*/ 461229 h 3682314"/>
              <a:gd name="connsiteX111" fmla="*/ 4958985 w 12192906"/>
              <a:gd name="connsiteY111" fmla="*/ 463511 h 3682314"/>
              <a:gd name="connsiteX112" fmla="*/ 4964720 w 12192906"/>
              <a:gd name="connsiteY112" fmla="*/ 469371 h 3682314"/>
              <a:gd name="connsiteX113" fmla="*/ 4991255 w 12192906"/>
              <a:gd name="connsiteY113" fmla="*/ 470092 h 3682314"/>
              <a:gd name="connsiteX114" fmla="*/ 4994077 w 12192906"/>
              <a:gd name="connsiteY114" fmla="*/ 468208 h 3682314"/>
              <a:gd name="connsiteX115" fmla="*/ 5016802 w 12192906"/>
              <a:gd name="connsiteY115" fmla="*/ 476119 h 3682314"/>
              <a:gd name="connsiteX116" fmla="*/ 5091319 w 12192906"/>
              <a:gd name="connsiteY116" fmla="*/ 491591 h 3682314"/>
              <a:gd name="connsiteX117" fmla="*/ 5259336 w 12192906"/>
              <a:gd name="connsiteY117" fmla="*/ 497256 h 3682314"/>
              <a:gd name="connsiteX118" fmla="*/ 5491971 w 12192906"/>
              <a:gd name="connsiteY118" fmla="*/ 501103 h 3682314"/>
              <a:gd name="connsiteX119" fmla="*/ 5865838 w 12192906"/>
              <a:gd name="connsiteY119" fmla="*/ 480781 h 3682314"/>
              <a:gd name="connsiteX120" fmla="*/ 5995823 w 12192906"/>
              <a:gd name="connsiteY120" fmla="*/ 459354 h 3682314"/>
              <a:gd name="connsiteX121" fmla="*/ 6052915 w 12192906"/>
              <a:gd name="connsiteY121" fmla="*/ 472074 h 3682314"/>
              <a:gd name="connsiteX122" fmla="*/ 6093124 w 12192906"/>
              <a:gd name="connsiteY122" fmla="*/ 466474 h 3682314"/>
              <a:gd name="connsiteX123" fmla="*/ 6097661 w 12192906"/>
              <a:gd name="connsiteY123" fmla="*/ 463542 h 3682314"/>
              <a:gd name="connsiteX124" fmla="*/ 6116838 w 12192906"/>
              <a:gd name="connsiteY124" fmla="*/ 460557 h 3682314"/>
              <a:gd name="connsiteX125" fmla="*/ 6120984 w 12192906"/>
              <a:gd name="connsiteY125" fmla="*/ 448774 h 3682314"/>
              <a:gd name="connsiteX126" fmla="*/ 6148942 w 12192906"/>
              <a:gd name="connsiteY126" fmla="*/ 436442 h 3682314"/>
              <a:gd name="connsiteX127" fmla="*/ 6229970 w 12192906"/>
              <a:gd name="connsiteY127" fmla="*/ 438540 h 3682314"/>
              <a:gd name="connsiteX128" fmla="*/ 6355201 w 12192906"/>
              <a:gd name="connsiteY128" fmla="*/ 434642 h 3682314"/>
              <a:gd name="connsiteX129" fmla="*/ 6456586 w 12192906"/>
              <a:gd name="connsiteY129" fmla="*/ 428047 h 3682314"/>
              <a:gd name="connsiteX130" fmla="*/ 6494018 w 12192906"/>
              <a:gd name="connsiteY130" fmla="*/ 414577 h 3682314"/>
              <a:gd name="connsiteX131" fmla="*/ 6547019 w 12192906"/>
              <a:gd name="connsiteY131" fmla="*/ 403139 h 3682314"/>
              <a:gd name="connsiteX132" fmla="*/ 6644256 w 12192906"/>
              <a:gd name="connsiteY132" fmla="*/ 438720 h 3682314"/>
              <a:gd name="connsiteX133" fmla="*/ 6829160 w 12192906"/>
              <a:gd name="connsiteY133" fmla="*/ 449881 h 3682314"/>
              <a:gd name="connsiteX134" fmla="*/ 6889589 w 12192906"/>
              <a:gd name="connsiteY134" fmla="*/ 447069 h 3682314"/>
              <a:gd name="connsiteX135" fmla="*/ 6926533 w 12192906"/>
              <a:gd name="connsiteY135" fmla="*/ 462420 h 3682314"/>
              <a:gd name="connsiteX0" fmla="*/ 6926533 w 12192906"/>
              <a:gd name="connsiteY0" fmla="*/ 462420 h 3682314"/>
              <a:gd name="connsiteX1" fmla="*/ 7095723 w 12192906"/>
              <a:gd name="connsiteY1" fmla="*/ 535662 h 3682314"/>
              <a:gd name="connsiteX2" fmla="*/ 7330015 w 12192906"/>
              <a:gd name="connsiteY2" fmla="*/ 554115 h 3682314"/>
              <a:gd name="connsiteX3" fmla="*/ 7689873 w 12192906"/>
              <a:gd name="connsiteY3" fmla="*/ 640278 h 3682314"/>
              <a:gd name="connsiteX4" fmla="*/ 7898312 w 12192906"/>
              <a:gd name="connsiteY4" fmla="*/ 639899 h 3682314"/>
              <a:gd name="connsiteX5" fmla="*/ 8037524 w 12192906"/>
              <a:gd name="connsiteY5" fmla="*/ 644918 h 3682314"/>
              <a:gd name="connsiteX6" fmla="*/ 8129905 w 12192906"/>
              <a:gd name="connsiteY6" fmla="*/ 616455 h 3682314"/>
              <a:gd name="connsiteX7" fmla="*/ 8343185 w 12192906"/>
              <a:gd name="connsiteY7" fmla="*/ 614986 h 3682314"/>
              <a:gd name="connsiteX8" fmla="*/ 8404103 w 12192906"/>
              <a:gd name="connsiteY8" fmla="*/ 608328 h 3682314"/>
              <a:gd name="connsiteX9" fmla="*/ 8518180 w 12192906"/>
              <a:gd name="connsiteY9" fmla="*/ 610089 h 3682314"/>
              <a:gd name="connsiteX10" fmla="*/ 8676290 w 12192906"/>
              <a:gd name="connsiteY10" fmla="*/ 582285 h 3682314"/>
              <a:gd name="connsiteX11" fmla="*/ 8695239 w 12192906"/>
              <a:gd name="connsiteY11" fmla="*/ 610739 h 3682314"/>
              <a:gd name="connsiteX12" fmla="*/ 8855611 w 12192906"/>
              <a:gd name="connsiteY12" fmla="*/ 620646 h 3682314"/>
              <a:gd name="connsiteX13" fmla="*/ 8964553 w 12192906"/>
              <a:gd name="connsiteY13" fmla="*/ 661948 h 3682314"/>
              <a:gd name="connsiteX14" fmla="*/ 9079968 w 12192906"/>
              <a:gd name="connsiteY14" fmla="*/ 680160 h 3682314"/>
              <a:gd name="connsiteX15" fmla="*/ 9108506 w 12192906"/>
              <a:gd name="connsiteY15" fmla="*/ 709009 h 3682314"/>
              <a:gd name="connsiteX16" fmla="*/ 9188229 w 12192906"/>
              <a:gd name="connsiteY16" fmla="*/ 747920 h 3682314"/>
              <a:gd name="connsiteX17" fmla="*/ 9249213 w 12192906"/>
              <a:gd name="connsiteY17" fmla="*/ 723399 h 3682314"/>
              <a:gd name="connsiteX18" fmla="*/ 9309761 w 12192906"/>
              <a:gd name="connsiteY18" fmla="*/ 743719 h 3682314"/>
              <a:gd name="connsiteX19" fmla="*/ 9390188 w 12192906"/>
              <a:gd name="connsiteY19" fmla="*/ 685361 h 3682314"/>
              <a:gd name="connsiteX20" fmla="*/ 9516107 w 12192906"/>
              <a:gd name="connsiteY20" fmla="*/ 673498 h 3682314"/>
              <a:gd name="connsiteX21" fmla="*/ 9755401 w 12192906"/>
              <a:gd name="connsiteY21" fmla="*/ 636593 h 3682314"/>
              <a:gd name="connsiteX22" fmla="*/ 9879576 w 12192906"/>
              <a:gd name="connsiteY22" fmla="*/ 625567 h 3682314"/>
              <a:gd name="connsiteX23" fmla="*/ 9917042 w 12192906"/>
              <a:gd name="connsiteY23" fmla="*/ 611203 h 3682314"/>
              <a:gd name="connsiteX24" fmla="*/ 10013409 w 12192906"/>
              <a:gd name="connsiteY24" fmla="*/ 575415 h 3682314"/>
              <a:gd name="connsiteX25" fmla="*/ 10067656 w 12192906"/>
              <a:gd name="connsiteY25" fmla="*/ 550997 h 3682314"/>
              <a:gd name="connsiteX26" fmla="*/ 10131785 w 12192906"/>
              <a:gd name="connsiteY26" fmla="*/ 523612 h 3682314"/>
              <a:gd name="connsiteX27" fmla="*/ 10249486 w 12192906"/>
              <a:gd name="connsiteY27" fmla="*/ 522381 h 3682314"/>
              <a:gd name="connsiteX28" fmla="*/ 10309934 w 12192906"/>
              <a:gd name="connsiteY28" fmla="*/ 492112 h 3682314"/>
              <a:gd name="connsiteX29" fmla="*/ 10431202 w 12192906"/>
              <a:gd name="connsiteY29" fmla="*/ 482656 h 3682314"/>
              <a:gd name="connsiteX30" fmla="*/ 10487751 w 12192906"/>
              <a:gd name="connsiteY30" fmla="*/ 475937 h 3682314"/>
              <a:gd name="connsiteX31" fmla="*/ 10557198 w 12192906"/>
              <a:gd name="connsiteY31" fmla="*/ 484833 h 3682314"/>
              <a:gd name="connsiteX32" fmla="*/ 10612454 w 12192906"/>
              <a:gd name="connsiteY32" fmla="*/ 486392 h 3682314"/>
              <a:gd name="connsiteX33" fmla="*/ 10625222 w 12192906"/>
              <a:gd name="connsiteY33" fmla="*/ 476934 h 3682314"/>
              <a:gd name="connsiteX34" fmla="*/ 10633161 w 12192906"/>
              <a:gd name="connsiteY34" fmla="*/ 476051 h 3682314"/>
              <a:gd name="connsiteX35" fmla="*/ 10645941 w 12192906"/>
              <a:gd name="connsiteY35" fmla="*/ 480333 h 3682314"/>
              <a:gd name="connsiteX36" fmla="*/ 10650422 w 12192906"/>
              <a:gd name="connsiteY36" fmla="*/ 474135 h 3682314"/>
              <a:gd name="connsiteX37" fmla="*/ 10656955 w 12192906"/>
              <a:gd name="connsiteY37" fmla="*/ 473411 h 3682314"/>
              <a:gd name="connsiteX38" fmla="*/ 10701610 w 12192906"/>
              <a:gd name="connsiteY38" fmla="*/ 469322 h 3682314"/>
              <a:gd name="connsiteX39" fmla="*/ 10770373 w 12192906"/>
              <a:gd name="connsiteY39" fmla="*/ 480655 h 3682314"/>
              <a:gd name="connsiteX40" fmla="*/ 10866744 w 12192906"/>
              <a:gd name="connsiteY40" fmla="*/ 491594 h 3682314"/>
              <a:gd name="connsiteX41" fmla="*/ 10996158 w 12192906"/>
              <a:gd name="connsiteY41" fmla="*/ 454817 h 3682314"/>
              <a:gd name="connsiteX42" fmla="*/ 11200979 w 12192906"/>
              <a:gd name="connsiteY42" fmla="*/ 349198 h 3682314"/>
              <a:gd name="connsiteX43" fmla="*/ 11287301 w 12192906"/>
              <a:gd name="connsiteY43" fmla="*/ 323935 h 3682314"/>
              <a:gd name="connsiteX44" fmla="*/ 11324148 w 12192906"/>
              <a:gd name="connsiteY44" fmla="*/ 319724 h 3682314"/>
              <a:gd name="connsiteX45" fmla="*/ 11392201 w 12192906"/>
              <a:gd name="connsiteY45" fmla="*/ 283700 h 3682314"/>
              <a:gd name="connsiteX46" fmla="*/ 11447399 w 12192906"/>
              <a:gd name="connsiteY46" fmla="*/ 245342 h 3682314"/>
              <a:gd name="connsiteX47" fmla="*/ 11548919 w 12192906"/>
              <a:gd name="connsiteY47" fmla="*/ 203928 h 3682314"/>
              <a:gd name="connsiteX48" fmla="*/ 11704818 w 12192906"/>
              <a:gd name="connsiteY48" fmla="*/ 189983 h 3682314"/>
              <a:gd name="connsiteX49" fmla="*/ 11886560 w 12192906"/>
              <a:gd name="connsiteY49" fmla="*/ 54657 h 3682314"/>
              <a:gd name="connsiteX50" fmla="*/ 11956589 w 12192906"/>
              <a:gd name="connsiteY50" fmla="*/ 29936 h 3682314"/>
              <a:gd name="connsiteX51" fmla="*/ 12040956 w 12192906"/>
              <a:gd name="connsiteY51" fmla="*/ 1843 h 3682314"/>
              <a:gd name="connsiteX52" fmla="*/ 12132006 w 12192906"/>
              <a:gd name="connsiteY52" fmla="*/ 21478 h 3682314"/>
              <a:gd name="connsiteX53" fmla="*/ 12192906 w 12192906"/>
              <a:gd name="connsiteY53" fmla="*/ 199697 h 3682314"/>
              <a:gd name="connsiteX54" fmla="*/ 12192000 w 12192906"/>
              <a:gd name="connsiteY54" fmla="*/ 584668 h 3682314"/>
              <a:gd name="connsiteX55" fmla="*/ 12192000 w 12192906"/>
              <a:gd name="connsiteY55" fmla="*/ 3682314 h 3682314"/>
              <a:gd name="connsiteX56" fmla="*/ 0 w 12192906"/>
              <a:gd name="connsiteY56" fmla="*/ 3682314 h 3682314"/>
              <a:gd name="connsiteX57" fmla="*/ 0 w 12192906"/>
              <a:gd name="connsiteY57" fmla="*/ 2659413 h 3682314"/>
              <a:gd name="connsiteX58" fmla="*/ 0 w 12192906"/>
              <a:gd name="connsiteY58" fmla="*/ 1663334 h 3682314"/>
              <a:gd name="connsiteX59" fmla="*/ 0 w 12192906"/>
              <a:gd name="connsiteY59" fmla="*/ 931504 h 3682314"/>
              <a:gd name="connsiteX60" fmla="*/ 76043 w 12192906"/>
              <a:gd name="connsiteY60" fmla="*/ 927141 h 3682314"/>
              <a:gd name="connsiteX61" fmla="*/ 156777 w 12192906"/>
              <a:gd name="connsiteY61" fmla="*/ 944903 h 3682314"/>
              <a:gd name="connsiteX62" fmla="*/ 390282 w 12192906"/>
              <a:gd name="connsiteY62" fmla="*/ 951627 h 3682314"/>
              <a:gd name="connsiteX63" fmla="*/ 441283 w 12192906"/>
              <a:gd name="connsiteY63" fmla="*/ 974657 h 3682314"/>
              <a:gd name="connsiteX64" fmla="*/ 479705 w 12192906"/>
              <a:gd name="connsiteY64" fmla="*/ 986392 h 3682314"/>
              <a:gd name="connsiteX65" fmla="*/ 766623 w 12192906"/>
              <a:gd name="connsiteY65" fmla="*/ 1033836 h 3682314"/>
              <a:gd name="connsiteX66" fmla="*/ 827314 w 12192906"/>
              <a:gd name="connsiteY66" fmla="*/ 1042841 h 3682314"/>
              <a:gd name="connsiteX67" fmla="*/ 968620 w 12192906"/>
              <a:gd name="connsiteY67" fmla="*/ 1050370 h 3682314"/>
              <a:gd name="connsiteX68" fmla="*/ 1045574 w 12192906"/>
              <a:gd name="connsiteY68" fmla="*/ 1017294 h 3682314"/>
              <a:gd name="connsiteX69" fmla="*/ 1350289 w 12192906"/>
              <a:gd name="connsiteY69" fmla="*/ 1052422 h 3682314"/>
              <a:gd name="connsiteX70" fmla="*/ 1499774 w 12192906"/>
              <a:gd name="connsiteY70" fmla="*/ 1023154 h 3682314"/>
              <a:gd name="connsiteX71" fmla="*/ 1629709 w 12192906"/>
              <a:gd name="connsiteY71" fmla="*/ 1098469 h 3682314"/>
              <a:gd name="connsiteX72" fmla="*/ 1640709 w 12192906"/>
              <a:gd name="connsiteY72" fmla="*/ 1102722 h 3682314"/>
              <a:gd name="connsiteX73" fmla="*/ 1645414 w 12192906"/>
              <a:gd name="connsiteY73" fmla="*/ 1100148 h 3682314"/>
              <a:gd name="connsiteX74" fmla="*/ 1676636 w 12192906"/>
              <a:gd name="connsiteY74" fmla="*/ 1085109 h 3682314"/>
              <a:gd name="connsiteX75" fmla="*/ 1737817 w 12192906"/>
              <a:gd name="connsiteY75" fmla="*/ 1087038 h 3682314"/>
              <a:gd name="connsiteX76" fmla="*/ 1862741 w 12192906"/>
              <a:gd name="connsiteY76" fmla="*/ 1080271 h 3682314"/>
              <a:gd name="connsiteX77" fmla="*/ 2063928 w 12192906"/>
              <a:gd name="connsiteY77" fmla="*/ 1048624 h 3682314"/>
              <a:gd name="connsiteX78" fmla="*/ 2380801 w 12192906"/>
              <a:gd name="connsiteY78" fmla="*/ 1010445 h 3682314"/>
              <a:gd name="connsiteX79" fmla="*/ 2648603 w 12192906"/>
              <a:gd name="connsiteY79" fmla="*/ 915754 h 3682314"/>
              <a:gd name="connsiteX80" fmla="*/ 2885593 w 12192906"/>
              <a:gd name="connsiteY80" fmla="*/ 923267 h 3682314"/>
              <a:gd name="connsiteX81" fmla="*/ 3039071 w 12192906"/>
              <a:gd name="connsiteY81" fmla="*/ 909034 h 3682314"/>
              <a:gd name="connsiteX82" fmla="*/ 3129193 w 12192906"/>
              <a:gd name="connsiteY82" fmla="*/ 893672 h 3682314"/>
              <a:gd name="connsiteX83" fmla="*/ 3160750 w 12192906"/>
              <a:gd name="connsiteY83" fmla="*/ 877083 h 3682314"/>
              <a:gd name="connsiteX84" fmla="*/ 3206618 w 12192906"/>
              <a:gd name="connsiteY84" fmla="*/ 861146 h 3682314"/>
              <a:gd name="connsiteX85" fmla="*/ 3285495 w 12192906"/>
              <a:gd name="connsiteY85" fmla="*/ 824698 h 3682314"/>
              <a:gd name="connsiteX86" fmla="*/ 3395074 w 12192906"/>
              <a:gd name="connsiteY86" fmla="*/ 790202 h 3682314"/>
              <a:gd name="connsiteX87" fmla="*/ 3486313 w 12192906"/>
              <a:gd name="connsiteY87" fmla="*/ 810994 h 3682314"/>
              <a:gd name="connsiteX88" fmla="*/ 3491586 w 12192906"/>
              <a:gd name="connsiteY88" fmla="*/ 801647 h 3682314"/>
              <a:gd name="connsiteX89" fmla="*/ 3548983 w 12192906"/>
              <a:gd name="connsiteY89" fmla="*/ 793603 h 3682314"/>
              <a:gd name="connsiteX90" fmla="*/ 3731729 w 12192906"/>
              <a:gd name="connsiteY90" fmla="*/ 802695 h 3682314"/>
              <a:gd name="connsiteX91" fmla="*/ 3861674 w 12192906"/>
              <a:gd name="connsiteY91" fmla="*/ 785444 h 3682314"/>
              <a:gd name="connsiteX92" fmla="*/ 3912797 w 12192906"/>
              <a:gd name="connsiteY92" fmla="*/ 788537 h 3682314"/>
              <a:gd name="connsiteX93" fmla="*/ 3975778 w 12192906"/>
              <a:gd name="connsiteY93" fmla="*/ 763860 h 3682314"/>
              <a:gd name="connsiteX94" fmla="*/ 4072288 w 12192906"/>
              <a:gd name="connsiteY94" fmla="*/ 711497 h 3682314"/>
              <a:gd name="connsiteX95" fmla="*/ 4110070 w 12192906"/>
              <a:gd name="connsiteY95" fmla="*/ 719041 h 3682314"/>
              <a:gd name="connsiteX96" fmla="*/ 4148272 w 12192906"/>
              <a:gd name="connsiteY96" fmla="*/ 715213 h 3682314"/>
              <a:gd name="connsiteX97" fmla="*/ 4233003 w 12192906"/>
              <a:gd name="connsiteY97" fmla="*/ 678746 h 3682314"/>
              <a:gd name="connsiteX98" fmla="*/ 4283653 w 12192906"/>
              <a:gd name="connsiteY98" fmla="*/ 665065 h 3682314"/>
              <a:gd name="connsiteX99" fmla="*/ 4420068 w 12192906"/>
              <a:gd name="connsiteY99" fmla="*/ 619712 h 3682314"/>
              <a:gd name="connsiteX100" fmla="*/ 4571121 w 12192906"/>
              <a:gd name="connsiteY100" fmla="*/ 559534 h 3682314"/>
              <a:gd name="connsiteX101" fmla="*/ 4620533 w 12192906"/>
              <a:gd name="connsiteY101" fmla="*/ 527568 h 3682314"/>
              <a:gd name="connsiteX102" fmla="*/ 4690258 w 12192906"/>
              <a:gd name="connsiteY102" fmla="*/ 513596 h 3682314"/>
              <a:gd name="connsiteX103" fmla="*/ 4731045 w 12192906"/>
              <a:gd name="connsiteY103" fmla="*/ 514158 h 3682314"/>
              <a:gd name="connsiteX104" fmla="*/ 4798884 w 12192906"/>
              <a:gd name="connsiteY104" fmla="*/ 466347 h 3682314"/>
              <a:gd name="connsiteX105" fmla="*/ 4828155 w 12192906"/>
              <a:gd name="connsiteY105" fmla="*/ 457116 h 3682314"/>
              <a:gd name="connsiteX106" fmla="*/ 4843504 w 12192906"/>
              <a:gd name="connsiteY106" fmla="*/ 449727 h 3682314"/>
              <a:gd name="connsiteX107" fmla="*/ 4853353 w 12192906"/>
              <a:gd name="connsiteY107" fmla="*/ 461294 h 3682314"/>
              <a:gd name="connsiteX108" fmla="*/ 4898297 w 12192906"/>
              <a:gd name="connsiteY108" fmla="*/ 454692 h 3682314"/>
              <a:gd name="connsiteX109" fmla="*/ 4905046 w 12192906"/>
              <a:gd name="connsiteY109" fmla="*/ 451919 h 3682314"/>
              <a:gd name="connsiteX110" fmla="*/ 4940803 w 12192906"/>
              <a:gd name="connsiteY110" fmla="*/ 461229 h 3682314"/>
              <a:gd name="connsiteX111" fmla="*/ 4958985 w 12192906"/>
              <a:gd name="connsiteY111" fmla="*/ 463511 h 3682314"/>
              <a:gd name="connsiteX112" fmla="*/ 4964720 w 12192906"/>
              <a:gd name="connsiteY112" fmla="*/ 469371 h 3682314"/>
              <a:gd name="connsiteX113" fmla="*/ 4991255 w 12192906"/>
              <a:gd name="connsiteY113" fmla="*/ 470092 h 3682314"/>
              <a:gd name="connsiteX114" fmla="*/ 4994077 w 12192906"/>
              <a:gd name="connsiteY114" fmla="*/ 468208 h 3682314"/>
              <a:gd name="connsiteX115" fmla="*/ 5016802 w 12192906"/>
              <a:gd name="connsiteY115" fmla="*/ 476119 h 3682314"/>
              <a:gd name="connsiteX116" fmla="*/ 5091319 w 12192906"/>
              <a:gd name="connsiteY116" fmla="*/ 491591 h 3682314"/>
              <a:gd name="connsiteX117" fmla="*/ 5259336 w 12192906"/>
              <a:gd name="connsiteY117" fmla="*/ 497256 h 3682314"/>
              <a:gd name="connsiteX118" fmla="*/ 5491971 w 12192906"/>
              <a:gd name="connsiteY118" fmla="*/ 501103 h 3682314"/>
              <a:gd name="connsiteX119" fmla="*/ 5865838 w 12192906"/>
              <a:gd name="connsiteY119" fmla="*/ 480781 h 3682314"/>
              <a:gd name="connsiteX120" fmla="*/ 5995823 w 12192906"/>
              <a:gd name="connsiteY120" fmla="*/ 459354 h 3682314"/>
              <a:gd name="connsiteX121" fmla="*/ 6052915 w 12192906"/>
              <a:gd name="connsiteY121" fmla="*/ 472074 h 3682314"/>
              <a:gd name="connsiteX122" fmla="*/ 6093124 w 12192906"/>
              <a:gd name="connsiteY122" fmla="*/ 466474 h 3682314"/>
              <a:gd name="connsiteX123" fmla="*/ 6097661 w 12192906"/>
              <a:gd name="connsiteY123" fmla="*/ 463542 h 3682314"/>
              <a:gd name="connsiteX124" fmla="*/ 6116838 w 12192906"/>
              <a:gd name="connsiteY124" fmla="*/ 460557 h 3682314"/>
              <a:gd name="connsiteX125" fmla="*/ 6120984 w 12192906"/>
              <a:gd name="connsiteY125" fmla="*/ 448774 h 3682314"/>
              <a:gd name="connsiteX126" fmla="*/ 6148942 w 12192906"/>
              <a:gd name="connsiteY126" fmla="*/ 436442 h 3682314"/>
              <a:gd name="connsiteX127" fmla="*/ 6229970 w 12192906"/>
              <a:gd name="connsiteY127" fmla="*/ 438540 h 3682314"/>
              <a:gd name="connsiteX128" fmla="*/ 6355201 w 12192906"/>
              <a:gd name="connsiteY128" fmla="*/ 434642 h 3682314"/>
              <a:gd name="connsiteX129" fmla="*/ 6456586 w 12192906"/>
              <a:gd name="connsiteY129" fmla="*/ 428047 h 3682314"/>
              <a:gd name="connsiteX130" fmla="*/ 6494018 w 12192906"/>
              <a:gd name="connsiteY130" fmla="*/ 414577 h 3682314"/>
              <a:gd name="connsiteX131" fmla="*/ 6547019 w 12192906"/>
              <a:gd name="connsiteY131" fmla="*/ 403139 h 3682314"/>
              <a:gd name="connsiteX132" fmla="*/ 6644256 w 12192906"/>
              <a:gd name="connsiteY132" fmla="*/ 438720 h 3682314"/>
              <a:gd name="connsiteX133" fmla="*/ 6829160 w 12192906"/>
              <a:gd name="connsiteY133" fmla="*/ 449881 h 3682314"/>
              <a:gd name="connsiteX134" fmla="*/ 6889589 w 12192906"/>
              <a:gd name="connsiteY134" fmla="*/ 447069 h 3682314"/>
              <a:gd name="connsiteX135" fmla="*/ 6926533 w 12192906"/>
              <a:gd name="connsiteY135" fmla="*/ 462420 h 3682314"/>
              <a:gd name="connsiteX0" fmla="*/ 6926533 w 12192906"/>
              <a:gd name="connsiteY0" fmla="*/ 462420 h 3682314"/>
              <a:gd name="connsiteX1" fmla="*/ 7095723 w 12192906"/>
              <a:gd name="connsiteY1" fmla="*/ 535662 h 3682314"/>
              <a:gd name="connsiteX2" fmla="*/ 7330015 w 12192906"/>
              <a:gd name="connsiteY2" fmla="*/ 554115 h 3682314"/>
              <a:gd name="connsiteX3" fmla="*/ 7689873 w 12192906"/>
              <a:gd name="connsiteY3" fmla="*/ 640278 h 3682314"/>
              <a:gd name="connsiteX4" fmla="*/ 7898312 w 12192906"/>
              <a:gd name="connsiteY4" fmla="*/ 639899 h 3682314"/>
              <a:gd name="connsiteX5" fmla="*/ 8037524 w 12192906"/>
              <a:gd name="connsiteY5" fmla="*/ 644918 h 3682314"/>
              <a:gd name="connsiteX6" fmla="*/ 8129905 w 12192906"/>
              <a:gd name="connsiteY6" fmla="*/ 616455 h 3682314"/>
              <a:gd name="connsiteX7" fmla="*/ 8343185 w 12192906"/>
              <a:gd name="connsiteY7" fmla="*/ 614986 h 3682314"/>
              <a:gd name="connsiteX8" fmla="*/ 8404103 w 12192906"/>
              <a:gd name="connsiteY8" fmla="*/ 608328 h 3682314"/>
              <a:gd name="connsiteX9" fmla="*/ 8518180 w 12192906"/>
              <a:gd name="connsiteY9" fmla="*/ 610089 h 3682314"/>
              <a:gd name="connsiteX10" fmla="*/ 8676290 w 12192906"/>
              <a:gd name="connsiteY10" fmla="*/ 582285 h 3682314"/>
              <a:gd name="connsiteX11" fmla="*/ 8695239 w 12192906"/>
              <a:gd name="connsiteY11" fmla="*/ 610739 h 3682314"/>
              <a:gd name="connsiteX12" fmla="*/ 8855611 w 12192906"/>
              <a:gd name="connsiteY12" fmla="*/ 620646 h 3682314"/>
              <a:gd name="connsiteX13" fmla="*/ 8964553 w 12192906"/>
              <a:gd name="connsiteY13" fmla="*/ 661948 h 3682314"/>
              <a:gd name="connsiteX14" fmla="*/ 9079968 w 12192906"/>
              <a:gd name="connsiteY14" fmla="*/ 680160 h 3682314"/>
              <a:gd name="connsiteX15" fmla="*/ 9108506 w 12192906"/>
              <a:gd name="connsiteY15" fmla="*/ 709009 h 3682314"/>
              <a:gd name="connsiteX16" fmla="*/ 9188229 w 12192906"/>
              <a:gd name="connsiteY16" fmla="*/ 747920 h 3682314"/>
              <a:gd name="connsiteX17" fmla="*/ 9249213 w 12192906"/>
              <a:gd name="connsiteY17" fmla="*/ 723399 h 3682314"/>
              <a:gd name="connsiteX18" fmla="*/ 9309761 w 12192906"/>
              <a:gd name="connsiteY18" fmla="*/ 743719 h 3682314"/>
              <a:gd name="connsiteX19" fmla="*/ 9390188 w 12192906"/>
              <a:gd name="connsiteY19" fmla="*/ 685361 h 3682314"/>
              <a:gd name="connsiteX20" fmla="*/ 9516107 w 12192906"/>
              <a:gd name="connsiteY20" fmla="*/ 673498 h 3682314"/>
              <a:gd name="connsiteX21" fmla="*/ 9755401 w 12192906"/>
              <a:gd name="connsiteY21" fmla="*/ 636593 h 3682314"/>
              <a:gd name="connsiteX22" fmla="*/ 9879576 w 12192906"/>
              <a:gd name="connsiteY22" fmla="*/ 625567 h 3682314"/>
              <a:gd name="connsiteX23" fmla="*/ 9917042 w 12192906"/>
              <a:gd name="connsiteY23" fmla="*/ 611203 h 3682314"/>
              <a:gd name="connsiteX24" fmla="*/ 10013409 w 12192906"/>
              <a:gd name="connsiteY24" fmla="*/ 575415 h 3682314"/>
              <a:gd name="connsiteX25" fmla="*/ 10067656 w 12192906"/>
              <a:gd name="connsiteY25" fmla="*/ 550997 h 3682314"/>
              <a:gd name="connsiteX26" fmla="*/ 10131785 w 12192906"/>
              <a:gd name="connsiteY26" fmla="*/ 523612 h 3682314"/>
              <a:gd name="connsiteX27" fmla="*/ 10249486 w 12192906"/>
              <a:gd name="connsiteY27" fmla="*/ 522381 h 3682314"/>
              <a:gd name="connsiteX28" fmla="*/ 10309934 w 12192906"/>
              <a:gd name="connsiteY28" fmla="*/ 492112 h 3682314"/>
              <a:gd name="connsiteX29" fmla="*/ 10431202 w 12192906"/>
              <a:gd name="connsiteY29" fmla="*/ 482656 h 3682314"/>
              <a:gd name="connsiteX30" fmla="*/ 10487751 w 12192906"/>
              <a:gd name="connsiteY30" fmla="*/ 475937 h 3682314"/>
              <a:gd name="connsiteX31" fmla="*/ 10557198 w 12192906"/>
              <a:gd name="connsiteY31" fmla="*/ 484833 h 3682314"/>
              <a:gd name="connsiteX32" fmla="*/ 10612454 w 12192906"/>
              <a:gd name="connsiteY32" fmla="*/ 486392 h 3682314"/>
              <a:gd name="connsiteX33" fmla="*/ 10625222 w 12192906"/>
              <a:gd name="connsiteY33" fmla="*/ 476934 h 3682314"/>
              <a:gd name="connsiteX34" fmla="*/ 10633161 w 12192906"/>
              <a:gd name="connsiteY34" fmla="*/ 476051 h 3682314"/>
              <a:gd name="connsiteX35" fmla="*/ 10645941 w 12192906"/>
              <a:gd name="connsiteY35" fmla="*/ 480333 h 3682314"/>
              <a:gd name="connsiteX36" fmla="*/ 10650422 w 12192906"/>
              <a:gd name="connsiteY36" fmla="*/ 474135 h 3682314"/>
              <a:gd name="connsiteX37" fmla="*/ 10656955 w 12192906"/>
              <a:gd name="connsiteY37" fmla="*/ 473411 h 3682314"/>
              <a:gd name="connsiteX38" fmla="*/ 10701610 w 12192906"/>
              <a:gd name="connsiteY38" fmla="*/ 469322 h 3682314"/>
              <a:gd name="connsiteX39" fmla="*/ 10770373 w 12192906"/>
              <a:gd name="connsiteY39" fmla="*/ 480655 h 3682314"/>
              <a:gd name="connsiteX40" fmla="*/ 10866744 w 12192906"/>
              <a:gd name="connsiteY40" fmla="*/ 491594 h 3682314"/>
              <a:gd name="connsiteX41" fmla="*/ 10996158 w 12192906"/>
              <a:gd name="connsiteY41" fmla="*/ 454817 h 3682314"/>
              <a:gd name="connsiteX42" fmla="*/ 11200979 w 12192906"/>
              <a:gd name="connsiteY42" fmla="*/ 349198 h 3682314"/>
              <a:gd name="connsiteX43" fmla="*/ 11287301 w 12192906"/>
              <a:gd name="connsiteY43" fmla="*/ 323935 h 3682314"/>
              <a:gd name="connsiteX44" fmla="*/ 11324148 w 12192906"/>
              <a:gd name="connsiteY44" fmla="*/ 319724 h 3682314"/>
              <a:gd name="connsiteX45" fmla="*/ 11392201 w 12192906"/>
              <a:gd name="connsiteY45" fmla="*/ 283700 h 3682314"/>
              <a:gd name="connsiteX46" fmla="*/ 11447399 w 12192906"/>
              <a:gd name="connsiteY46" fmla="*/ 245342 h 3682314"/>
              <a:gd name="connsiteX47" fmla="*/ 11548919 w 12192906"/>
              <a:gd name="connsiteY47" fmla="*/ 203928 h 3682314"/>
              <a:gd name="connsiteX48" fmla="*/ 11736623 w 12192906"/>
              <a:gd name="connsiteY48" fmla="*/ 77587 h 3682314"/>
              <a:gd name="connsiteX49" fmla="*/ 11886560 w 12192906"/>
              <a:gd name="connsiteY49" fmla="*/ 54657 h 3682314"/>
              <a:gd name="connsiteX50" fmla="*/ 11956589 w 12192906"/>
              <a:gd name="connsiteY50" fmla="*/ 29936 h 3682314"/>
              <a:gd name="connsiteX51" fmla="*/ 12040956 w 12192906"/>
              <a:gd name="connsiteY51" fmla="*/ 1843 h 3682314"/>
              <a:gd name="connsiteX52" fmla="*/ 12132006 w 12192906"/>
              <a:gd name="connsiteY52" fmla="*/ 21478 h 3682314"/>
              <a:gd name="connsiteX53" fmla="*/ 12192906 w 12192906"/>
              <a:gd name="connsiteY53" fmla="*/ 199697 h 3682314"/>
              <a:gd name="connsiteX54" fmla="*/ 12192000 w 12192906"/>
              <a:gd name="connsiteY54" fmla="*/ 584668 h 3682314"/>
              <a:gd name="connsiteX55" fmla="*/ 12192000 w 12192906"/>
              <a:gd name="connsiteY55" fmla="*/ 3682314 h 3682314"/>
              <a:gd name="connsiteX56" fmla="*/ 0 w 12192906"/>
              <a:gd name="connsiteY56" fmla="*/ 3682314 h 3682314"/>
              <a:gd name="connsiteX57" fmla="*/ 0 w 12192906"/>
              <a:gd name="connsiteY57" fmla="*/ 2659413 h 3682314"/>
              <a:gd name="connsiteX58" fmla="*/ 0 w 12192906"/>
              <a:gd name="connsiteY58" fmla="*/ 1663334 h 3682314"/>
              <a:gd name="connsiteX59" fmla="*/ 0 w 12192906"/>
              <a:gd name="connsiteY59" fmla="*/ 931504 h 3682314"/>
              <a:gd name="connsiteX60" fmla="*/ 76043 w 12192906"/>
              <a:gd name="connsiteY60" fmla="*/ 927141 h 3682314"/>
              <a:gd name="connsiteX61" fmla="*/ 156777 w 12192906"/>
              <a:gd name="connsiteY61" fmla="*/ 944903 h 3682314"/>
              <a:gd name="connsiteX62" fmla="*/ 390282 w 12192906"/>
              <a:gd name="connsiteY62" fmla="*/ 951627 h 3682314"/>
              <a:gd name="connsiteX63" fmla="*/ 441283 w 12192906"/>
              <a:gd name="connsiteY63" fmla="*/ 974657 h 3682314"/>
              <a:gd name="connsiteX64" fmla="*/ 479705 w 12192906"/>
              <a:gd name="connsiteY64" fmla="*/ 986392 h 3682314"/>
              <a:gd name="connsiteX65" fmla="*/ 766623 w 12192906"/>
              <a:gd name="connsiteY65" fmla="*/ 1033836 h 3682314"/>
              <a:gd name="connsiteX66" fmla="*/ 827314 w 12192906"/>
              <a:gd name="connsiteY66" fmla="*/ 1042841 h 3682314"/>
              <a:gd name="connsiteX67" fmla="*/ 968620 w 12192906"/>
              <a:gd name="connsiteY67" fmla="*/ 1050370 h 3682314"/>
              <a:gd name="connsiteX68" fmla="*/ 1045574 w 12192906"/>
              <a:gd name="connsiteY68" fmla="*/ 1017294 h 3682314"/>
              <a:gd name="connsiteX69" fmla="*/ 1350289 w 12192906"/>
              <a:gd name="connsiteY69" fmla="*/ 1052422 h 3682314"/>
              <a:gd name="connsiteX70" fmla="*/ 1499774 w 12192906"/>
              <a:gd name="connsiteY70" fmla="*/ 1023154 h 3682314"/>
              <a:gd name="connsiteX71" fmla="*/ 1629709 w 12192906"/>
              <a:gd name="connsiteY71" fmla="*/ 1098469 h 3682314"/>
              <a:gd name="connsiteX72" fmla="*/ 1640709 w 12192906"/>
              <a:gd name="connsiteY72" fmla="*/ 1102722 h 3682314"/>
              <a:gd name="connsiteX73" fmla="*/ 1645414 w 12192906"/>
              <a:gd name="connsiteY73" fmla="*/ 1100148 h 3682314"/>
              <a:gd name="connsiteX74" fmla="*/ 1676636 w 12192906"/>
              <a:gd name="connsiteY74" fmla="*/ 1085109 h 3682314"/>
              <a:gd name="connsiteX75" fmla="*/ 1737817 w 12192906"/>
              <a:gd name="connsiteY75" fmla="*/ 1087038 h 3682314"/>
              <a:gd name="connsiteX76" fmla="*/ 1862741 w 12192906"/>
              <a:gd name="connsiteY76" fmla="*/ 1080271 h 3682314"/>
              <a:gd name="connsiteX77" fmla="*/ 2063928 w 12192906"/>
              <a:gd name="connsiteY77" fmla="*/ 1048624 h 3682314"/>
              <a:gd name="connsiteX78" fmla="*/ 2380801 w 12192906"/>
              <a:gd name="connsiteY78" fmla="*/ 1010445 h 3682314"/>
              <a:gd name="connsiteX79" fmla="*/ 2648603 w 12192906"/>
              <a:gd name="connsiteY79" fmla="*/ 915754 h 3682314"/>
              <a:gd name="connsiteX80" fmla="*/ 2885593 w 12192906"/>
              <a:gd name="connsiteY80" fmla="*/ 923267 h 3682314"/>
              <a:gd name="connsiteX81" fmla="*/ 3039071 w 12192906"/>
              <a:gd name="connsiteY81" fmla="*/ 909034 h 3682314"/>
              <a:gd name="connsiteX82" fmla="*/ 3129193 w 12192906"/>
              <a:gd name="connsiteY82" fmla="*/ 893672 h 3682314"/>
              <a:gd name="connsiteX83" fmla="*/ 3160750 w 12192906"/>
              <a:gd name="connsiteY83" fmla="*/ 877083 h 3682314"/>
              <a:gd name="connsiteX84" fmla="*/ 3206618 w 12192906"/>
              <a:gd name="connsiteY84" fmla="*/ 861146 h 3682314"/>
              <a:gd name="connsiteX85" fmla="*/ 3285495 w 12192906"/>
              <a:gd name="connsiteY85" fmla="*/ 824698 h 3682314"/>
              <a:gd name="connsiteX86" fmla="*/ 3395074 w 12192906"/>
              <a:gd name="connsiteY86" fmla="*/ 790202 h 3682314"/>
              <a:gd name="connsiteX87" fmla="*/ 3486313 w 12192906"/>
              <a:gd name="connsiteY87" fmla="*/ 810994 h 3682314"/>
              <a:gd name="connsiteX88" fmla="*/ 3491586 w 12192906"/>
              <a:gd name="connsiteY88" fmla="*/ 801647 h 3682314"/>
              <a:gd name="connsiteX89" fmla="*/ 3548983 w 12192906"/>
              <a:gd name="connsiteY89" fmla="*/ 793603 h 3682314"/>
              <a:gd name="connsiteX90" fmla="*/ 3731729 w 12192906"/>
              <a:gd name="connsiteY90" fmla="*/ 802695 h 3682314"/>
              <a:gd name="connsiteX91" fmla="*/ 3861674 w 12192906"/>
              <a:gd name="connsiteY91" fmla="*/ 785444 h 3682314"/>
              <a:gd name="connsiteX92" fmla="*/ 3912797 w 12192906"/>
              <a:gd name="connsiteY92" fmla="*/ 788537 h 3682314"/>
              <a:gd name="connsiteX93" fmla="*/ 3975778 w 12192906"/>
              <a:gd name="connsiteY93" fmla="*/ 763860 h 3682314"/>
              <a:gd name="connsiteX94" fmla="*/ 4072288 w 12192906"/>
              <a:gd name="connsiteY94" fmla="*/ 711497 h 3682314"/>
              <a:gd name="connsiteX95" fmla="*/ 4110070 w 12192906"/>
              <a:gd name="connsiteY95" fmla="*/ 719041 h 3682314"/>
              <a:gd name="connsiteX96" fmla="*/ 4148272 w 12192906"/>
              <a:gd name="connsiteY96" fmla="*/ 715213 h 3682314"/>
              <a:gd name="connsiteX97" fmla="*/ 4233003 w 12192906"/>
              <a:gd name="connsiteY97" fmla="*/ 678746 h 3682314"/>
              <a:gd name="connsiteX98" fmla="*/ 4283653 w 12192906"/>
              <a:gd name="connsiteY98" fmla="*/ 665065 h 3682314"/>
              <a:gd name="connsiteX99" fmla="*/ 4420068 w 12192906"/>
              <a:gd name="connsiteY99" fmla="*/ 619712 h 3682314"/>
              <a:gd name="connsiteX100" fmla="*/ 4571121 w 12192906"/>
              <a:gd name="connsiteY100" fmla="*/ 559534 h 3682314"/>
              <a:gd name="connsiteX101" fmla="*/ 4620533 w 12192906"/>
              <a:gd name="connsiteY101" fmla="*/ 527568 h 3682314"/>
              <a:gd name="connsiteX102" fmla="*/ 4690258 w 12192906"/>
              <a:gd name="connsiteY102" fmla="*/ 513596 h 3682314"/>
              <a:gd name="connsiteX103" fmla="*/ 4731045 w 12192906"/>
              <a:gd name="connsiteY103" fmla="*/ 514158 h 3682314"/>
              <a:gd name="connsiteX104" fmla="*/ 4798884 w 12192906"/>
              <a:gd name="connsiteY104" fmla="*/ 466347 h 3682314"/>
              <a:gd name="connsiteX105" fmla="*/ 4828155 w 12192906"/>
              <a:gd name="connsiteY105" fmla="*/ 457116 h 3682314"/>
              <a:gd name="connsiteX106" fmla="*/ 4843504 w 12192906"/>
              <a:gd name="connsiteY106" fmla="*/ 449727 h 3682314"/>
              <a:gd name="connsiteX107" fmla="*/ 4853353 w 12192906"/>
              <a:gd name="connsiteY107" fmla="*/ 461294 h 3682314"/>
              <a:gd name="connsiteX108" fmla="*/ 4898297 w 12192906"/>
              <a:gd name="connsiteY108" fmla="*/ 454692 h 3682314"/>
              <a:gd name="connsiteX109" fmla="*/ 4905046 w 12192906"/>
              <a:gd name="connsiteY109" fmla="*/ 451919 h 3682314"/>
              <a:gd name="connsiteX110" fmla="*/ 4940803 w 12192906"/>
              <a:gd name="connsiteY110" fmla="*/ 461229 h 3682314"/>
              <a:gd name="connsiteX111" fmla="*/ 4958985 w 12192906"/>
              <a:gd name="connsiteY111" fmla="*/ 463511 h 3682314"/>
              <a:gd name="connsiteX112" fmla="*/ 4964720 w 12192906"/>
              <a:gd name="connsiteY112" fmla="*/ 469371 h 3682314"/>
              <a:gd name="connsiteX113" fmla="*/ 4991255 w 12192906"/>
              <a:gd name="connsiteY113" fmla="*/ 470092 h 3682314"/>
              <a:gd name="connsiteX114" fmla="*/ 4994077 w 12192906"/>
              <a:gd name="connsiteY114" fmla="*/ 468208 h 3682314"/>
              <a:gd name="connsiteX115" fmla="*/ 5016802 w 12192906"/>
              <a:gd name="connsiteY115" fmla="*/ 476119 h 3682314"/>
              <a:gd name="connsiteX116" fmla="*/ 5091319 w 12192906"/>
              <a:gd name="connsiteY116" fmla="*/ 491591 h 3682314"/>
              <a:gd name="connsiteX117" fmla="*/ 5259336 w 12192906"/>
              <a:gd name="connsiteY117" fmla="*/ 497256 h 3682314"/>
              <a:gd name="connsiteX118" fmla="*/ 5491971 w 12192906"/>
              <a:gd name="connsiteY118" fmla="*/ 501103 h 3682314"/>
              <a:gd name="connsiteX119" fmla="*/ 5865838 w 12192906"/>
              <a:gd name="connsiteY119" fmla="*/ 480781 h 3682314"/>
              <a:gd name="connsiteX120" fmla="*/ 5995823 w 12192906"/>
              <a:gd name="connsiteY120" fmla="*/ 459354 h 3682314"/>
              <a:gd name="connsiteX121" fmla="*/ 6052915 w 12192906"/>
              <a:gd name="connsiteY121" fmla="*/ 472074 h 3682314"/>
              <a:gd name="connsiteX122" fmla="*/ 6093124 w 12192906"/>
              <a:gd name="connsiteY122" fmla="*/ 466474 h 3682314"/>
              <a:gd name="connsiteX123" fmla="*/ 6097661 w 12192906"/>
              <a:gd name="connsiteY123" fmla="*/ 463542 h 3682314"/>
              <a:gd name="connsiteX124" fmla="*/ 6116838 w 12192906"/>
              <a:gd name="connsiteY124" fmla="*/ 460557 h 3682314"/>
              <a:gd name="connsiteX125" fmla="*/ 6120984 w 12192906"/>
              <a:gd name="connsiteY125" fmla="*/ 448774 h 3682314"/>
              <a:gd name="connsiteX126" fmla="*/ 6148942 w 12192906"/>
              <a:gd name="connsiteY126" fmla="*/ 436442 h 3682314"/>
              <a:gd name="connsiteX127" fmla="*/ 6229970 w 12192906"/>
              <a:gd name="connsiteY127" fmla="*/ 438540 h 3682314"/>
              <a:gd name="connsiteX128" fmla="*/ 6355201 w 12192906"/>
              <a:gd name="connsiteY128" fmla="*/ 434642 h 3682314"/>
              <a:gd name="connsiteX129" fmla="*/ 6456586 w 12192906"/>
              <a:gd name="connsiteY129" fmla="*/ 428047 h 3682314"/>
              <a:gd name="connsiteX130" fmla="*/ 6494018 w 12192906"/>
              <a:gd name="connsiteY130" fmla="*/ 414577 h 3682314"/>
              <a:gd name="connsiteX131" fmla="*/ 6547019 w 12192906"/>
              <a:gd name="connsiteY131" fmla="*/ 403139 h 3682314"/>
              <a:gd name="connsiteX132" fmla="*/ 6644256 w 12192906"/>
              <a:gd name="connsiteY132" fmla="*/ 438720 h 3682314"/>
              <a:gd name="connsiteX133" fmla="*/ 6829160 w 12192906"/>
              <a:gd name="connsiteY133" fmla="*/ 449881 h 3682314"/>
              <a:gd name="connsiteX134" fmla="*/ 6889589 w 12192906"/>
              <a:gd name="connsiteY134" fmla="*/ 447069 h 3682314"/>
              <a:gd name="connsiteX135" fmla="*/ 6926533 w 12192906"/>
              <a:gd name="connsiteY135" fmla="*/ 462420 h 3682314"/>
              <a:gd name="connsiteX0" fmla="*/ 6926533 w 12192906"/>
              <a:gd name="connsiteY0" fmla="*/ 462420 h 3682314"/>
              <a:gd name="connsiteX1" fmla="*/ 7095723 w 12192906"/>
              <a:gd name="connsiteY1" fmla="*/ 535662 h 3682314"/>
              <a:gd name="connsiteX2" fmla="*/ 7330015 w 12192906"/>
              <a:gd name="connsiteY2" fmla="*/ 554115 h 3682314"/>
              <a:gd name="connsiteX3" fmla="*/ 7689873 w 12192906"/>
              <a:gd name="connsiteY3" fmla="*/ 640278 h 3682314"/>
              <a:gd name="connsiteX4" fmla="*/ 7898312 w 12192906"/>
              <a:gd name="connsiteY4" fmla="*/ 639899 h 3682314"/>
              <a:gd name="connsiteX5" fmla="*/ 8037524 w 12192906"/>
              <a:gd name="connsiteY5" fmla="*/ 644918 h 3682314"/>
              <a:gd name="connsiteX6" fmla="*/ 8129905 w 12192906"/>
              <a:gd name="connsiteY6" fmla="*/ 616455 h 3682314"/>
              <a:gd name="connsiteX7" fmla="*/ 8343185 w 12192906"/>
              <a:gd name="connsiteY7" fmla="*/ 614986 h 3682314"/>
              <a:gd name="connsiteX8" fmla="*/ 8404103 w 12192906"/>
              <a:gd name="connsiteY8" fmla="*/ 608328 h 3682314"/>
              <a:gd name="connsiteX9" fmla="*/ 8518180 w 12192906"/>
              <a:gd name="connsiteY9" fmla="*/ 610089 h 3682314"/>
              <a:gd name="connsiteX10" fmla="*/ 8676290 w 12192906"/>
              <a:gd name="connsiteY10" fmla="*/ 582285 h 3682314"/>
              <a:gd name="connsiteX11" fmla="*/ 8695239 w 12192906"/>
              <a:gd name="connsiteY11" fmla="*/ 610739 h 3682314"/>
              <a:gd name="connsiteX12" fmla="*/ 8855611 w 12192906"/>
              <a:gd name="connsiteY12" fmla="*/ 620646 h 3682314"/>
              <a:gd name="connsiteX13" fmla="*/ 8964553 w 12192906"/>
              <a:gd name="connsiteY13" fmla="*/ 661948 h 3682314"/>
              <a:gd name="connsiteX14" fmla="*/ 9079968 w 12192906"/>
              <a:gd name="connsiteY14" fmla="*/ 680160 h 3682314"/>
              <a:gd name="connsiteX15" fmla="*/ 9108506 w 12192906"/>
              <a:gd name="connsiteY15" fmla="*/ 709009 h 3682314"/>
              <a:gd name="connsiteX16" fmla="*/ 9188229 w 12192906"/>
              <a:gd name="connsiteY16" fmla="*/ 747920 h 3682314"/>
              <a:gd name="connsiteX17" fmla="*/ 9249213 w 12192906"/>
              <a:gd name="connsiteY17" fmla="*/ 723399 h 3682314"/>
              <a:gd name="connsiteX18" fmla="*/ 9309761 w 12192906"/>
              <a:gd name="connsiteY18" fmla="*/ 743719 h 3682314"/>
              <a:gd name="connsiteX19" fmla="*/ 9390188 w 12192906"/>
              <a:gd name="connsiteY19" fmla="*/ 685361 h 3682314"/>
              <a:gd name="connsiteX20" fmla="*/ 9516107 w 12192906"/>
              <a:gd name="connsiteY20" fmla="*/ 673498 h 3682314"/>
              <a:gd name="connsiteX21" fmla="*/ 9755401 w 12192906"/>
              <a:gd name="connsiteY21" fmla="*/ 636593 h 3682314"/>
              <a:gd name="connsiteX22" fmla="*/ 9879576 w 12192906"/>
              <a:gd name="connsiteY22" fmla="*/ 625567 h 3682314"/>
              <a:gd name="connsiteX23" fmla="*/ 9917042 w 12192906"/>
              <a:gd name="connsiteY23" fmla="*/ 611203 h 3682314"/>
              <a:gd name="connsiteX24" fmla="*/ 10013409 w 12192906"/>
              <a:gd name="connsiteY24" fmla="*/ 575415 h 3682314"/>
              <a:gd name="connsiteX25" fmla="*/ 10067656 w 12192906"/>
              <a:gd name="connsiteY25" fmla="*/ 550997 h 3682314"/>
              <a:gd name="connsiteX26" fmla="*/ 10131785 w 12192906"/>
              <a:gd name="connsiteY26" fmla="*/ 523612 h 3682314"/>
              <a:gd name="connsiteX27" fmla="*/ 10249486 w 12192906"/>
              <a:gd name="connsiteY27" fmla="*/ 522381 h 3682314"/>
              <a:gd name="connsiteX28" fmla="*/ 10309934 w 12192906"/>
              <a:gd name="connsiteY28" fmla="*/ 492112 h 3682314"/>
              <a:gd name="connsiteX29" fmla="*/ 10431202 w 12192906"/>
              <a:gd name="connsiteY29" fmla="*/ 482656 h 3682314"/>
              <a:gd name="connsiteX30" fmla="*/ 10487751 w 12192906"/>
              <a:gd name="connsiteY30" fmla="*/ 475937 h 3682314"/>
              <a:gd name="connsiteX31" fmla="*/ 10557198 w 12192906"/>
              <a:gd name="connsiteY31" fmla="*/ 484833 h 3682314"/>
              <a:gd name="connsiteX32" fmla="*/ 10612454 w 12192906"/>
              <a:gd name="connsiteY32" fmla="*/ 486392 h 3682314"/>
              <a:gd name="connsiteX33" fmla="*/ 10625222 w 12192906"/>
              <a:gd name="connsiteY33" fmla="*/ 476934 h 3682314"/>
              <a:gd name="connsiteX34" fmla="*/ 10633161 w 12192906"/>
              <a:gd name="connsiteY34" fmla="*/ 476051 h 3682314"/>
              <a:gd name="connsiteX35" fmla="*/ 10645941 w 12192906"/>
              <a:gd name="connsiteY35" fmla="*/ 480333 h 3682314"/>
              <a:gd name="connsiteX36" fmla="*/ 10650422 w 12192906"/>
              <a:gd name="connsiteY36" fmla="*/ 474135 h 3682314"/>
              <a:gd name="connsiteX37" fmla="*/ 10656955 w 12192906"/>
              <a:gd name="connsiteY37" fmla="*/ 473411 h 3682314"/>
              <a:gd name="connsiteX38" fmla="*/ 10701610 w 12192906"/>
              <a:gd name="connsiteY38" fmla="*/ 469322 h 3682314"/>
              <a:gd name="connsiteX39" fmla="*/ 10770373 w 12192906"/>
              <a:gd name="connsiteY39" fmla="*/ 480655 h 3682314"/>
              <a:gd name="connsiteX40" fmla="*/ 10866744 w 12192906"/>
              <a:gd name="connsiteY40" fmla="*/ 491594 h 3682314"/>
              <a:gd name="connsiteX41" fmla="*/ 10996158 w 12192906"/>
              <a:gd name="connsiteY41" fmla="*/ 454817 h 3682314"/>
              <a:gd name="connsiteX42" fmla="*/ 11200979 w 12192906"/>
              <a:gd name="connsiteY42" fmla="*/ 349198 h 3682314"/>
              <a:gd name="connsiteX43" fmla="*/ 11287301 w 12192906"/>
              <a:gd name="connsiteY43" fmla="*/ 323935 h 3682314"/>
              <a:gd name="connsiteX44" fmla="*/ 11324148 w 12192906"/>
              <a:gd name="connsiteY44" fmla="*/ 319724 h 3682314"/>
              <a:gd name="connsiteX45" fmla="*/ 11392201 w 12192906"/>
              <a:gd name="connsiteY45" fmla="*/ 283700 h 3682314"/>
              <a:gd name="connsiteX46" fmla="*/ 11447399 w 12192906"/>
              <a:gd name="connsiteY46" fmla="*/ 245342 h 3682314"/>
              <a:gd name="connsiteX47" fmla="*/ 11564821 w 12192906"/>
              <a:gd name="connsiteY47" fmla="*/ 117977 h 3682314"/>
              <a:gd name="connsiteX48" fmla="*/ 11736623 w 12192906"/>
              <a:gd name="connsiteY48" fmla="*/ 77587 h 3682314"/>
              <a:gd name="connsiteX49" fmla="*/ 11886560 w 12192906"/>
              <a:gd name="connsiteY49" fmla="*/ 54657 h 3682314"/>
              <a:gd name="connsiteX50" fmla="*/ 11956589 w 12192906"/>
              <a:gd name="connsiteY50" fmla="*/ 29936 h 3682314"/>
              <a:gd name="connsiteX51" fmla="*/ 12040956 w 12192906"/>
              <a:gd name="connsiteY51" fmla="*/ 1843 h 3682314"/>
              <a:gd name="connsiteX52" fmla="*/ 12132006 w 12192906"/>
              <a:gd name="connsiteY52" fmla="*/ 21478 h 3682314"/>
              <a:gd name="connsiteX53" fmla="*/ 12192906 w 12192906"/>
              <a:gd name="connsiteY53" fmla="*/ 199697 h 3682314"/>
              <a:gd name="connsiteX54" fmla="*/ 12192000 w 12192906"/>
              <a:gd name="connsiteY54" fmla="*/ 584668 h 3682314"/>
              <a:gd name="connsiteX55" fmla="*/ 12192000 w 12192906"/>
              <a:gd name="connsiteY55" fmla="*/ 3682314 h 3682314"/>
              <a:gd name="connsiteX56" fmla="*/ 0 w 12192906"/>
              <a:gd name="connsiteY56" fmla="*/ 3682314 h 3682314"/>
              <a:gd name="connsiteX57" fmla="*/ 0 w 12192906"/>
              <a:gd name="connsiteY57" fmla="*/ 2659413 h 3682314"/>
              <a:gd name="connsiteX58" fmla="*/ 0 w 12192906"/>
              <a:gd name="connsiteY58" fmla="*/ 1663334 h 3682314"/>
              <a:gd name="connsiteX59" fmla="*/ 0 w 12192906"/>
              <a:gd name="connsiteY59" fmla="*/ 931504 h 3682314"/>
              <a:gd name="connsiteX60" fmla="*/ 76043 w 12192906"/>
              <a:gd name="connsiteY60" fmla="*/ 927141 h 3682314"/>
              <a:gd name="connsiteX61" fmla="*/ 156777 w 12192906"/>
              <a:gd name="connsiteY61" fmla="*/ 944903 h 3682314"/>
              <a:gd name="connsiteX62" fmla="*/ 390282 w 12192906"/>
              <a:gd name="connsiteY62" fmla="*/ 951627 h 3682314"/>
              <a:gd name="connsiteX63" fmla="*/ 441283 w 12192906"/>
              <a:gd name="connsiteY63" fmla="*/ 974657 h 3682314"/>
              <a:gd name="connsiteX64" fmla="*/ 479705 w 12192906"/>
              <a:gd name="connsiteY64" fmla="*/ 986392 h 3682314"/>
              <a:gd name="connsiteX65" fmla="*/ 766623 w 12192906"/>
              <a:gd name="connsiteY65" fmla="*/ 1033836 h 3682314"/>
              <a:gd name="connsiteX66" fmla="*/ 827314 w 12192906"/>
              <a:gd name="connsiteY66" fmla="*/ 1042841 h 3682314"/>
              <a:gd name="connsiteX67" fmla="*/ 968620 w 12192906"/>
              <a:gd name="connsiteY67" fmla="*/ 1050370 h 3682314"/>
              <a:gd name="connsiteX68" fmla="*/ 1045574 w 12192906"/>
              <a:gd name="connsiteY68" fmla="*/ 1017294 h 3682314"/>
              <a:gd name="connsiteX69" fmla="*/ 1350289 w 12192906"/>
              <a:gd name="connsiteY69" fmla="*/ 1052422 h 3682314"/>
              <a:gd name="connsiteX70" fmla="*/ 1499774 w 12192906"/>
              <a:gd name="connsiteY70" fmla="*/ 1023154 h 3682314"/>
              <a:gd name="connsiteX71" fmla="*/ 1629709 w 12192906"/>
              <a:gd name="connsiteY71" fmla="*/ 1098469 h 3682314"/>
              <a:gd name="connsiteX72" fmla="*/ 1640709 w 12192906"/>
              <a:gd name="connsiteY72" fmla="*/ 1102722 h 3682314"/>
              <a:gd name="connsiteX73" fmla="*/ 1645414 w 12192906"/>
              <a:gd name="connsiteY73" fmla="*/ 1100148 h 3682314"/>
              <a:gd name="connsiteX74" fmla="*/ 1676636 w 12192906"/>
              <a:gd name="connsiteY74" fmla="*/ 1085109 h 3682314"/>
              <a:gd name="connsiteX75" fmla="*/ 1737817 w 12192906"/>
              <a:gd name="connsiteY75" fmla="*/ 1087038 h 3682314"/>
              <a:gd name="connsiteX76" fmla="*/ 1862741 w 12192906"/>
              <a:gd name="connsiteY76" fmla="*/ 1080271 h 3682314"/>
              <a:gd name="connsiteX77" fmla="*/ 2063928 w 12192906"/>
              <a:gd name="connsiteY77" fmla="*/ 1048624 h 3682314"/>
              <a:gd name="connsiteX78" fmla="*/ 2380801 w 12192906"/>
              <a:gd name="connsiteY78" fmla="*/ 1010445 h 3682314"/>
              <a:gd name="connsiteX79" fmla="*/ 2648603 w 12192906"/>
              <a:gd name="connsiteY79" fmla="*/ 915754 h 3682314"/>
              <a:gd name="connsiteX80" fmla="*/ 2885593 w 12192906"/>
              <a:gd name="connsiteY80" fmla="*/ 923267 h 3682314"/>
              <a:gd name="connsiteX81" fmla="*/ 3039071 w 12192906"/>
              <a:gd name="connsiteY81" fmla="*/ 909034 h 3682314"/>
              <a:gd name="connsiteX82" fmla="*/ 3129193 w 12192906"/>
              <a:gd name="connsiteY82" fmla="*/ 893672 h 3682314"/>
              <a:gd name="connsiteX83" fmla="*/ 3160750 w 12192906"/>
              <a:gd name="connsiteY83" fmla="*/ 877083 h 3682314"/>
              <a:gd name="connsiteX84" fmla="*/ 3206618 w 12192906"/>
              <a:gd name="connsiteY84" fmla="*/ 861146 h 3682314"/>
              <a:gd name="connsiteX85" fmla="*/ 3285495 w 12192906"/>
              <a:gd name="connsiteY85" fmla="*/ 824698 h 3682314"/>
              <a:gd name="connsiteX86" fmla="*/ 3395074 w 12192906"/>
              <a:gd name="connsiteY86" fmla="*/ 790202 h 3682314"/>
              <a:gd name="connsiteX87" fmla="*/ 3486313 w 12192906"/>
              <a:gd name="connsiteY87" fmla="*/ 810994 h 3682314"/>
              <a:gd name="connsiteX88" fmla="*/ 3491586 w 12192906"/>
              <a:gd name="connsiteY88" fmla="*/ 801647 h 3682314"/>
              <a:gd name="connsiteX89" fmla="*/ 3548983 w 12192906"/>
              <a:gd name="connsiteY89" fmla="*/ 793603 h 3682314"/>
              <a:gd name="connsiteX90" fmla="*/ 3731729 w 12192906"/>
              <a:gd name="connsiteY90" fmla="*/ 802695 h 3682314"/>
              <a:gd name="connsiteX91" fmla="*/ 3861674 w 12192906"/>
              <a:gd name="connsiteY91" fmla="*/ 785444 h 3682314"/>
              <a:gd name="connsiteX92" fmla="*/ 3912797 w 12192906"/>
              <a:gd name="connsiteY92" fmla="*/ 788537 h 3682314"/>
              <a:gd name="connsiteX93" fmla="*/ 3975778 w 12192906"/>
              <a:gd name="connsiteY93" fmla="*/ 763860 h 3682314"/>
              <a:gd name="connsiteX94" fmla="*/ 4072288 w 12192906"/>
              <a:gd name="connsiteY94" fmla="*/ 711497 h 3682314"/>
              <a:gd name="connsiteX95" fmla="*/ 4110070 w 12192906"/>
              <a:gd name="connsiteY95" fmla="*/ 719041 h 3682314"/>
              <a:gd name="connsiteX96" fmla="*/ 4148272 w 12192906"/>
              <a:gd name="connsiteY96" fmla="*/ 715213 h 3682314"/>
              <a:gd name="connsiteX97" fmla="*/ 4233003 w 12192906"/>
              <a:gd name="connsiteY97" fmla="*/ 678746 h 3682314"/>
              <a:gd name="connsiteX98" fmla="*/ 4283653 w 12192906"/>
              <a:gd name="connsiteY98" fmla="*/ 665065 h 3682314"/>
              <a:gd name="connsiteX99" fmla="*/ 4420068 w 12192906"/>
              <a:gd name="connsiteY99" fmla="*/ 619712 h 3682314"/>
              <a:gd name="connsiteX100" fmla="*/ 4571121 w 12192906"/>
              <a:gd name="connsiteY100" fmla="*/ 559534 h 3682314"/>
              <a:gd name="connsiteX101" fmla="*/ 4620533 w 12192906"/>
              <a:gd name="connsiteY101" fmla="*/ 527568 h 3682314"/>
              <a:gd name="connsiteX102" fmla="*/ 4690258 w 12192906"/>
              <a:gd name="connsiteY102" fmla="*/ 513596 h 3682314"/>
              <a:gd name="connsiteX103" fmla="*/ 4731045 w 12192906"/>
              <a:gd name="connsiteY103" fmla="*/ 514158 h 3682314"/>
              <a:gd name="connsiteX104" fmla="*/ 4798884 w 12192906"/>
              <a:gd name="connsiteY104" fmla="*/ 466347 h 3682314"/>
              <a:gd name="connsiteX105" fmla="*/ 4828155 w 12192906"/>
              <a:gd name="connsiteY105" fmla="*/ 457116 h 3682314"/>
              <a:gd name="connsiteX106" fmla="*/ 4843504 w 12192906"/>
              <a:gd name="connsiteY106" fmla="*/ 449727 h 3682314"/>
              <a:gd name="connsiteX107" fmla="*/ 4853353 w 12192906"/>
              <a:gd name="connsiteY107" fmla="*/ 461294 h 3682314"/>
              <a:gd name="connsiteX108" fmla="*/ 4898297 w 12192906"/>
              <a:gd name="connsiteY108" fmla="*/ 454692 h 3682314"/>
              <a:gd name="connsiteX109" fmla="*/ 4905046 w 12192906"/>
              <a:gd name="connsiteY109" fmla="*/ 451919 h 3682314"/>
              <a:gd name="connsiteX110" fmla="*/ 4940803 w 12192906"/>
              <a:gd name="connsiteY110" fmla="*/ 461229 h 3682314"/>
              <a:gd name="connsiteX111" fmla="*/ 4958985 w 12192906"/>
              <a:gd name="connsiteY111" fmla="*/ 463511 h 3682314"/>
              <a:gd name="connsiteX112" fmla="*/ 4964720 w 12192906"/>
              <a:gd name="connsiteY112" fmla="*/ 469371 h 3682314"/>
              <a:gd name="connsiteX113" fmla="*/ 4991255 w 12192906"/>
              <a:gd name="connsiteY113" fmla="*/ 470092 h 3682314"/>
              <a:gd name="connsiteX114" fmla="*/ 4994077 w 12192906"/>
              <a:gd name="connsiteY114" fmla="*/ 468208 h 3682314"/>
              <a:gd name="connsiteX115" fmla="*/ 5016802 w 12192906"/>
              <a:gd name="connsiteY115" fmla="*/ 476119 h 3682314"/>
              <a:gd name="connsiteX116" fmla="*/ 5091319 w 12192906"/>
              <a:gd name="connsiteY116" fmla="*/ 491591 h 3682314"/>
              <a:gd name="connsiteX117" fmla="*/ 5259336 w 12192906"/>
              <a:gd name="connsiteY117" fmla="*/ 497256 h 3682314"/>
              <a:gd name="connsiteX118" fmla="*/ 5491971 w 12192906"/>
              <a:gd name="connsiteY118" fmla="*/ 501103 h 3682314"/>
              <a:gd name="connsiteX119" fmla="*/ 5865838 w 12192906"/>
              <a:gd name="connsiteY119" fmla="*/ 480781 h 3682314"/>
              <a:gd name="connsiteX120" fmla="*/ 5995823 w 12192906"/>
              <a:gd name="connsiteY120" fmla="*/ 459354 h 3682314"/>
              <a:gd name="connsiteX121" fmla="*/ 6052915 w 12192906"/>
              <a:gd name="connsiteY121" fmla="*/ 472074 h 3682314"/>
              <a:gd name="connsiteX122" fmla="*/ 6093124 w 12192906"/>
              <a:gd name="connsiteY122" fmla="*/ 466474 h 3682314"/>
              <a:gd name="connsiteX123" fmla="*/ 6097661 w 12192906"/>
              <a:gd name="connsiteY123" fmla="*/ 463542 h 3682314"/>
              <a:gd name="connsiteX124" fmla="*/ 6116838 w 12192906"/>
              <a:gd name="connsiteY124" fmla="*/ 460557 h 3682314"/>
              <a:gd name="connsiteX125" fmla="*/ 6120984 w 12192906"/>
              <a:gd name="connsiteY125" fmla="*/ 448774 h 3682314"/>
              <a:gd name="connsiteX126" fmla="*/ 6148942 w 12192906"/>
              <a:gd name="connsiteY126" fmla="*/ 436442 h 3682314"/>
              <a:gd name="connsiteX127" fmla="*/ 6229970 w 12192906"/>
              <a:gd name="connsiteY127" fmla="*/ 438540 h 3682314"/>
              <a:gd name="connsiteX128" fmla="*/ 6355201 w 12192906"/>
              <a:gd name="connsiteY128" fmla="*/ 434642 h 3682314"/>
              <a:gd name="connsiteX129" fmla="*/ 6456586 w 12192906"/>
              <a:gd name="connsiteY129" fmla="*/ 428047 h 3682314"/>
              <a:gd name="connsiteX130" fmla="*/ 6494018 w 12192906"/>
              <a:gd name="connsiteY130" fmla="*/ 414577 h 3682314"/>
              <a:gd name="connsiteX131" fmla="*/ 6547019 w 12192906"/>
              <a:gd name="connsiteY131" fmla="*/ 403139 h 3682314"/>
              <a:gd name="connsiteX132" fmla="*/ 6644256 w 12192906"/>
              <a:gd name="connsiteY132" fmla="*/ 438720 h 3682314"/>
              <a:gd name="connsiteX133" fmla="*/ 6829160 w 12192906"/>
              <a:gd name="connsiteY133" fmla="*/ 449881 h 3682314"/>
              <a:gd name="connsiteX134" fmla="*/ 6889589 w 12192906"/>
              <a:gd name="connsiteY134" fmla="*/ 447069 h 3682314"/>
              <a:gd name="connsiteX135" fmla="*/ 6926533 w 12192906"/>
              <a:gd name="connsiteY135" fmla="*/ 462420 h 3682314"/>
              <a:gd name="connsiteX0" fmla="*/ 6926533 w 12192906"/>
              <a:gd name="connsiteY0" fmla="*/ 462420 h 3682314"/>
              <a:gd name="connsiteX1" fmla="*/ 7095723 w 12192906"/>
              <a:gd name="connsiteY1" fmla="*/ 535662 h 3682314"/>
              <a:gd name="connsiteX2" fmla="*/ 7330015 w 12192906"/>
              <a:gd name="connsiteY2" fmla="*/ 554115 h 3682314"/>
              <a:gd name="connsiteX3" fmla="*/ 7689873 w 12192906"/>
              <a:gd name="connsiteY3" fmla="*/ 640278 h 3682314"/>
              <a:gd name="connsiteX4" fmla="*/ 7898312 w 12192906"/>
              <a:gd name="connsiteY4" fmla="*/ 639899 h 3682314"/>
              <a:gd name="connsiteX5" fmla="*/ 8037524 w 12192906"/>
              <a:gd name="connsiteY5" fmla="*/ 644918 h 3682314"/>
              <a:gd name="connsiteX6" fmla="*/ 8129905 w 12192906"/>
              <a:gd name="connsiteY6" fmla="*/ 616455 h 3682314"/>
              <a:gd name="connsiteX7" fmla="*/ 8343185 w 12192906"/>
              <a:gd name="connsiteY7" fmla="*/ 614986 h 3682314"/>
              <a:gd name="connsiteX8" fmla="*/ 8404103 w 12192906"/>
              <a:gd name="connsiteY8" fmla="*/ 608328 h 3682314"/>
              <a:gd name="connsiteX9" fmla="*/ 8518180 w 12192906"/>
              <a:gd name="connsiteY9" fmla="*/ 610089 h 3682314"/>
              <a:gd name="connsiteX10" fmla="*/ 8676290 w 12192906"/>
              <a:gd name="connsiteY10" fmla="*/ 582285 h 3682314"/>
              <a:gd name="connsiteX11" fmla="*/ 8695239 w 12192906"/>
              <a:gd name="connsiteY11" fmla="*/ 610739 h 3682314"/>
              <a:gd name="connsiteX12" fmla="*/ 8855611 w 12192906"/>
              <a:gd name="connsiteY12" fmla="*/ 620646 h 3682314"/>
              <a:gd name="connsiteX13" fmla="*/ 8964553 w 12192906"/>
              <a:gd name="connsiteY13" fmla="*/ 661948 h 3682314"/>
              <a:gd name="connsiteX14" fmla="*/ 9079968 w 12192906"/>
              <a:gd name="connsiteY14" fmla="*/ 680160 h 3682314"/>
              <a:gd name="connsiteX15" fmla="*/ 9108506 w 12192906"/>
              <a:gd name="connsiteY15" fmla="*/ 709009 h 3682314"/>
              <a:gd name="connsiteX16" fmla="*/ 9188229 w 12192906"/>
              <a:gd name="connsiteY16" fmla="*/ 747920 h 3682314"/>
              <a:gd name="connsiteX17" fmla="*/ 9249213 w 12192906"/>
              <a:gd name="connsiteY17" fmla="*/ 723399 h 3682314"/>
              <a:gd name="connsiteX18" fmla="*/ 9309761 w 12192906"/>
              <a:gd name="connsiteY18" fmla="*/ 743719 h 3682314"/>
              <a:gd name="connsiteX19" fmla="*/ 9390188 w 12192906"/>
              <a:gd name="connsiteY19" fmla="*/ 685361 h 3682314"/>
              <a:gd name="connsiteX20" fmla="*/ 9516107 w 12192906"/>
              <a:gd name="connsiteY20" fmla="*/ 673498 h 3682314"/>
              <a:gd name="connsiteX21" fmla="*/ 9755401 w 12192906"/>
              <a:gd name="connsiteY21" fmla="*/ 636593 h 3682314"/>
              <a:gd name="connsiteX22" fmla="*/ 9879576 w 12192906"/>
              <a:gd name="connsiteY22" fmla="*/ 625567 h 3682314"/>
              <a:gd name="connsiteX23" fmla="*/ 9917042 w 12192906"/>
              <a:gd name="connsiteY23" fmla="*/ 611203 h 3682314"/>
              <a:gd name="connsiteX24" fmla="*/ 10013409 w 12192906"/>
              <a:gd name="connsiteY24" fmla="*/ 575415 h 3682314"/>
              <a:gd name="connsiteX25" fmla="*/ 10067656 w 12192906"/>
              <a:gd name="connsiteY25" fmla="*/ 550997 h 3682314"/>
              <a:gd name="connsiteX26" fmla="*/ 10131785 w 12192906"/>
              <a:gd name="connsiteY26" fmla="*/ 523612 h 3682314"/>
              <a:gd name="connsiteX27" fmla="*/ 10249486 w 12192906"/>
              <a:gd name="connsiteY27" fmla="*/ 522381 h 3682314"/>
              <a:gd name="connsiteX28" fmla="*/ 10309934 w 12192906"/>
              <a:gd name="connsiteY28" fmla="*/ 492112 h 3682314"/>
              <a:gd name="connsiteX29" fmla="*/ 10431202 w 12192906"/>
              <a:gd name="connsiteY29" fmla="*/ 482656 h 3682314"/>
              <a:gd name="connsiteX30" fmla="*/ 10487751 w 12192906"/>
              <a:gd name="connsiteY30" fmla="*/ 475937 h 3682314"/>
              <a:gd name="connsiteX31" fmla="*/ 10557198 w 12192906"/>
              <a:gd name="connsiteY31" fmla="*/ 484833 h 3682314"/>
              <a:gd name="connsiteX32" fmla="*/ 10612454 w 12192906"/>
              <a:gd name="connsiteY32" fmla="*/ 486392 h 3682314"/>
              <a:gd name="connsiteX33" fmla="*/ 10625222 w 12192906"/>
              <a:gd name="connsiteY33" fmla="*/ 476934 h 3682314"/>
              <a:gd name="connsiteX34" fmla="*/ 10633161 w 12192906"/>
              <a:gd name="connsiteY34" fmla="*/ 476051 h 3682314"/>
              <a:gd name="connsiteX35" fmla="*/ 10645941 w 12192906"/>
              <a:gd name="connsiteY35" fmla="*/ 480333 h 3682314"/>
              <a:gd name="connsiteX36" fmla="*/ 10650422 w 12192906"/>
              <a:gd name="connsiteY36" fmla="*/ 474135 h 3682314"/>
              <a:gd name="connsiteX37" fmla="*/ 10656955 w 12192906"/>
              <a:gd name="connsiteY37" fmla="*/ 473411 h 3682314"/>
              <a:gd name="connsiteX38" fmla="*/ 10701610 w 12192906"/>
              <a:gd name="connsiteY38" fmla="*/ 469322 h 3682314"/>
              <a:gd name="connsiteX39" fmla="*/ 10770373 w 12192906"/>
              <a:gd name="connsiteY39" fmla="*/ 480655 h 3682314"/>
              <a:gd name="connsiteX40" fmla="*/ 10866744 w 12192906"/>
              <a:gd name="connsiteY40" fmla="*/ 491594 h 3682314"/>
              <a:gd name="connsiteX41" fmla="*/ 10996158 w 12192906"/>
              <a:gd name="connsiteY41" fmla="*/ 454817 h 3682314"/>
              <a:gd name="connsiteX42" fmla="*/ 11200979 w 12192906"/>
              <a:gd name="connsiteY42" fmla="*/ 349198 h 3682314"/>
              <a:gd name="connsiteX43" fmla="*/ 11287301 w 12192906"/>
              <a:gd name="connsiteY43" fmla="*/ 323935 h 3682314"/>
              <a:gd name="connsiteX44" fmla="*/ 11324148 w 12192906"/>
              <a:gd name="connsiteY44" fmla="*/ 319724 h 3682314"/>
              <a:gd name="connsiteX45" fmla="*/ 11392201 w 12192906"/>
              <a:gd name="connsiteY45" fmla="*/ 283700 h 3682314"/>
              <a:gd name="connsiteX46" fmla="*/ 11505708 w 12192906"/>
              <a:gd name="connsiteY46" fmla="*/ 172615 h 3682314"/>
              <a:gd name="connsiteX47" fmla="*/ 11564821 w 12192906"/>
              <a:gd name="connsiteY47" fmla="*/ 117977 h 3682314"/>
              <a:gd name="connsiteX48" fmla="*/ 11736623 w 12192906"/>
              <a:gd name="connsiteY48" fmla="*/ 77587 h 3682314"/>
              <a:gd name="connsiteX49" fmla="*/ 11886560 w 12192906"/>
              <a:gd name="connsiteY49" fmla="*/ 54657 h 3682314"/>
              <a:gd name="connsiteX50" fmla="*/ 11956589 w 12192906"/>
              <a:gd name="connsiteY50" fmla="*/ 29936 h 3682314"/>
              <a:gd name="connsiteX51" fmla="*/ 12040956 w 12192906"/>
              <a:gd name="connsiteY51" fmla="*/ 1843 h 3682314"/>
              <a:gd name="connsiteX52" fmla="*/ 12132006 w 12192906"/>
              <a:gd name="connsiteY52" fmla="*/ 21478 h 3682314"/>
              <a:gd name="connsiteX53" fmla="*/ 12192906 w 12192906"/>
              <a:gd name="connsiteY53" fmla="*/ 199697 h 3682314"/>
              <a:gd name="connsiteX54" fmla="*/ 12192000 w 12192906"/>
              <a:gd name="connsiteY54" fmla="*/ 584668 h 3682314"/>
              <a:gd name="connsiteX55" fmla="*/ 12192000 w 12192906"/>
              <a:gd name="connsiteY55" fmla="*/ 3682314 h 3682314"/>
              <a:gd name="connsiteX56" fmla="*/ 0 w 12192906"/>
              <a:gd name="connsiteY56" fmla="*/ 3682314 h 3682314"/>
              <a:gd name="connsiteX57" fmla="*/ 0 w 12192906"/>
              <a:gd name="connsiteY57" fmla="*/ 2659413 h 3682314"/>
              <a:gd name="connsiteX58" fmla="*/ 0 w 12192906"/>
              <a:gd name="connsiteY58" fmla="*/ 1663334 h 3682314"/>
              <a:gd name="connsiteX59" fmla="*/ 0 w 12192906"/>
              <a:gd name="connsiteY59" fmla="*/ 931504 h 3682314"/>
              <a:gd name="connsiteX60" fmla="*/ 76043 w 12192906"/>
              <a:gd name="connsiteY60" fmla="*/ 927141 h 3682314"/>
              <a:gd name="connsiteX61" fmla="*/ 156777 w 12192906"/>
              <a:gd name="connsiteY61" fmla="*/ 944903 h 3682314"/>
              <a:gd name="connsiteX62" fmla="*/ 390282 w 12192906"/>
              <a:gd name="connsiteY62" fmla="*/ 951627 h 3682314"/>
              <a:gd name="connsiteX63" fmla="*/ 441283 w 12192906"/>
              <a:gd name="connsiteY63" fmla="*/ 974657 h 3682314"/>
              <a:gd name="connsiteX64" fmla="*/ 479705 w 12192906"/>
              <a:gd name="connsiteY64" fmla="*/ 986392 h 3682314"/>
              <a:gd name="connsiteX65" fmla="*/ 766623 w 12192906"/>
              <a:gd name="connsiteY65" fmla="*/ 1033836 h 3682314"/>
              <a:gd name="connsiteX66" fmla="*/ 827314 w 12192906"/>
              <a:gd name="connsiteY66" fmla="*/ 1042841 h 3682314"/>
              <a:gd name="connsiteX67" fmla="*/ 968620 w 12192906"/>
              <a:gd name="connsiteY67" fmla="*/ 1050370 h 3682314"/>
              <a:gd name="connsiteX68" fmla="*/ 1045574 w 12192906"/>
              <a:gd name="connsiteY68" fmla="*/ 1017294 h 3682314"/>
              <a:gd name="connsiteX69" fmla="*/ 1350289 w 12192906"/>
              <a:gd name="connsiteY69" fmla="*/ 1052422 h 3682314"/>
              <a:gd name="connsiteX70" fmla="*/ 1499774 w 12192906"/>
              <a:gd name="connsiteY70" fmla="*/ 1023154 h 3682314"/>
              <a:gd name="connsiteX71" fmla="*/ 1629709 w 12192906"/>
              <a:gd name="connsiteY71" fmla="*/ 1098469 h 3682314"/>
              <a:gd name="connsiteX72" fmla="*/ 1640709 w 12192906"/>
              <a:gd name="connsiteY72" fmla="*/ 1102722 h 3682314"/>
              <a:gd name="connsiteX73" fmla="*/ 1645414 w 12192906"/>
              <a:gd name="connsiteY73" fmla="*/ 1100148 h 3682314"/>
              <a:gd name="connsiteX74" fmla="*/ 1676636 w 12192906"/>
              <a:gd name="connsiteY74" fmla="*/ 1085109 h 3682314"/>
              <a:gd name="connsiteX75" fmla="*/ 1737817 w 12192906"/>
              <a:gd name="connsiteY75" fmla="*/ 1087038 h 3682314"/>
              <a:gd name="connsiteX76" fmla="*/ 1862741 w 12192906"/>
              <a:gd name="connsiteY76" fmla="*/ 1080271 h 3682314"/>
              <a:gd name="connsiteX77" fmla="*/ 2063928 w 12192906"/>
              <a:gd name="connsiteY77" fmla="*/ 1048624 h 3682314"/>
              <a:gd name="connsiteX78" fmla="*/ 2380801 w 12192906"/>
              <a:gd name="connsiteY78" fmla="*/ 1010445 h 3682314"/>
              <a:gd name="connsiteX79" fmla="*/ 2648603 w 12192906"/>
              <a:gd name="connsiteY79" fmla="*/ 915754 h 3682314"/>
              <a:gd name="connsiteX80" fmla="*/ 2885593 w 12192906"/>
              <a:gd name="connsiteY80" fmla="*/ 923267 h 3682314"/>
              <a:gd name="connsiteX81" fmla="*/ 3039071 w 12192906"/>
              <a:gd name="connsiteY81" fmla="*/ 909034 h 3682314"/>
              <a:gd name="connsiteX82" fmla="*/ 3129193 w 12192906"/>
              <a:gd name="connsiteY82" fmla="*/ 893672 h 3682314"/>
              <a:gd name="connsiteX83" fmla="*/ 3160750 w 12192906"/>
              <a:gd name="connsiteY83" fmla="*/ 877083 h 3682314"/>
              <a:gd name="connsiteX84" fmla="*/ 3206618 w 12192906"/>
              <a:gd name="connsiteY84" fmla="*/ 861146 h 3682314"/>
              <a:gd name="connsiteX85" fmla="*/ 3285495 w 12192906"/>
              <a:gd name="connsiteY85" fmla="*/ 824698 h 3682314"/>
              <a:gd name="connsiteX86" fmla="*/ 3395074 w 12192906"/>
              <a:gd name="connsiteY86" fmla="*/ 790202 h 3682314"/>
              <a:gd name="connsiteX87" fmla="*/ 3486313 w 12192906"/>
              <a:gd name="connsiteY87" fmla="*/ 810994 h 3682314"/>
              <a:gd name="connsiteX88" fmla="*/ 3491586 w 12192906"/>
              <a:gd name="connsiteY88" fmla="*/ 801647 h 3682314"/>
              <a:gd name="connsiteX89" fmla="*/ 3548983 w 12192906"/>
              <a:gd name="connsiteY89" fmla="*/ 793603 h 3682314"/>
              <a:gd name="connsiteX90" fmla="*/ 3731729 w 12192906"/>
              <a:gd name="connsiteY90" fmla="*/ 802695 h 3682314"/>
              <a:gd name="connsiteX91" fmla="*/ 3861674 w 12192906"/>
              <a:gd name="connsiteY91" fmla="*/ 785444 h 3682314"/>
              <a:gd name="connsiteX92" fmla="*/ 3912797 w 12192906"/>
              <a:gd name="connsiteY92" fmla="*/ 788537 h 3682314"/>
              <a:gd name="connsiteX93" fmla="*/ 3975778 w 12192906"/>
              <a:gd name="connsiteY93" fmla="*/ 763860 h 3682314"/>
              <a:gd name="connsiteX94" fmla="*/ 4072288 w 12192906"/>
              <a:gd name="connsiteY94" fmla="*/ 711497 h 3682314"/>
              <a:gd name="connsiteX95" fmla="*/ 4110070 w 12192906"/>
              <a:gd name="connsiteY95" fmla="*/ 719041 h 3682314"/>
              <a:gd name="connsiteX96" fmla="*/ 4148272 w 12192906"/>
              <a:gd name="connsiteY96" fmla="*/ 715213 h 3682314"/>
              <a:gd name="connsiteX97" fmla="*/ 4233003 w 12192906"/>
              <a:gd name="connsiteY97" fmla="*/ 678746 h 3682314"/>
              <a:gd name="connsiteX98" fmla="*/ 4283653 w 12192906"/>
              <a:gd name="connsiteY98" fmla="*/ 665065 h 3682314"/>
              <a:gd name="connsiteX99" fmla="*/ 4420068 w 12192906"/>
              <a:gd name="connsiteY99" fmla="*/ 619712 h 3682314"/>
              <a:gd name="connsiteX100" fmla="*/ 4571121 w 12192906"/>
              <a:gd name="connsiteY100" fmla="*/ 559534 h 3682314"/>
              <a:gd name="connsiteX101" fmla="*/ 4620533 w 12192906"/>
              <a:gd name="connsiteY101" fmla="*/ 527568 h 3682314"/>
              <a:gd name="connsiteX102" fmla="*/ 4690258 w 12192906"/>
              <a:gd name="connsiteY102" fmla="*/ 513596 h 3682314"/>
              <a:gd name="connsiteX103" fmla="*/ 4731045 w 12192906"/>
              <a:gd name="connsiteY103" fmla="*/ 514158 h 3682314"/>
              <a:gd name="connsiteX104" fmla="*/ 4798884 w 12192906"/>
              <a:gd name="connsiteY104" fmla="*/ 466347 h 3682314"/>
              <a:gd name="connsiteX105" fmla="*/ 4828155 w 12192906"/>
              <a:gd name="connsiteY105" fmla="*/ 457116 h 3682314"/>
              <a:gd name="connsiteX106" fmla="*/ 4843504 w 12192906"/>
              <a:gd name="connsiteY106" fmla="*/ 449727 h 3682314"/>
              <a:gd name="connsiteX107" fmla="*/ 4853353 w 12192906"/>
              <a:gd name="connsiteY107" fmla="*/ 461294 h 3682314"/>
              <a:gd name="connsiteX108" fmla="*/ 4898297 w 12192906"/>
              <a:gd name="connsiteY108" fmla="*/ 454692 h 3682314"/>
              <a:gd name="connsiteX109" fmla="*/ 4905046 w 12192906"/>
              <a:gd name="connsiteY109" fmla="*/ 451919 h 3682314"/>
              <a:gd name="connsiteX110" fmla="*/ 4940803 w 12192906"/>
              <a:gd name="connsiteY110" fmla="*/ 461229 h 3682314"/>
              <a:gd name="connsiteX111" fmla="*/ 4958985 w 12192906"/>
              <a:gd name="connsiteY111" fmla="*/ 463511 h 3682314"/>
              <a:gd name="connsiteX112" fmla="*/ 4964720 w 12192906"/>
              <a:gd name="connsiteY112" fmla="*/ 469371 h 3682314"/>
              <a:gd name="connsiteX113" fmla="*/ 4991255 w 12192906"/>
              <a:gd name="connsiteY113" fmla="*/ 470092 h 3682314"/>
              <a:gd name="connsiteX114" fmla="*/ 4994077 w 12192906"/>
              <a:gd name="connsiteY114" fmla="*/ 468208 h 3682314"/>
              <a:gd name="connsiteX115" fmla="*/ 5016802 w 12192906"/>
              <a:gd name="connsiteY115" fmla="*/ 476119 h 3682314"/>
              <a:gd name="connsiteX116" fmla="*/ 5091319 w 12192906"/>
              <a:gd name="connsiteY116" fmla="*/ 491591 h 3682314"/>
              <a:gd name="connsiteX117" fmla="*/ 5259336 w 12192906"/>
              <a:gd name="connsiteY117" fmla="*/ 497256 h 3682314"/>
              <a:gd name="connsiteX118" fmla="*/ 5491971 w 12192906"/>
              <a:gd name="connsiteY118" fmla="*/ 501103 h 3682314"/>
              <a:gd name="connsiteX119" fmla="*/ 5865838 w 12192906"/>
              <a:gd name="connsiteY119" fmla="*/ 480781 h 3682314"/>
              <a:gd name="connsiteX120" fmla="*/ 5995823 w 12192906"/>
              <a:gd name="connsiteY120" fmla="*/ 459354 h 3682314"/>
              <a:gd name="connsiteX121" fmla="*/ 6052915 w 12192906"/>
              <a:gd name="connsiteY121" fmla="*/ 472074 h 3682314"/>
              <a:gd name="connsiteX122" fmla="*/ 6093124 w 12192906"/>
              <a:gd name="connsiteY122" fmla="*/ 466474 h 3682314"/>
              <a:gd name="connsiteX123" fmla="*/ 6097661 w 12192906"/>
              <a:gd name="connsiteY123" fmla="*/ 463542 h 3682314"/>
              <a:gd name="connsiteX124" fmla="*/ 6116838 w 12192906"/>
              <a:gd name="connsiteY124" fmla="*/ 460557 h 3682314"/>
              <a:gd name="connsiteX125" fmla="*/ 6120984 w 12192906"/>
              <a:gd name="connsiteY125" fmla="*/ 448774 h 3682314"/>
              <a:gd name="connsiteX126" fmla="*/ 6148942 w 12192906"/>
              <a:gd name="connsiteY126" fmla="*/ 436442 h 3682314"/>
              <a:gd name="connsiteX127" fmla="*/ 6229970 w 12192906"/>
              <a:gd name="connsiteY127" fmla="*/ 438540 h 3682314"/>
              <a:gd name="connsiteX128" fmla="*/ 6355201 w 12192906"/>
              <a:gd name="connsiteY128" fmla="*/ 434642 h 3682314"/>
              <a:gd name="connsiteX129" fmla="*/ 6456586 w 12192906"/>
              <a:gd name="connsiteY129" fmla="*/ 428047 h 3682314"/>
              <a:gd name="connsiteX130" fmla="*/ 6494018 w 12192906"/>
              <a:gd name="connsiteY130" fmla="*/ 414577 h 3682314"/>
              <a:gd name="connsiteX131" fmla="*/ 6547019 w 12192906"/>
              <a:gd name="connsiteY131" fmla="*/ 403139 h 3682314"/>
              <a:gd name="connsiteX132" fmla="*/ 6644256 w 12192906"/>
              <a:gd name="connsiteY132" fmla="*/ 438720 h 3682314"/>
              <a:gd name="connsiteX133" fmla="*/ 6829160 w 12192906"/>
              <a:gd name="connsiteY133" fmla="*/ 449881 h 3682314"/>
              <a:gd name="connsiteX134" fmla="*/ 6889589 w 12192906"/>
              <a:gd name="connsiteY134" fmla="*/ 447069 h 3682314"/>
              <a:gd name="connsiteX135" fmla="*/ 6926533 w 12192906"/>
              <a:gd name="connsiteY135" fmla="*/ 462420 h 3682314"/>
              <a:gd name="connsiteX0" fmla="*/ 6926533 w 12192906"/>
              <a:gd name="connsiteY0" fmla="*/ 462420 h 3682314"/>
              <a:gd name="connsiteX1" fmla="*/ 7095723 w 12192906"/>
              <a:gd name="connsiteY1" fmla="*/ 535662 h 3682314"/>
              <a:gd name="connsiteX2" fmla="*/ 7330015 w 12192906"/>
              <a:gd name="connsiteY2" fmla="*/ 554115 h 3682314"/>
              <a:gd name="connsiteX3" fmla="*/ 7689873 w 12192906"/>
              <a:gd name="connsiteY3" fmla="*/ 640278 h 3682314"/>
              <a:gd name="connsiteX4" fmla="*/ 7898312 w 12192906"/>
              <a:gd name="connsiteY4" fmla="*/ 639899 h 3682314"/>
              <a:gd name="connsiteX5" fmla="*/ 8037524 w 12192906"/>
              <a:gd name="connsiteY5" fmla="*/ 644918 h 3682314"/>
              <a:gd name="connsiteX6" fmla="*/ 8129905 w 12192906"/>
              <a:gd name="connsiteY6" fmla="*/ 616455 h 3682314"/>
              <a:gd name="connsiteX7" fmla="*/ 8343185 w 12192906"/>
              <a:gd name="connsiteY7" fmla="*/ 614986 h 3682314"/>
              <a:gd name="connsiteX8" fmla="*/ 8404103 w 12192906"/>
              <a:gd name="connsiteY8" fmla="*/ 608328 h 3682314"/>
              <a:gd name="connsiteX9" fmla="*/ 8518180 w 12192906"/>
              <a:gd name="connsiteY9" fmla="*/ 610089 h 3682314"/>
              <a:gd name="connsiteX10" fmla="*/ 8676290 w 12192906"/>
              <a:gd name="connsiteY10" fmla="*/ 582285 h 3682314"/>
              <a:gd name="connsiteX11" fmla="*/ 8695239 w 12192906"/>
              <a:gd name="connsiteY11" fmla="*/ 610739 h 3682314"/>
              <a:gd name="connsiteX12" fmla="*/ 8855611 w 12192906"/>
              <a:gd name="connsiteY12" fmla="*/ 620646 h 3682314"/>
              <a:gd name="connsiteX13" fmla="*/ 8964553 w 12192906"/>
              <a:gd name="connsiteY13" fmla="*/ 661948 h 3682314"/>
              <a:gd name="connsiteX14" fmla="*/ 9079968 w 12192906"/>
              <a:gd name="connsiteY14" fmla="*/ 680160 h 3682314"/>
              <a:gd name="connsiteX15" fmla="*/ 9108506 w 12192906"/>
              <a:gd name="connsiteY15" fmla="*/ 709009 h 3682314"/>
              <a:gd name="connsiteX16" fmla="*/ 9188229 w 12192906"/>
              <a:gd name="connsiteY16" fmla="*/ 747920 h 3682314"/>
              <a:gd name="connsiteX17" fmla="*/ 9249213 w 12192906"/>
              <a:gd name="connsiteY17" fmla="*/ 723399 h 3682314"/>
              <a:gd name="connsiteX18" fmla="*/ 9309761 w 12192906"/>
              <a:gd name="connsiteY18" fmla="*/ 743719 h 3682314"/>
              <a:gd name="connsiteX19" fmla="*/ 9390188 w 12192906"/>
              <a:gd name="connsiteY19" fmla="*/ 685361 h 3682314"/>
              <a:gd name="connsiteX20" fmla="*/ 9516107 w 12192906"/>
              <a:gd name="connsiteY20" fmla="*/ 673498 h 3682314"/>
              <a:gd name="connsiteX21" fmla="*/ 9755401 w 12192906"/>
              <a:gd name="connsiteY21" fmla="*/ 636593 h 3682314"/>
              <a:gd name="connsiteX22" fmla="*/ 9879576 w 12192906"/>
              <a:gd name="connsiteY22" fmla="*/ 625567 h 3682314"/>
              <a:gd name="connsiteX23" fmla="*/ 9917042 w 12192906"/>
              <a:gd name="connsiteY23" fmla="*/ 611203 h 3682314"/>
              <a:gd name="connsiteX24" fmla="*/ 10013409 w 12192906"/>
              <a:gd name="connsiteY24" fmla="*/ 575415 h 3682314"/>
              <a:gd name="connsiteX25" fmla="*/ 10067656 w 12192906"/>
              <a:gd name="connsiteY25" fmla="*/ 550997 h 3682314"/>
              <a:gd name="connsiteX26" fmla="*/ 10131785 w 12192906"/>
              <a:gd name="connsiteY26" fmla="*/ 523612 h 3682314"/>
              <a:gd name="connsiteX27" fmla="*/ 10249486 w 12192906"/>
              <a:gd name="connsiteY27" fmla="*/ 522381 h 3682314"/>
              <a:gd name="connsiteX28" fmla="*/ 10309934 w 12192906"/>
              <a:gd name="connsiteY28" fmla="*/ 492112 h 3682314"/>
              <a:gd name="connsiteX29" fmla="*/ 10431202 w 12192906"/>
              <a:gd name="connsiteY29" fmla="*/ 482656 h 3682314"/>
              <a:gd name="connsiteX30" fmla="*/ 10487751 w 12192906"/>
              <a:gd name="connsiteY30" fmla="*/ 475937 h 3682314"/>
              <a:gd name="connsiteX31" fmla="*/ 10557198 w 12192906"/>
              <a:gd name="connsiteY31" fmla="*/ 484833 h 3682314"/>
              <a:gd name="connsiteX32" fmla="*/ 10612454 w 12192906"/>
              <a:gd name="connsiteY32" fmla="*/ 486392 h 3682314"/>
              <a:gd name="connsiteX33" fmla="*/ 10625222 w 12192906"/>
              <a:gd name="connsiteY33" fmla="*/ 476934 h 3682314"/>
              <a:gd name="connsiteX34" fmla="*/ 10633161 w 12192906"/>
              <a:gd name="connsiteY34" fmla="*/ 476051 h 3682314"/>
              <a:gd name="connsiteX35" fmla="*/ 10645941 w 12192906"/>
              <a:gd name="connsiteY35" fmla="*/ 480333 h 3682314"/>
              <a:gd name="connsiteX36" fmla="*/ 10650422 w 12192906"/>
              <a:gd name="connsiteY36" fmla="*/ 474135 h 3682314"/>
              <a:gd name="connsiteX37" fmla="*/ 10656955 w 12192906"/>
              <a:gd name="connsiteY37" fmla="*/ 473411 h 3682314"/>
              <a:gd name="connsiteX38" fmla="*/ 10701610 w 12192906"/>
              <a:gd name="connsiteY38" fmla="*/ 469322 h 3682314"/>
              <a:gd name="connsiteX39" fmla="*/ 10770373 w 12192906"/>
              <a:gd name="connsiteY39" fmla="*/ 480655 h 3682314"/>
              <a:gd name="connsiteX40" fmla="*/ 10866744 w 12192906"/>
              <a:gd name="connsiteY40" fmla="*/ 491594 h 3682314"/>
              <a:gd name="connsiteX41" fmla="*/ 10996158 w 12192906"/>
              <a:gd name="connsiteY41" fmla="*/ 454817 h 3682314"/>
              <a:gd name="connsiteX42" fmla="*/ 11200979 w 12192906"/>
              <a:gd name="connsiteY42" fmla="*/ 349198 h 3682314"/>
              <a:gd name="connsiteX43" fmla="*/ 11287301 w 12192906"/>
              <a:gd name="connsiteY43" fmla="*/ 323935 h 3682314"/>
              <a:gd name="connsiteX44" fmla="*/ 11324148 w 12192906"/>
              <a:gd name="connsiteY44" fmla="*/ 319724 h 3682314"/>
              <a:gd name="connsiteX45" fmla="*/ 11392201 w 12192906"/>
              <a:gd name="connsiteY45" fmla="*/ 257253 h 3682314"/>
              <a:gd name="connsiteX46" fmla="*/ 11505708 w 12192906"/>
              <a:gd name="connsiteY46" fmla="*/ 172615 h 3682314"/>
              <a:gd name="connsiteX47" fmla="*/ 11564821 w 12192906"/>
              <a:gd name="connsiteY47" fmla="*/ 117977 h 3682314"/>
              <a:gd name="connsiteX48" fmla="*/ 11736623 w 12192906"/>
              <a:gd name="connsiteY48" fmla="*/ 77587 h 3682314"/>
              <a:gd name="connsiteX49" fmla="*/ 11886560 w 12192906"/>
              <a:gd name="connsiteY49" fmla="*/ 54657 h 3682314"/>
              <a:gd name="connsiteX50" fmla="*/ 11956589 w 12192906"/>
              <a:gd name="connsiteY50" fmla="*/ 29936 h 3682314"/>
              <a:gd name="connsiteX51" fmla="*/ 12040956 w 12192906"/>
              <a:gd name="connsiteY51" fmla="*/ 1843 h 3682314"/>
              <a:gd name="connsiteX52" fmla="*/ 12132006 w 12192906"/>
              <a:gd name="connsiteY52" fmla="*/ 21478 h 3682314"/>
              <a:gd name="connsiteX53" fmla="*/ 12192906 w 12192906"/>
              <a:gd name="connsiteY53" fmla="*/ 199697 h 3682314"/>
              <a:gd name="connsiteX54" fmla="*/ 12192000 w 12192906"/>
              <a:gd name="connsiteY54" fmla="*/ 584668 h 3682314"/>
              <a:gd name="connsiteX55" fmla="*/ 12192000 w 12192906"/>
              <a:gd name="connsiteY55" fmla="*/ 3682314 h 3682314"/>
              <a:gd name="connsiteX56" fmla="*/ 0 w 12192906"/>
              <a:gd name="connsiteY56" fmla="*/ 3682314 h 3682314"/>
              <a:gd name="connsiteX57" fmla="*/ 0 w 12192906"/>
              <a:gd name="connsiteY57" fmla="*/ 2659413 h 3682314"/>
              <a:gd name="connsiteX58" fmla="*/ 0 w 12192906"/>
              <a:gd name="connsiteY58" fmla="*/ 1663334 h 3682314"/>
              <a:gd name="connsiteX59" fmla="*/ 0 w 12192906"/>
              <a:gd name="connsiteY59" fmla="*/ 931504 h 3682314"/>
              <a:gd name="connsiteX60" fmla="*/ 76043 w 12192906"/>
              <a:gd name="connsiteY60" fmla="*/ 927141 h 3682314"/>
              <a:gd name="connsiteX61" fmla="*/ 156777 w 12192906"/>
              <a:gd name="connsiteY61" fmla="*/ 944903 h 3682314"/>
              <a:gd name="connsiteX62" fmla="*/ 390282 w 12192906"/>
              <a:gd name="connsiteY62" fmla="*/ 951627 h 3682314"/>
              <a:gd name="connsiteX63" fmla="*/ 441283 w 12192906"/>
              <a:gd name="connsiteY63" fmla="*/ 974657 h 3682314"/>
              <a:gd name="connsiteX64" fmla="*/ 479705 w 12192906"/>
              <a:gd name="connsiteY64" fmla="*/ 986392 h 3682314"/>
              <a:gd name="connsiteX65" fmla="*/ 766623 w 12192906"/>
              <a:gd name="connsiteY65" fmla="*/ 1033836 h 3682314"/>
              <a:gd name="connsiteX66" fmla="*/ 827314 w 12192906"/>
              <a:gd name="connsiteY66" fmla="*/ 1042841 h 3682314"/>
              <a:gd name="connsiteX67" fmla="*/ 968620 w 12192906"/>
              <a:gd name="connsiteY67" fmla="*/ 1050370 h 3682314"/>
              <a:gd name="connsiteX68" fmla="*/ 1045574 w 12192906"/>
              <a:gd name="connsiteY68" fmla="*/ 1017294 h 3682314"/>
              <a:gd name="connsiteX69" fmla="*/ 1350289 w 12192906"/>
              <a:gd name="connsiteY69" fmla="*/ 1052422 h 3682314"/>
              <a:gd name="connsiteX70" fmla="*/ 1499774 w 12192906"/>
              <a:gd name="connsiteY70" fmla="*/ 1023154 h 3682314"/>
              <a:gd name="connsiteX71" fmla="*/ 1629709 w 12192906"/>
              <a:gd name="connsiteY71" fmla="*/ 1098469 h 3682314"/>
              <a:gd name="connsiteX72" fmla="*/ 1640709 w 12192906"/>
              <a:gd name="connsiteY72" fmla="*/ 1102722 h 3682314"/>
              <a:gd name="connsiteX73" fmla="*/ 1645414 w 12192906"/>
              <a:gd name="connsiteY73" fmla="*/ 1100148 h 3682314"/>
              <a:gd name="connsiteX74" fmla="*/ 1676636 w 12192906"/>
              <a:gd name="connsiteY74" fmla="*/ 1085109 h 3682314"/>
              <a:gd name="connsiteX75" fmla="*/ 1737817 w 12192906"/>
              <a:gd name="connsiteY75" fmla="*/ 1087038 h 3682314"/>
              <a:gd name="connsiteX76" fmla="*/ 1862741 w 12192906"/>
              <a:gd name="connsiteY76" fmla="*/ 1080271 h 3682314"/>
              <a:gd name="connsiteX77" fmla="*/ 2063928 w 12192906"/>
              <a:gd name="connsiteY77" fmla="*/ 1048624 h 3682314"/>
              <a:gd name="connsiteX78" fmla="*/ 2380801 w 12192906"/>
              <a:gd name="connsiteY78" fmla="*/ 1010445 h 3682314"/>
              <a:gd name="connsiteX79" fmla="*/ 2648603 w 12192906"/>
              <a:gd name="connsiteY79" fmla="*/ 915754 h 3682314"/>
              <a:gd name="connsiteX80" fmla="*/ 2885593 w 12192906"/>
              <a:gd name="connsiteY80" fmla="*/ 923267 h 3682314"/>
              <a:gd name="connsiteX81" fmla="*/ 3039071 w 12192906"/>
              <a:gd name="connsiteY81" fmla="*/ 909034 h 3682314"/>
              <a:gd name="connsiteX82" fmla="*/ 3129193 w 12192906"/>
              <a:gd name="connsiteY82" fmla="*/ 893672 h 3682314"/>
              <a:gd name="connsiteX83" fmla="*/ 3160750 w 12192906"/>
              <a:gd name="connsiteY83" fmla="*/ 877083 h 3682314"/>
              <a:gd name="connsiteX84" fmla="*/ 3206618 w 12192906"/>
              <a:gd name="connsiteY84" fmla="*/ 861146 h 3682314"/>
              <a:gd name="connsiteX85" fmla="*/ 3285495 w 12192906"/>
              <a:gd name="connsiteY85" fmla="*/ 824698 h 3682314"/>
              <a:gd name="connsiteX86" fmla="*/ 3395074 w 12192906"/>
              <a:gd name="connsiteY86" fmla="*/ 790202 h 3682314"/>
              <a:gd name="connsiteX87" fmla="*/ 3486313 w 12192906"/>
              <a:gd name="connsiteY87" fmla="*/ 810994 h 3682314"/>
              <a:gd name="connsiteX88" fmla="*/ 3491586 w 12192906"/>
              <a:gd name="connsiteY88" fmla="*/ 801647 h 3682314"/>
              <a:gd name="connsiteX89" fmla="*/ 3548983 w 12192906"/>
              <a:gd name="connsiteY89" fmla="*/ 793603 h 3682314"/>
              <a:gd name="connsiteX90" fmla="*/ 3731729 w 12192906"/>
              <a:gd name="connsiteY90" fmla="*/ 802695 h 3682314"/>
              <a:gd name="connsiteX91" fmla="*/ 3861674 w 12192906"/>
              <a:gd name="connsiteY91" fmla="*/ 785444 h 3682314"/>
              <a:gd name="connsiteX92" fmla="*/ 3912797 w 12192906"/>
              <a:gd name="connsiteY92" fmla="*/ 788537 h 3682314"/>
              <a:gd name="connsiteX93" fmla="*/ 3975778 w 12192906"/>
              <a:gd name="connsiteY93" fmla="*/ 763860 h 3682314"/>
              <a:gd name="connsiteX94" fmla="*/ 4072288 w 12192906"/>
              <a:gd name="connsiteY94" fmla="*/ 711497 h 3682314"/>
              <a:gd name="connsiteX95" fmla="*/ 4110070 w 12192906"/>
              <a:gd name="connsiteY95" fmla="*/ 719041 h 3682314"/>
              <a:gd name="connsiteX96" fmla="*/ 4148272 w 12192906"/>
              <a:gd name="connsiteY96" fmla="*/ 715213 h 3682314"/>
              <a:gd name="connsiteX97" fmla="*/ 4233003 w 12192906"/>
              <a:gd name="connsiteY97" fmla="*/ 678746 h 3682314"/>
              <a:gd name="connsiteX98" fmla="*/ 4283653 w 12192906"/>
              <a:gd name="connsiteY98" fmla="*/ 665065 h 3682314"/>
              <a:gd name="connsiteX99" fmla="*/ 4420068 w 12192906"/>
              <a:gd name="connsiteY99" fmla="*/ 619712 h 3682314"/>
              <a:gd name="connsiteX100" fmla="*/ 4571121 w 12192906"/>
              <a:gd name="connsiteY100" fmla="*/ 559534 h 3682314"/>
              <a:gd name="connsiteX101" fmla="*/ 4620533 w 12192906"/>
              <a:gd name="connsiteY101" fmla="*/ 527568 h 3682314"/>
              <a:gd name="connsiteX102" fmla="*/ 4690258 w 12192906"/>
              <a:gd name="connsiteY102" fmla="*/ 513596 h 3682314"/>
              <a:gd name="connsiteX103" fmla="*/ 4731045 w 12192906"/>
              <a:gd name="connsiteY103" fmla="*/ 514158 h 3682314"/>
              <a:gd name="connsiteX104" fmla="*/ 4798884 w 12192906"/>
              <a:gd name="connsiteY104" fmla="*/ 466347 h 3682314"/>
              <a:gd name="connsiteX105" fmla="*/ 4828155 w 12192906"/>
              <a:gd name="connsiteY105" fmla="*/ 457116 h 3682314"/>
              <a:gd name="connsiteX106" fmla="*/ 4843504 w 12192906"/>
              <a:gd name="connsiteY106" fmla="*/ 449727 h 3682314"/>
              <a:gd name="connsiteX107" fmla="*/ 4853353 w 12192906"/>
              <a:gd name="connsiteY107" fmla="*/ 461294 h 3682314"/>
              <a:gd name="connsiteX108" fmla="*/ 4898297 w 12192906"/>
              <a:gd name="connsiteY108" fmla="*/ 454692 h 3682314"/>
              <a:gd name="connsiteX109" fmla="*/ 4905046 w 12192906"/>
              <a:gd name="connsiteY109" fmla="*/ 451919 h 3682314"/>
              <a:gd name="connsiteX110" fmla="*/ 4940803 w 12192906"/>
              <a:gd name="connsiteY110" fmla="*/ 461229 h 3682314"/>
              <a:gd name="connsiteX111" fmla="*/ 4958985 w 12192906"/>
              <a:gd name="connsiteY111" fmla="*/ 463511 h 3682314"/>
              <a:gd name="connsiteX112" fmla="*/ 4964720 w 12192906"/>
              <a:gd name="connsiteY112" fmla="*/ 469371 h 3682314"/>
              <a:gd name="connsiteX113" fmla="*/ 4991255 w 12192906"/>
              <a:gd name="connsiteY113" fmla="*/ 470092 h 3682314"/>
              <a:gd name="connsiteX114" fmla="*/ 4994077 w 12192906"/>
              <a:gd name="connsiteY114" fmla="*/ 468208 h 3682314"/>
              <a:gd name="connsiteX115" fmla="*/ 5016802 w 12192906"/>
              <a:gd name="connsiteY115" fmla="*/ 476119 h 3682314"/>
              <a:gd name="connsiteX116" fmla="*/ 5091319 w 12192906"/>
              <a:gd name="connsiteY116" fmla="*/ 491591 h 3682314"/>
              <a:gd name="connsiteX117" fmla="*/ 5259336 w 12192906"/>
              <a:gd name="connsiteY117" fmla="*/ 497256 h 3682314"/>
              <a:gd name="connsiteX118" fmla="*/ 5491971 w 12192906"/>
              <a:gd name="connsiteY118" fmla="*/ 501103 h 3682314"/>
              <a:gd name="connsiteX119" fmla="*/ 5865838 w 12192906"/>
              <a:gd name="connsiteY119" fmla="*/ 480781 h 3682314"/>
              <a:gd name="connsiteX120" fmla="*/ 5995823 w 12192906"/>
              <a:gd name="connsiteY120" fmla="*/ 459354 h 3682314"/>
              <a:gd name="connsiteX121" fmla="*/ 6052915 w 12192906"/>
              <a:gd name="connsiteY121" fmla="*/ 472074 h 3682314"/>
              <a:gd name="connsiteX122" fmla="*/ 6093124 w 12192906"/>
              <a:gd name="connsiteY122" fmla="*/ 466474 h 3682314"/>
              <a:gd name="connsiteX123" fmla="*/ 6097661 w 12192906"/>
              <a:gd name="connsiteY123" fmla="*/ 463542 h 3682314"/>
              <a:gd name="connsiteX124" fmla="*/ 6116838 w 12192906"/>
              <a:gd name="connsiteY124" fmla="*/ 460557 h 3682314"/>
              <a:gd name="connsiteX125" fmla="*/ 6120984 w 12192906"/>
              <a:gd name="connsiteY125" fmla="*/ 448774 h 3682314"/>
              <a:gd name="connsiteX126" fmla="*/ 6148942 w 12192906"/>
              <a:gd name="connsiteY126" fmla="*/ 436442 h 3682314"/>
              <a:gd name="connsiteX127" fmla="*/ 6229970 w 12192906"/>
              <a:gd name="connsiteY127" fmla="*/ 438540 h 3682314"/>
              <a:gd name="connsiteX128" fmla="*/ 6355201 w 12192906"/>
              <a:gd name="connsiteY128" fmla="*/ 434642 h 3682314"/>
              <a:gd name="connsiteX129" fmla="*/ 6456586 w 12192906"/>
              <a:gd name="connsiteY129" fmla="*/ 428047 h 3682314"/>
              <a:gd name="connsiteX130" fmla="*/ 6494018 w 12192906"/>
              <a:gd name="connsiteY130" fmla="*/ 414577 h 3682314"/>
              <a:gd name="connsiteX131" fmla="*/ 6547019 w 12192906"/>
              <a:gd name="connsiteY131" fmla="*/ 403139 h 3682314"/>
              <a:gd name="connsiteX132" fmla="*/ 6644256 w 12192906"/>
              <a:gd name="connsiteY132" fmla="*/ 438720 h 3682314"/>
              <a:gd name="connsiteX133" fmla="*/ 6829160 w 12192906"/>
              <a:gd name="connsiteY133" fmla="*/ 449881 h 3682314"/>
              <a:gd name="connsiteX134" fmla="*/ 6889589 w 12192906"/>
              <a:gd name="connsiteY134" fmla="*/ 447069 h 3682314"/>
              <a:gd name="connsiteX135" fmla="*/ 6926533 w 12192906"/>
              <a:gd name="connsiteY135" fmla="*/ 462420 h 3682314"/>
              <a:gd name="connsiteX0" fmla="*/ 6926533 w 12192906"/>
              <a:gd name="connsiteY0" fmla="*/ 462420 h 3682314"/>
              <a:gd name="connsiteX1" fmla="*/ 7095723 w 12192906"/>
              <a:gd name="connsiteY1" fmla="*/ 535662 h 3682314"/>
              <a:gd name="connsiteX2" fmla="*/ 7330015 w 12192906"/>
              <a:gd name="connsiteY2" fmla="*/ 554115 h 3682314"/>
              <a:gd name="connsiteX3" fmla="*/ 7689873 w 12192906"/>
              <a:gd name="connsiteY3" fmla="*/ 640278 h 3682314"/>
              <a:gd name="connsiteX4" fmla="*/ 7898312 w 12192906"/>
              <a:gd name="connsiteY4" fmla="*/ 639899 h 3682314"/>
              <a:gd name="connsiteX5" fmla="*/ 8037524 w 12192906"/>
              <a:gd name="connsiteY5" fmla="*/ 644918 h 3682314"/>
              <a:gd name="connsiteX6" fmla="*/ 8129905 w 12192906"/>
              <a:gd name="connsiteY6" fmla="*/ 616455 h 3682314"/>
              <a:gd name="connsiteX7" fmla="*/ 8343185 w 12192906"/>
              <a:gd name="connsiteY7" fmla="*/ 614986 h 3682314"/>
              <a:gd name="connsiteX8" fmla="*/ 8404103 w 12192906"/>
              <a:gd name="connsiteY8" fmla="*/ 608328 h 3682314"/>
              <a:gd name="connsiteX9" fmla="*/ 8518180 w 12192906"/>
              <a:gd name="connsiteY9" fmla="*/ 610089 h 3682314"/>
              <a:gd name="connsiteX10" fmla="*/ 8676290 w 12192906"/>
              <a:gd name="connsiteY10" fmla="*/ 582285 h 3682314"/>
              <a:gd name="connsiteX11" fmla="*/ 8695239 w 12192906"/>
              <a:gd name="connsiteY11" fmla="*/ 610739 h 3682314"/>
              <a:gd name="connsiteX12" fmla="*/ 8855611 w 12192906"/>
              <a:gd name="connsiteY12" fmla="*/ 620646 h 3682314"/>
              <a:gd name="connsiteX13" fmla="*/ 8964553 w 12192906"/>
              <a:gd name="connsiteY13" fmla="*/ 661948 h 3682314"/>
              <a:gd name="connsiteX14" fmla="*/ 9079968 w 12192906"/>
              <a:gd name="connsiteY14" fmla="*/ 680160 h 3682314"/>
              <a:gd name="connsiteX15" fmla="*/ 9108506 w 12192906"/>
              <a:gd name="connsiteY15" fmla="*/ 709009 h 3682314"/>
              <a:gd name="connsiteX16" fmla="*/ 9188229 w 12192906"/>
              <a:gd name="connsiteY16" fmla="*/ 747920 h 3682314"/>
              <a:gd name="connsiteX17" fmla="*/ 9249213 w 12192906"/>
              <a:gd name="connsiteY17" fmla="*/ 723399 h 3682314"/>
              <a:gd name="connsiteX18" fmla="*/ 9309761 w 12192906"/>
              <a:gd name="connsiteY18" fmla="*/ 743719 h 3682314"/>
              <a:gd name="connsiteX19" fmla="*/ 9390188 w 12192906"/>
              <a:gd name="connsiteY19" fmla="*/ 685361 h 3682314"/>
              <a:gd name="connsiteX20" fmla="*/ 9516107 w 12192906"/>
              <a:gd name="connsiteY20" fmla="*/ 673498 h 3682314"/>
              <a:gd name="connsiteX21" fmla="*/ 9755401 w 12192906"/>
              <a:gd name="connsiteY21" fmla="*/ 636593 h 3682314"/>
              <a:gd name="connsiteX22" fmla="*/ 9879576 w 12192906"/>
              <a:gd name="connsiteY22" fmla="*/ 625567 h 3682314"/>
              <a:gd name="connsiteX23" fmla="*/ 9917042 w 12192906"/>
              <a:gd name="connsiteY23" fmla="*/ 611203 h 3682314"/>
              <a:gd name="connsiteX24" fmla="*/ 10013409 w 12192906"/>
              <a:gd name="connsiteY24" fmla="*/ 575415 h 3682314"/>
              <a:gd name="connsiteX25" fmla="*/ 10067656 w 12192906"/>
              <a:gd name="connsiteY25" fmla="*/ 550997 h 3682314"/>
              <a:gd name="connsiteX26" fmla="*/ 10131785 w 12192906"/>
              <a:gd name="connsiteY26" fmla="*/ 523612 h 3682314"/>
              <a:gd name="connsiteX27" fmla="*/ 10249486 w 12192906"/>
              <a:gd name="connsiteY27" fmla="*/ 522381 h 3682314"/>
              <a:gd name="connsiteX28" fmla="*/ 10309934 w 12192906"/>
              <a:gd name="connsiteY28" fmla="*/ 492112 h 3682314"/>
              <a:gd name="connsiteX29" fmla="*/ 10431202 w 12192906"/>
              <a:gd name="connsiteY29" fmla="*/ 482656 h 3682314"/>
              <a:gd name="connsiteX30" fmla="*/ 10487751 w 12192906"/>
              <a:gd name="connsiteY30" fmla="*/ 475937 h 3682314"/>
              <a:gd name="connsiteX31" fmla="*/ 10557198 w 12192906"/>
              <a:gd name="connsiteY31" fmla="*/ 484833 h 3682314"/>
              <a:gd name="connsiteX32" fmla="*/ 10612454 w 12192906"/>
              <a:gd name="connsiteY32" fmla="*/ 486392 h 3682314"/>
              <a:gd name="connsiteX33" fmla="*/ 10625222 w 12192906"/>
              <a:gd name="connsiteY33" fmla="*/ 476934 h 3682314"/>
              <a:gd name="connsiteX34" fmla="*/ 10633161 w 12192906"/>
              <a:gd name="connsiteY34" fmla="*/ 476051 h 3682314"/>
              <a:gd name="connsiteX35" fmla="*/ 10645941 w 12192906"/>
              <a:gd name="connsiteY35" fmla="*/ 480333 h 3682314"/>
              <a:gd name="connsiteX36" fmla="*/ 10650422 w 12192906"/>
              <a:gd name="connsiteY36" fmla="*/ 474135 h 3682314"/>
              <a:gd name="connsiteX37" fmla="*/ 10656955 w 12192906"/>
              <a:gd name="connsiteY37" fmla="*/ 473411 h 3682314"/>
              <a:gd name="connsiteX38" fmla="*/ 10701610 w 12192906"/>
              <a:gd name="connsiteY38" fmla="*/ 469322 h 3682314"/>
              <a:gd name="connsiteX39" fmla="*/ 10770373 w 12192906"/>
              <a:gd name="connsiteY39" fmla="*/ 480655 h 3682314"/>
              <a:gd name="connsiteX40" fmla="*/ 10866744 w 12192906"/>
              <a:gd name="connsiteY40" fmla="*/ 491594 h 3682314"/>
              <a:gd name="connsiteX41" fmla="*/ 10996158 w 12192906"/>
              <a:gd name="connsiteY41" fmla="*/ 454817 h 3682314"/>
              <a:gd name="connsiteX42" fmla="*/ 11200979 w 12192906"/>
              <a:gd name="connsiteY42" fmla="*/ 210355 h 3682314"/>
              <a:gd name="connsiteX43" fmla="*/ 11287301 w 12192906"/>
              <a:gd name="connsiteY43" fmla="*/ 323935 h 3682314"/>
              <a:gd name="connsiteX44" fmla="*/ 11324148 w 12192906"/>
              <a:gd name="connsiteY44" fmla="*/ 319724 h 3682314"/>
              <a:gd name="connsiteX45" fmla="*/ 11392201 w 12192906"/>
              <a:gd name="connsiteY45" fmla="*/ 257253 h 3682314"/>
              <a:gd name="connsiteX46" fmla="*/ 11505708 w 12192906"/>
              <a:gd name="connsiteY46" fmla="*/ 172615 h 3682314"/>
              <a:gd name="connsiteX47" fmla="*/ 11564821 w 12192906"/>
              <a:gd name="connsiteY47" fmla="*/ 117977 h 3682314"/>
              <a:gd name="connsiteX48" fmla="*/ 11736623 w 12192906"/>
              <a:gd name="connsiteY48" fmla="*/ 77587 h 3682314"/>
              <a:gd name="connsiteX49" fmla="*/ 11886560 w 12192906"/>
              <a:gd name="connsiteY49" fmla="*/ 54657 h 3682314"/>
              <a:gd name="connsiteX50" fmla="*/ 11956589 w 12192906"/>
              <a:gd name="connsiteY50" fmla="*/ 29936 h 3682314"/>
              <a:gd name="connsiteX51" fmla="*/ 12040956 w 12192906"/>
              <a:gd name="connsiteY51" fmla="*/ 1843 h 3682314"/>
              <a:gd name="connsiteX52" fmla="*/ 12132006 w 12192906"/>
              <a:gd name="connsiteY52" fmla="*/ 21478 h 3682314"/>
              <a:gd name="connsiteX53" fmla="*/ 12192906 w 12192906"/>
              <a:gd name="connsiteY53" fmla="*/ 199697 h 3682314"/>
              <a:gd name="connsiteX54" fmla="*/ 12192000 w 12192906"/>
              <a:gd name="connsiteY54" fmla="*/ 584668 h 3682314"/>
              <a:gd name="connsiteX55" fmla="*/ 12192000 w 12192906"/>
              <a:gd name="connsiteY55" fmla="*/ 3682314 h 3682314"/>
              <a:gd name="connsiteX56" fmla="*/ 0 w 12192906"/>
              <a:gd name="connsiteY56" fmla="*/ 3682314 h 3682314"/>
              <a:gd name="connsiteX57" fmla="*/ 0 w 12192906"/>
              <a:gd name="connsiteY57" fmla="*/ 2659413 h 3682314"/>
              <a:gd name="connsiteX58" fmla="*/ 0 w 12192906"/>
              <a:gd name="connsiteY58" fmla="*/ 1663334 h 3682314"/>
              <a:gd name="connsiteX59" fmla="*/ 0 w 12192906"/>
              <a:gd name="connsiteY59" fmla="*/ 931504 h 3682314"/>
              <a:gd name="connsiteX60" fmla="*/ 76043 w 12192906"/>
              <a:gd name="connsiteY60" fmla="*/ 927141 h 3682314"/>
              <a:gd name="connsiteX61" fmla="*/ 156777 w 12192906"/>
              <a:gd name="connsiteY61" fmla="*/ 944903 h 3682314"/>
              <a:gd name="connsiteX62" fmla="*/ 390282 w 12192906"/>
              <a:gd name="connsiteY62" fmla="*/ 951627 h 3682314"/>
              <a:gd name="connsiteX63" fmla="*/ 441283 w 12192906"/>
              <a:gd name="connsiteY63" fmla="*/ 974657 h 3682314"/>
              <a:gd name="connsiteX64" fmla="*/ 479705 w 12192906"/>
              <a:gd name="connsiteY64" fmla="*/ 986392 h 3682314"/>
              <a:gd name="connsiteX65" fmla="*/ 766623 w 12192906"/>
              <a:gd name="connsiteY65" fmla="*/ 1033836 h 3682314"/>
              <a:gd name="connsiteX66" fmla="*/ 827314 w 12192906"/>
              <a:gd name="connsiteY66" fmla="*/ 1042841 h 3682314"/>
              <a:gd name="connsiteX67" fmla="*/ 968620 w 12192906"/>
              <a:gd name="connsiteY67" fmla="*/ 1050370 h 3682314"/>
              <a:gd name="connsiteX68" fmla="*/ 1045574 w 12192906"/>
              <a:gd name="connsiteY68" fmla="*/ 1017294 h 3682314"/>
              <a:gd name="connsiteX69" fmla="*/ 1350289 w 12192906"/>
              <a:gd name="connsiteY69" fmla="*/ 1052422 h 3682314"/>
              <a:gd name="connsiteX70" fmla="*/ 1499774 w 12192906"/>
              <a:gd name="connsiteY70" fmla="*/ 1023154 h 3682314"/>
              <a:gd name="connsiteX71" fmla="*/ 1629709 w 12192906"/>
              <a:gd name="connsiteY71" fmla="*/ 1098469 h 3682314"/>
              <a:gd name="connsiteX72" fmla="*/ 1640709 w 12192906"/>
              <a:gd name="connsiteY72" fmla="*/ 1102722 h 3682314"/>
              <a:gd name="connsiteX73" fmla="*/ 1645414 w 12192906"/>
              <a:gd name="connsiteY73" fmla="*/ 1100148 h 3682314"/>
              <a:gd name="connsiteX74" fmla="*/ 1676636 w 12192906"/>
              <a:gd name="connsiteY74" fmla="*/ 1085109 h 3682314"/>
              <a:gd name="connsiteX75" fmla="*/ 1737817 w 12192906"/>
              <a:gd name="connsiteY75" fmla="*/ 1087038 h 3682314"/>
              <a:gd name="connsiteX76" fmla="*/ 1862741 w 12192906"/>
              <a:gd name="connsiteY76" fmla="*/ 1080271 h 3682314"/>
              <a:gd name="connsiteX77" fmla="*/ 2063928 w 12192906"/>
              <a:gd name="connsiteY77" fmla="*/ 1048624 h 3682314"/>
              <a:gd name="connsiteX78" fmla="*/ 2380801 w 12192906"/>
              <a:gd name="connsiteY78" fmla="*/ 1010445 h 3682314"/>
              <a:gd name="connsiteX79" fmla="*/ 2648603 w 12192906"/>
              <a:gd name="connsiteY79" fmla="*/ 915754 h 3682314"/>
              <a:gd name="connsiteX80" fmla="*/ 2885593 w 12192906"/>
              <a:gd name="connsiteY80" fmla="*/ 923267 h 3682314"/>
              <a:gd name="connsiteX81" fmla="*/ 3039071 w 12192906"/>
              <a:gd name="connsiteY81" fmla="*/ 909034 h 3682314"/>
              <a:gd name="connsiteX82" fmla="*/ 3129193 w 12192906"/>
              <a:gd name="connsiteY82" fmla="*/ 893672 h 3682314"/>
              <a:gd name="connsiteX83" fmla="*/ 3160750 w 12192906"/>
              <a:gd name="connsiteY83" fmla="*/ 877083 h 3682314"/>
              <a:gd name="connsiteX84" fmla="*/ 3206618 w 12192906"/>
              <a:gd name="connsiteY84" fmla="*/ 861146 h 3682314"/>
              <a:gd name="connsiteX85" fmla="*/ 3285495 w 12192906"/>
              <a:gd name="connsiteY85" fmla="*/ 824698 h 3682314"/>
              <a:gd name="connsiteX86" fmla="*/ 3395074 w 12192906"/>
              <a:gd name="connsiteY86" fmla="*/ 790202 h 3682314"/>
              <a:gd name="connsiteX87" fmla="*/ 3486313 w 12192906"/>
              <a:gd name="connsiteY87" fmla="*/ 810994 h 3682314"/>
              <a:gd name="connsiteX88" fmla="*/ 3491586 w 12192906"/>
              <a:gd name="connsiteY88" fmla="*/ 801647 h 3682314"/>
              <a:gd name="connsiteX89" fmla="*/ 3548983 w 12192906"/>
              <a:gd name="connsiteY89" fmla="*/ 793603 h 3682314"/>
              <a:gd name="connsiteX90" fmla="*/ 3731729 w 12192906"/>
              <a:gd name="connsiteY90" fmla="*/ 802695 h 3682314"/>
              <a:gd name="connsiteX91" fmla="*/ 3861674 w 12192906"/>
              <a:gd name="connsiteY91" fmla="*/ 785444 h 3682314"/>
              <a:gd name="connsiteX92" fmla="*/ 3912797 w 12192906"/>
              <a:gd name="connsiteY92" fmla="*/ 788537 h 3682314"/>
              <a:gd name="connsiteX93" fmla="*/ 3975778 w 12192906"/>
              <a:gd name="connsiteY93" fmla="*/ 763860 h 3682314"/>
              <a:gd name="connsiteX94" fmla="*/ 4072288 w 12192906"/>
              <a:gd name="connsiteY94" fmla="*/ 711497 h 3682314"/>
              <a:gd name="connsiteX95" fmla="*/ 4110070 w 12192906"/>
              <a:gd name="connsiteY95" fmla="*/ 719041 h 3682314"/>
              <a:gd name="connsiteX96" fmla="*/ 4148272 w 12192906"/>
              <a:gd name="connsiteY96" fmla="*/ 715213 h 3682314"/>
              <a:gd name="connsiteX97" fmla="*/ 4233003 w 12192906"/>
              <a:gd name="connsiteY97" fmla="*/ 678746 h 3682314"/>
              <a:gd name="connsiteX98" fmla="*/ 4283653 w 12192906"/>
              <a:gd name="connsiteY98" fmla="*/ 665065 h 3682314"/>
              <a:gd name="connsiteX99" fmla="*/ 4420068 w 12192906"/>
              <a:gd name="connsiteY99" fmla="*/ 619712 h 3682314"/>
              <a:gd name="connsiteX100" fmla="*/ 4571121 w 12192906"/>
              <a:gd name="connsiteY100" fmla="*/ 559534 h 3682314"/>
              <a:gd name="connsiteX101" fmla="*/ 4620533 w 12192906"/>
              <a:gd name="connsiteY101" fmla="*/ 527568 h 3682314"/>
              <a:gd name="connsiteX102" fmla="*/ 4690258 w 12192906"/>
              <a:gd name="connsiteY102" fmla="*/ 513596 h 3682314"/>
              <a:gd name="connsiteX103" fmla="*/ 4731045 w 12192906"/>
              <a:gd name="connsiteY103" fmla="*/ 514158 h 3682314"/>
              <a:gd name="connsiteX104" fmla="*/ 4798884 w 12192906"/>
              <a:gd name="connsiteY104" fmla="*/ 466347 h 3682314"/>
              <a:gd name="connsiteX105" fmla="*/ 4828155 w 12192906"/>
              <a:gd name="connsiteY105" fmla="*/ 457116 h 3682314"/>
              <a:gd name="connsiteX106" fmla="*/ 4843504 w 12192906"/>
              <a:gd name="connsiteY106" fmla="*/ 449727 h 3682314"/>
              <a:gd name="connsiteX107" fmla="*/ 4853353 w 12192906"/>
              <a:gd name="connsiteY107" fmla="*/ 461294 h 3682314"/>
              <a:gd name="connsiteX108" fmla="*/ 4898297 w 12192906"/>
              <a:gd name="connsiteY108" fmla="*/ 454692 h 3682314"/>
              <a:gd name="connsiteX109" fmla="*/ 4905046 w 12192906"/>
              <a:gd name="connsiteY109" fmla="*/ 451919 h 3682314"/>
              <a:gd name="connsiteX110" fmla="*/ 4940803 w 12192906"/>
              <a:gd name="connsiteY110" fmla="*/ 461229 h 3682314"/>
              <a:gd name="connsiteX111" fmla="*/ 4958985 w 12192906"/>
              <a:gd name="connsiteY111" fmla="*/ 463511 h 3682314"/>
              <a:gd name="connsiteX112" fmla="*/ 4964720 w 12192906"/>
              <a:gd name="connsiteY112" fmla="*/ 469371 h 3682314"/>
              <a:gd name="connsiteX113" fmla="*/ 4991255 w 12192906"/>
              <a:gd name="connsiteY113" fmla="*/ 470092 h 3682314"/>
              <a:gd name="connsiteX114" fmla="*/ 4994077 w 12192906"/>
              <a:gd name="connsiteY114" fmla="*/ 468208 h 3682314"/>
              <a:gd name="connsiteX115" fmla="*/ 5016802 w 12192906"/>
              <a:gd name="connsiteY115" fmla="*/ 476119 h 3682314"/>
              <a:gd name="connsiteX116" fmla="*/ 5091319 w 12192906"/>
              <a:gd name="connsiteY116" fmla="*/ 491591 h 3682314"/>
              <a:gd name="connsiteX117" fmla="*/ 5259336 w 12192906"/>
              <a:gd name="connsiteY117" fmla="*/ 497256 h 3682314"/>
              <a:gd name="connsiteX118" fmla="*/ 5491971 w 12192906"/>
              <a:gd name="connsiteY118" fmla="*/ 501103 h 3682314"/>
              <a:gd name="connsiteX119" fmla="*/ 5865838 w 12192906"/>
              <a:gd name="connsiteY119" fmla="*/ 480781 h 3682314"/>
              <a:gd name="connsiteX120" fmla="*/ 5995823 w 12192906"/>
              <a:gd name="connsiteY120" fmla="*/ 459354 h 3682314"/>
              <a:gd name="connsiteX121" fmla="*/ 6052915 w 12192906"/>
              <a:gd name="connsiteY121" fmla="*/ 472074 h 3682314"/>
              <a:gd name="connsiteX122" fmla="*/ 6093124 w 12192906"/>
              <a:gd name="connsiteY122" fmla="*/ 466474 h 3682314"/>
              <a:gd name="connsiteX123" fmla="*/ 6097661 w 12192906"/>
              <a:gd name="connsiteY123" fmla="*/ 463542 h 3682314"/>
              <a:gd name="connsiteX124" fmla="*/ 6116838 w 12192906"/>
              <a:gd name="connsiteY124" fmla="*/ 460557 h 3682314"/>
              <a:gd name="connsiteX125" fmla="*/ 6120984 w 12192906"/>
              <a:gd name="connsiteY125" fmla="*/ 448774 h 3682314"/>
              <a:gd name="connsiteX126" fmla="*/ 6148942 w 12192906"/>
              <a:gd name="connsiteY126" fmla="*/ 436442 h 3682314"/>
              <a:gd name="connsiteX127" fmla="*/ 6229970 w 12192906"/>
              <a:gd name="connsiteY127" fmla="*/ 438540 h 3682314"/>
              <a:gd name="connsiteX128" fmla="*/ 6355201 w 12192906"/>
              <a:gd name="connsiteY128" fmla="*/ 434642 h 3682314"/>
              <a:gd name="connsiteX129" fmla="*/ 6456586 w 12192906"/>
              <a:gd name="connsiteY129" fmla="*/ 428047 h 3682314"/>
              <a:gd name="connsiteX130" fmla="*/ 6494018 w 12192906"/>
              <a:gd name="connsiteY130" fmla="*/ 414577 h 3682314"/>
              <a:gd name="connsiteX131" fmla="*/ 6547019 w 12192906"/>
              <a:gd name="connsiteY131" fmla="*/ 403139 h 3682314"/>
              <a:gd name="connsiteX132" fmla="*/ 6644256 w 12192906"/>
              <a:gd name="connsiteY132" fmla="*/ 438720 h 3682314"/>
              <a:gd name="connsiteX133" fmla="*/ 6829160 w 12192906"/>
              <a:gd name="connsiteY133" fmla="*/ 449881 h 3682314"/>
              <a:gd name="connsiteX134" fmla="*/ 6889589 w 12192906"/>
              <a:gd name="connsiteY134" fmla="*/ 447069 h 3682314"/>
              <a:gd name="connsiteX135" fmla="*/ 6926533 w 12192906"/>
              <a:gd name="connsiteY135" fmla="*/ 462420 h 3682314"/>
              <a:gd name="connsiteX0" fmla="*/ 6926533 w 12192906"/>
              <a:gd name="connsiteY0" fmla="*/ 462420 h 3682314"/>
              <a:gd name="connsiteX1" fmla="*/ 7095723 w 12192906"/>
              <a:gd name="connsiteY1" fmla="*/ 535662 h 3682314"/>
              <a:gd name="connsiteX2" fmla="*/ 7330015 w 12192906"/>
              <a:gd name="connsiteY2" fmla="*/ 554115 h 3682314"/>
              <a:gd name="connsiteX3" fmla="*/ 7689873 w 12192906"/>
              <a:gd name="connsiteY3" fmla="*/ 640278 h 3682314"/>
              <a:gd name="connsiteX4" fmla="*/ 7898312 w 12192906"/>
              <a:gd name="connsiteY4" fmla="*/ 639899 h 3682314"/>
              <a:gd name="connsiteX5" fmla="*/ 8037524 w 12192906"/>
              <a:gd name="connsiteY5" fmla="*/ 644918 h 3682314"/>
              <a:gd name="connsiteX6" fmla="*/ 8129905 w 12192906"/>
              <a:gd name="connsiteY6" fmla="*/ 616455 h 3682314"/>
              <a:gd name="connsiteX7" fmla="*/ 8343185 w 12192906"/>
              <a:gd name="connsiteY7" fmla="*/ 614986 h 3682314"/>
              <a:gd name="connsiteX8" fmla="*/ 8404103 w 12192906"/>
              <a:gd name="connsiteY8" fmla="*/ 608328 h 3682314"/>
              <a:gd name="connsiteX9" fmla="*/ 8518180 w 12192906"/>
              <a:gd name="connsiteY9" fmla="*/ 610089 h 3682314"/>
              <a:gd name="connsiteX10" fmla="*/ 8676290 w 12192906"/>
              <a:gd name="connsiteY10" fmla="*/ 582285 h 3682314"/>
              <a:gd name="connsiteX11" fmla="*/ 8695239 w 12192906"/>
              <a:gd name="connsiteY11" fmla="*/ 610739 h 3682314"/>
              <a:gd name="connsiteX12" fmla="*/ 8855611 w 12192906"/>
              <a:gd name="connsiteY12" fmla="*/ 620646 h 3682314"/>
              <a:gd name="connsiteX13" fmla="*/ 8964553 w 12192906"/>
              <a:gd name="connsiteY13" fmla="*/ 661948 h 3682314"/>
              <a:gd name="connsiteX14" fmla="*/ 9079968 w 12192906"/>
              <a:gd name="connsiteY14" fmla="*/ 680160 h 3682314"/>
              <a:gd name="connsiteX15" fmla="*/ 9108506 w 12192906"/>
              <a:gd name="connsiteY15" fmla="*/ 709009 h 3682314"/>
              <a:gd name="connsiteX16" fmla="*/ 9188229 w 12192906"/>
              <a:gd name="connsiteY16" fmla="*/ 747920 h 3682314"/>
              <a:gd name="connsiteX17" fmla="*/ 9249213 w 12192906"/>
              <a:gd name="connsiteY17" fmla="*/ 723399 h 3682314"/>
              <a:gd name="connsiteX18" fmla="*/ 9309761 w 12192906"/>
              <a:gd name="connsiteY18" fmla="*/ 743719 h 3682314"/>
              <a:gd name="connsiteX19" fmla="*/ 9390188 w 12192906"/>
              <a:gd name="connsiteY19" fmla="*/ 685361 h 3682314"/>
              <a:gd name="connsiteX20" fmla="*/ 9516107 w 12192906"/>
              <a:gd name="connsiteY20" fmla="*/ 673498 h 3682314"/>
              <a:gd name="connsiteX21" fmla="*/ 9755401 w 12192906"/>
              <a:gd name="connsiteY21" fmla="*/ 636593 h 3682314"/>
              <a:gd name="connsiteX22" fmla="*/ 9879576 w 12192906"/>
              <a:gd name="connsiteY22" fmla="*/ 625567 h 3682314"/>
              <a:gd name="connsiteX23" fmla="*/ 9917042 w 12192906"/>
              <a:gd name="connsiteY23" fmla="*/ 611203 h 3682314"/>
              <a:gd name="connsiteX24" fmla="*/ 10013409 w 12192906"/>
              <a:gd name="connsiteY24" fmla="*/ 575415 h 3682314"/>
              <a:gd name="connsiteX25" fmla="*/ 10067656 w 12192906"/>
              <a:gd name="connsiteY25" fmla="*/ 550997 h 3682314"/>
              <a:gd name="connsiteX26" fmla="*/ 10131785 w 12192906"/>
              <a:gd name="connsiteY26" fmla="*/ 523612 h 3682314"/>
              <a:gd name="connsiteX27" fmla="*/ 10249486 w 12192906"/>
              <a:gd name="connsiteY27" fmla="*/ 522381 h 3682314"/>
              <a:gd name="connsiteX28" fmla="*/ 10309934 w 12192906"/>
              <a:gd name="connsiteY28" fmla="*/ 492112 h 3682314"/>
              <a:gd name="connsiteX29" fmla="*/ 10431202 w 12192906"/>
              <a:gd name="connsiteY29" fmla="*/ 482656 h 3682314"/>
              <a:gd name="connsiteX30" fmla="*/ 10487751 w 12192906"/>
              <a:gd name="connsiteY30" fmla="*/ 475937 h 3682314"/>
              <a:gd name="connsiteX31" fmla="*/ 10557198 w 12192906"/>
              <a:gd name="connsiteY31" fmla="*/ 484833 h 3682314"/>
              <a:gd name="connsiteX32" fmla="*/ 10612454 w 12192906"/>
              <a:gd name="connsiteY32" fmla="*/ 486392 h 3682314"/>
              <a:gd name="connsiteX33" fmla="*/ 10625222 w 12192906"/>
              <a:gd name="connsiteY33" fmla="*/ 476934 h 3682314"/>
              <a:gd name="connsiteX34" fmla="*/ 10633161 w 12192906"/>
              <a:gd name="connsiteY34" fmla="*/ 476051 h 3682314"/>
              <a:gd name="connsiteX35" fmla="*/ 10645941 w 12192906"/>
              <a:gd name="connsiteY35" fmla="*/ 480333 h 3682314"/>
              <a:gd name="connsiteX36" fmla="*/ 10650422 w 12192906"/>
              <a:gd name="connsiteY36" fmla="*/ 474135 h 3682314"/>
              <a:gd name="connsiteX37" fmla="*/ 10656955 w 12192906"/>
              <a:gd name="connsiteY37" fmla="*/ 473411 h 3682314"/>
              <a:gd name="connsiteX38" fmla="*/ 10701610 w 12192906"/>
              <a:gd name="connsiteY38" fmla="*/ 469322 h 3682314"/>
              <a:gd name="connsiteX39" fmla="*/ 10770373 w 12192906"/>
              <a:gd name="connsiteY39" fmla="*/ 480655 h 3682314"/>
              <a:gd name="connsiteX40" fmla="*/ 10866744 w 12192906"/>
              <a:gd name="connsiteY40" fmla="*/ 491594 h 3682314"/>
              <a:gd name="connsiteX41" fmla="*/ 10996158 w 12192906"/>
              <a:gd name="connsiteY41" fmla="*/ 454817 h 3682314"/>
              <a:gd name="connsiteX42" fmla="*/ 11200979 w 12192906"/>
              <a:gd name="connsiteY42" fmla="*/ 210355 h 3682314"/>
              <a:gd name="connsiteX43" fmla="*/ 11282001 w 12192906"/>
              <a:gd name="connsiteY43" fmla="*/ 231373 h 3682314"/>
              <a:gd name="connsiteX44" fmla="*/ 11324148 w 12192906"/>
              <a:gd name="connsiteY44" fmla="*/ 319724 h 3682314"/>
              <a:gd name="connsiteX45" fmla="*/ 11392201 w 12192906"/>
              <a:gd name="connsiteY45" fmla="*/ 257253 h 3682314"/>
              <a:gd name="connsiteX46" fmla="*/ 11505708 w 12192906"/>
              <a:gd name="connsiteY46" fmla="*/ 172615 h 3682314"/>
              <a:gd name="connsiteX47" fmla="*/ 11564821 w 12192906"/>
              <a:gd name="connsiteY47" fmla="*/ 117977 h 3682314"/>
              <a:gd name="connsiteX48" fmla="*/ 11736623 w 12192906"/>
              <a:gd name="connsiteY48" fmla="*/ 77587 h 3682314"/>
              <a:gd name="connsiteX49" fmla="*/ 11886560 w 12192906"/>
              <a:gd name="connsiteY49" fmla="*/ 54657 h 3682314"/>
              <a:gd name="connsiteX50" fmla="*/ 11956589 w 12192906"/>
              <a:gd name="connsiteY50" fmla="*/ 29936 h 3682314"/>
              <a:gd name="connsiteX51" fmla="*/ 12040956 w 12192906"/>
              <a:gd name="connsiteY51" fmla="*/ 1843 h 3682314"/>
              <a:gd name="connsiteX52" fmla="*/ 12132006 w 12192906"/>
              <a:gd name="connsiteY52" fmla="*/ 21478 h 3682314"/>
              <a:gd name="connsiteX53" fmla="*/ 12192906 w 12192906"/>
              <a:gd name="connsiteY53" fmla="*/ 199697 h 3682314"/>
              <a:gd name="connsiteX54" fmla="*/ 12192000 w 12192906"/>
              <a:gd name="connsiteY54" fmla="*/ 584668 h 3682314"/>
              <a:gd name="connsiteX55" fmla="*/ 12192000 w 12192906"/>
              <a:gd name="connsiteY55" fmla="*/ 3682314 h 3682314"/>
              <a:gd name="connsiteX56" fmla="*/ 0 w 12192906"/>
              <a:gd name="connsiteY56" fmla="*/ 3682314 h 3682314"/>
              <a:gd name="connsiteX57" fmla="*/ 0 w 12192906"/>
              <a:gd name="connsiteY57" fmla="*/ 2659413 h 3682314"/>
              <a:gd name="connsiteX58" fmla="*/ 0 w 12192906"/>
              <a:gd name="connsiteY58" fmla="*/ 1663334 h 3682314"/>
              <a:gd name="connsiteX59" fmla="*/ 0 w 12192906"/>
              <a:gd name="connsiteY59" fmla="*/ 931504 h 3682314"/>
              <a:gd name="connsiteX60" fmla="*/ 76043 w 12192906"/>
              <a:gd name="connsiteY60" fmla="*/ 927141 h 3682314"/>
              <a:gd name="connsiteX61" fmla="*/ 156777 w 12192906"/>
              <a:gd name="connsiteY61" fmla="*/ 944903 h 3682314"/>
              <a:gd name="connsiteX62" fmla="*/ 390282 w 12192906"/>
              <a:gd name="connsiteY62" fmla="*/ 951627 h 3682314"/>
              <a:gd name="connsiteX63" fmla="*/ 441283 w 12192906"/>
              <a:gd name="connsiteY63" fmla="*/ 974657 h 3682314"/>
              <a:gd name="connsiteX64" fmla="*/ 479705 w 12192906"/>
              <a:gd name="connsiteY64" fmla="*/ 986392 h 3682314"/>
              <a:gd name="connsiteX65" fmla="*/ 766623 w 12192906"/>
              <a:gd name="connsiteY65" fmla="*/ 1033836 h 3682314"/>
              <a:gd name="connsiteX66" fmla="*/ 827314 w 12192906"/>
              <a:gd name="connsiteY66" fmla="*/ 1042841 h 3682314"/>
              <a:gd name="connsiteX67" fmla="*/ 968620 w 12192906"/>
              <a:gd name="connsiteY67" fmla="*/ 1050370 h 3682314"/>
              <a:gd name="connsiteX68" fmla="*/ 1045574 w 12192906"/>
              <a:gd name="connsiteY68" fmla="*/ 1017294 h 3682314"/>
              <a:gd name="connsiteX69" fmla="*/ 1350289 w 12192906"/>
              <a:gd name="connsiteY69" fmla="*/ 1052422 h 3682314"/>
              <a:gd name="connsiteX70" fmla="*/ 1499774 w 12192906"/>
              <a:gd name="connsiteY70" fmla="*/ 1023154 h 3682314"/>
              <a:gd name="connsiteX71" fmla="*/ 1629709 w 12192906"/>
              <a:gd name="connsiteY71" fmla="*/ 1098469 h 3682314"/>
              <a:gd name="connsiteX72" fmla="*/ 1640709 w 12192906"/>
              <a:gd name="connsiteY72" fmla="*/ 1102722 h 3682314"/>
              <a:gd name="connsiteX73" fmla="*/ 1645414 w 12192906"/>
              <a:gd name="connsiteY73" fmla="*/ 1100148 h 3682314"/>
              <a:gd name="connsiteX74" fmla="*/ 1676636 w 12192906"/>
              <a:gd name="connsiteY74" fmla="*/ 1085109 h 3682314"/>
              <a:gd name="connsiteX75" fmla="*/ 1737817 w 12192906"/>
              <a:gd name="connsiteY75" fmla="*/ 1087038 h 3682314"/>
              <a:gd name="connsiteX76" fmla="*/ 1862741 w 12192906"/>
              <a:gd name="connsiteY76" fmla="*/ 1080271 h 3682314"/>
              <a:gd name="connsiteX77" fmla="*/ 2063928 w 12192906"/>
              <a:gd name="connsiteY77" fmla="*/ 1048624 h 3682314"/>
              <a:gd name="connsiteX78" fmla="*/ 2380801 w 12192906"/>
              <a:gd name="connsiteY78" fmla="*/ 1010445 h 3682314"/>
              <a:gd name="connsiteX79" fmla="*/ 2648603 w 12192906"/>
              <a:gd name="connsiteY79" fmla="*/ 915754 h 3682314"/>
              <a:gd name="connsiteX80" fmla="*/ 2885593 w 12192906"/>
              <a:gd name="connsiteY80" fmla="*/ 923267 h 3682314"/>
              <a:gd name="connsiteX81" fmla="*/ 3039071 w 12192906"/>
              <a:gd name="connsiteY81" fmla="*/ 909034 h 3682314"/>
              <a:gd name="connsiteX82" fmla="*/ 3129193 w 12192906"/>
              <a:gd name="connsiteY82" fmla="*/ 893672 h 3682314"/>
              <a:gd name="connsiteX83" fmla="*/ 3160750 w 12192906"/>
              <a:gd name="connsiteY83" fmla="*/ 877083 h 3682314"/>
              <a:gd name="connsiteX84" fmla="*/ 3206618 w 12192906"/>
              <a:gd name="connsiteY84" fmla="*/ 861146 h 3682314"/>
              <a:gd name="connsiteX85" fmla="*/ 3285495 w 12192906"/>
              <a:gd name="connsiteY85" fmla="*/ 824698 h 3682314"/>
              <a:gd name="connsiteX86" fmla="*/ 3395074 w 12192906"/>
              <a:gd name="connsiteY86" fmla="*/ 790202 h 3682314"/>
              <a:gd name="connsiteX87" fmla="*/ 3486313 w 12192906"/>
              <a:gd name="connsiteY87" fmla="*/ 810994 h 3682314"/>
              <a:gd name="connsiteX88" fmla="*/ 3491586 w 12192906"/>
              <a:gd name="connsiteY88" fmla="*/ 801647 h 3682314"/>
              <a:gd name="connsiteX89" fmla="*/ 3548983 w 12192906"/>
              <a:gd name="connsiteY89" fmla="*/ 793603 h 3682314"/>
              <a:gd name="connsiteX90" fmla="*/ 3731729 w 12192906"/>
              <a:gd name="connsiteY90" fmla="*/ 802695 h 3682314"/>
              <a:gd name="connsiteX91" fmla="*/ 3861674 w 12192906"/>
              <a:gd name="connsiteY91" fmla="*/ 785444 h 3682314"/>
              <a:gd name="connsiteX92" fmla="*/ 3912797 w 12192906"/>
              <a:gd name="connsiteY92" fmla="*/ 788537 h 3682314"/>
              <a:gd name="connsiteX93" fmla="*/ 3975778 w 12192906"/>
              <a:gd name="connsiteY93" fmla="*/ 763860 h 3682314"/>
              <a:gd name="connsiteX94" fmla="*/ 4072288 w 12192906"/>
              <a:gd name="connsiteY94" fmla="*/ 711497 h 3682314"/>
              <a:gd name="connsiteX95" fmla="*/ 4110070 w 12192906"/>
              <a:gd name="connsiteY95" fmla="*/ 719041 h 3682314"/>
              <a:gd name="connsiteX96" fmla="*/ 4148272 w 12192906"/>
              <a:gd name="connsiteY96" fmla="*/ 715213 h 3682314"/>
              <a:gd name="connsiteX97" fmla="*/ 4233003 w 12192906"/>
              <a:gd name="connsiteY97" fmla="*/ 678746 h 3682314"/>
              <a:gd name="connsiteX98" fmla="*/ 4283653 w 12192906"/>
              <a:gd name="connsiteY98" fmla="*/ 665065 h 3682314"/>
              <a:gd name="connsiteX99" fmla="*/ 4420068 w 12192906"/>
              <a:gd name="connsiteY99" fmla="*/ 619712 h 3682314"/>
              <a:gd name="connsiteX100" fmla="*/ 4571121 w 12192906"/>
              <a:gd name="connsiteY100" fmla="*/ 559534 h 3682314"/>
              <a:gd name="connsiteX101" fmla="*/ 4620533 w 12192906"/>
              <a:gd name="connsiteY101" fmla="*/ 527568 h 3682314"/>
              <a:gd name="connsiteX102" fmla="*/ 4690258 w 12192906"/>
              <a:gd name="connsiteY102" fmla="*/ 513596 h 3682314"/>
              <a:gd name="connsiteX103" fmla="*/ 4731045 w 12192906"/>
              <a:gd name="connsiteY103" fmla="*/ 514158 h 3682314"/>
              <a:gd name="connsiteX104" fmla="*/ 4798884 w 12192906"/>
              <a:gd name="connsiteY104" fmla="*/ 466347 h 3682314"/>
              <a:gd name="connsiteX105" fmla="*/ 4828155 w 12192906"/>
              <a:gd name="connsiteY105" fmla="*/ 457116 h 3682314"/>
              <a:gd name="connsiteX106" fmla="*/ 4843504 w 12192906"/>
              <a:gd name="connsiteY106" fmla="*/ 449727 h 3682314"/>
              <a:gd name="connsiteX107" fmla="*/ 4853353 w 12192906"/>
              <a:gd name="connsiteY107" fmla="*/ 461294 h 3682314"/>
              <a:gd name="connsiteX108" fmla="*/ 4898297 w 12192906"/>
              <a:gd name="connsiteY108" fmla="*/ 454692 h 3682314"/>
              <a:gd name="connsiteX109" fmla="*/ 4905046 w 12192906"/>
              <a:gd name="connsiteY109" fmla="*/ 451919 h 3682314"/>
              <a:gd name="connsiteX110" fmla="*/ 4940803 w 12192906"/>
              <a:gd name="connsiteY110" fmla="*/ 461229 h 3682314"/>
              <a:gd name="connsiteX111" fmla="*/ 4958985 w 12192906"/>
              <a:gd name="connsiteY111" fmla="*/ 463511 h 3682314"/>
              <a:gd name="connsiteX112" fmla="*/ 4964720 w 12192906"/>
              <a:gd name="connsiteY112" fmla="*/ 469371 h 3682314"/>
              <a:gd name="connsiteX113" fmla="*/ 4991255 w 12192906"/>
              <a:gd name="connsiteY113" fmla="*/ 470092 h 3682314"/>
              <a:gd name="connsiteX114" fmla="*/ 4994077 w 12192906"/>
              <a:gd name="connsiteY114" fmla="*/ 468208 h 3682314"/>
              <a:gd name="connsiteX115" fmla="*/ 5016802 w 12192906"/>
              <a:gd name="connsiteY115" fmla="*/ 476119 h 3682314"/>
              <a:gd name="connsiteX116" fmla="*/ 5091319 w 12192906"/>
              <a:gd name="connsiteY116" fmla="*/ 491591 h 3682314"/>
              <a:gd name="connsiteX117" fmla="*/ 5259336 w 12192906"/>
              <a:gd name="connsiteY117" fmla="*/ 497256 h 3682314"/>
              <a:gd name="connsiteX118" fmla="*/ 5491971 w 12192906"/>
              <a:gd name="connsiteY118" fmla="*/ 501103 h 3682314"/>
              <a:gd name="connsiteX119" fmla="*/ 5865838 w 12192906"/>
              <a:gd name="connsiteY119" fmla="*/ 480781 h 3682314"/>
              <a:gd name="connsiteX120" fmla="*/ 5995823 w 12192906"/>
              <a:gd name="connsiteY120" fmla="*/ 459354 h 3682314"/>
              <a:gd name="connsiteX121" fmla="*/ 6052915 w 12192906"/>
              <a:gd name="connsiteY121" fmla="*/ 472074 h 3682314"/>
              <a:gd name="connsiteX122" fmla="*/ 6093124 w 12192906"/>
              <a:gd name="connsiteY122" fmla="*/ 466474 h 3682314"/>
              <a:gd name="connsiteX123" fmla="*/ 6097661 w 12192906"/>
              <a:gd name="connsiteY123" fmla="*/ 463542 h 3682314"/>
              <a:gd name="connsiteX124" fmla="*/ 6116838 w 12192906"/>
              <a:gd name="connsiteY124" fmla="*/ 460557 h 3682314"/>
              <a:gd name="connsiteX125" fmla="*/ 6120984 w 12192906"/>
              <a:gd name="connsiteY125" fmla="*/ 448774 h 3682314"/>
              <a:gd name="connsiteX126" fmla="*/ 6148942 w 12192906"/>
              <a:gd name="connsiteY126" fmla="*/ 436442 h 3682314"/>
              <a:gd name="connsiteX127" fmla="*/ 6229970 w 12192906"/>
              <a:gd name="connsiteY127" fmla="*/ 438540 h 3682314"/>
              <a:gd name="connsiteX128" fmla="*/ 6355201 w 12192906"/>
              <a:gd name="connsiteY128" fmla="*/ 434642 h 3682314"/>
              <a:gd name="connsiteX129" fmla="*/ 6456586 w 12192906"/>
              <a:gd name="connsiteY129" fmla="*/ 428047 h 3682314"/>
              <a:gd name="connsiteX130" fmla="*/ 6494018 w 12192906"/>
              <a:gd name="connsiteY130" fmla="*/ 414577 h 3682314"/>
              <a:gd name="connsiteX131" fmla="*/ 6547019 w 12192906"/>
              <a:gd name="connsiteY131" fmla="*/ 403139 h 3682314"/>
              <a:gd name="connsiteX132" fmla="*/ 6644256 w 12192906"/>
              <a:gd name="connsiteY132" fmla="*/ 438720 h 3682314"/>
              <a:gd name="connsiteX133" fmla="*/ 6829160 w 12192906"/>
              <a:gd name="connsiteY133" fmla="*/ 449881 h 3682314"/>
              <a:gd name="connsiteX134" fmla="*/ 6889589 w 12192906"/>
              <a:gd name="connsiteY134" fmla="*/ 447069 h 3682314"/>
              <a:gd name="connsiteX135" fmla="*/ 6926533 w 12192906"/>
              <a:gd name="connsiteY135" fmla="*/ 462420 h 3682314"/>
              <a:gd name="connsiteX0" fmla="*/ 6926533 w 12192906"/>
              <a:gd name="connsiteY0" fmla="*/ 462420 h 3682314"/>
              <a:gd name="connsiteX1" fmla="*/ 7095723 w 12192906"/>
              <a:gd name="connsiteY1" fmla="*/ 535662 h 3682314"/>
              <a:gd name="connsiteX2" fmla="*/ 7330015 w 12192906"/>
              <a:gd name="connsiteY2" fmla="*/ 554115 h 3682314"/>
              <a:gd name="connsiteX3" fmla="*/ 7689873 w 12192906"/>
              <a:gd name="connsiteY3" fmla="*/ 640278 h 3682314"/>
              <a:gd name="connsiteX4" fmla="*/ 7898312 w 12192906"/>
              <a:gd name="connsiteY4" fmla="*/ 639899 h 3682314"/>
              <a:gd name="connsiteX5" fmla="*/ 8037524 w 12192906"/>
              <a:gd name="connsiteY5" fmla="*/ 644918 h 3682314"/>
              <a:gd name="connsiteX6" fmla="*/ 8129905 w 12192906"/>
              <a:gd name="connsiteY6" fmla="*/ 616455 h 3682314"/>
              <a:gd name="connsiteX7" fmla="*/ 8343185 w 12192906"/>
              <a:gd name="connsiteY7" fmla="*/ 614986 h 3682314"/>
              <a:gd name="connsiteX8" fmla="*/ 8404103 w 12192906"/>
              <a:gd name="connsiteY8" fmla="*/ 608328 h 3682314"/>
              <a:gd name="connsiteX9" fmla="*/ 8518180 w 12192906"/>
              <a:gd name="connsiteY9" fmla="*/ 610089 h 3682314"/>
              <a:gd name="connsiteX10" fmla="*/ 8676290 w 12192906"/>
              <a:gd name="connsiteY10" fmla="*/ 582285 h 3682314"/>
              <a:gd name="connsiteX11" fmla="*/ 8695239 w 12192906"/>
              <a:gd name="connsiteY11" fmla="*/ 610739 h 3682314"/>
              <a:gd name="connsiteX12" fmla="*/ 8855611 w 12192906"/>
              <a:gd name="connsiteY12" fmla="*/ 620646 h 3682314"/>
              <a:gd name="connsiteX13" fmla="*/ 8964553 w 12192906"/>
              <a:gd name="connsiteY13" fmla="*/ 661948 h 3682314"/>
              <a:gd name="connsiteX14" fmla="*/ 9079968 w 12192906"/>
              <a:gd name="connsiteY14" fmla="*/ 680160 h 3682314"/>
              <a:gd name="connsiteX15" fmla="*/ 9108506 w 12192906"/>
              <a:gd name="connsiteY15" fmla="*/ 709009 h 3682314"/>
              <a:gd name="connsiteX16" fmla="*/ 9188229 w 12192906"/>
              <a:gd name="connsiteY16" fmla="*/ 747920 h 3682314"/>
              <a:gd name="connsiteX17" fmla="*/ 9249213 w 12192906"/>
              <a:gd name="connsiteY17" fmla="*/ 723399 h 3682314"/>
              <a:gd name="connsiteX18" fmla="*/ 9309761 w 12192906"/>
              <a:gd name="connsiteY18" fmla="*/ 743719 h 3682314"/>
              <a:gd name="connsiteX19" fmla="*/ 9390188 w 12192906"/>
              <a:gd name="connsiteY19" fmla="*/ 685361 h 3682314"/>
              <a:gd name="connsiteX20" fmla="*/ 9516107 w 12192906"/>
              <a:gd name="connsiteY20" fmla="*/ 673498 h 3682314"/>
              <a:gd name="connsiteX21" fmla="*/ 9755401 w 12192906"/>
              <a:gd name="connsiteY21" fmla="*/ 636593 h 3682314"/>
              <a:gd name="connsiteX22" fmla="*/ 9879576 w 12192906"/>
              <a:gd name="connsiteY22" fmla="*/ 625567 h 3682314"/>
              <a:gd name="connsiteX23" fmla="*/ 9917042 w 12192906"/>
              <a:gd name="connsiteY23" fmla="*/ 611203 h 3682314"/>
              <a:gd name="connsiteX24" fmla="*/ 10013409 w 12192906"/>
              <a:gd name="connsiteY24" fmla="*/ 575415 h 3682314"/>
              <a:gd name="connsiteX25" fmla="*/ 10067656 w 12192906"/>
              <a:gd name="connsiteY25" fmla="*/ 550997 h 3682314"/>
              <a:gd name="connsiteX26" fmla="*/ 10131785 w 12192906"/>
              <a:gd name="connsiteY26" fmla="*/ 523612 h 3682314"/>
              <a:gd name="connsiteX27" fmla="*/ 10249486 w 12192906"/>
              <a:gd name="connsiteY27" fmla="*/ 522381 h 3682314"/>
              <a:gd name="connsiteX28" fmla="*/ 10309934 w 12192906"/>
              <a:gd name="connsiteY28" fmla="*/ 492112 h 3682314"/>
              <a:gd name="connsiteX29" fmla="*/ 10431202 w 12192906"/>
              <a:gd name="connsiteY29" fmla="*/ 482656 h 3682314"/>
              <a:gd name="connsiteX30" fmla="*/ 10487751 w 12192906"/>
              <a:gd name="connsiteY30" fmla="*/ 475937 h 3682314"/>
              <a:gd name="connsiteX31" fmla="*/ 10557198 w 12192906"/>
              <a:gd name="connsiteY31" fmla="*/ 484833 h 3682314"/>
              <a:gd name="connsiteX32" fmla="*/ 10612454 w 12192906"/>
              <a:gd name="connsiteY32" fmla="*/ 486392 h 3682314"/>
              <a:gd name="connsiteX33" fmla="*/ 10625222 w 12192906"/>
              <a:gd name="connsiteY33" fmla="*/ 476934 h 3682314"/>
              <a:gd name="connsiteX34" fmla="*/ 10633161 w 12192906"/>
              <a:gd name="connsiteY34" fmla="*/ 476051 h 3682314"/>
              <a:gd name="connsiteX35" fmla="*/ 10645941 w 12192906"/>
              <a:gd name="connsiteY35" fmla="*/ 480333 h 3682314"/>
              <a:gd name="connsiteX36" fmla="*/ 10650422 w 12192906"/>
              <a:gd name="connsiteY36" fmla="*/ 474135 h 3682314"/>
              <a:gd name="connsiteX37" fmla="*/ 10656955 w 12192906"/>
              <a:gd name="connsiteY37" fmla="*/ 473411 h 3682314"/>
              <a:gd name="connsiteX38" fmla="*/ 10701610 w 12192906"/>
              <a:gd name="connsiteY38" fmla="*/ 469322 h 3682314"/>
              <a:gd name="connsiteX39" fmla="*/ 10770373 w 12192906"/>
              <a:gd name="connsiteY39" fmla="*/ 480655 h 3682314"/>
              <a:gd name="connsiteX40" fmla="*/ 10866744 w 12192906"/>
              <a:gd name="connsiteY40" fmla="*/ 491594 h 3682314"/>
              <a:gd name="connsiteX41" fmla="*/ 10996158 w 12192906"/>
              <a:gd name="connsiteY41" fmla="*/ 454817 h 3682314"/>
              <a:gd name="connsiteX42" fmla="*/ 11200979 w 12192906"/>
              <a:gd name="connsiteY42" fmla="*/ 210355 h 3682314"/>
              <a:gd name="connsiteX43" fmla="*/ 11282001 w 12192906"/>
              <a:gd name="connsiteY43" fmla="*/ 231373 h 3682314"/>
              <a:gd name="connsiteX44" fmla="*/ 11340051 w 12192906"/>
              <a:gd name="connsiteY44" fmla="*/ 260219 h 3682314"/>
              <a:gd name="connsiteX45" fmla="*/ 11392201 w 12192906"/>
              <a:gd name="connsiteY45" fmla="*/ 257253 h 3682314"/>
              <a:gd name="connsiteX46" fmla="*/ 11505708 w 12192906"/>
              <a:gd name="connsiteY46" fmla="*/ 172615 h 3682314"/>
              <a:gd name="connsiteX47" fmla="*/ 11564821 w 12192906"/>
              <a:gd name="connsiteY47" fmla="*/ 117977 h 3682314"/>
              <a:gd name="connsiteX48" fmla="*/ 11736623 w 12192906"/>
              <a:gd name="connsiteY48" fmla="*/ 77587 h 3682314"/>
              <a:gd name="connsiteX49" fmla="*/ 11886560 w 12192906"/>
              <a:gd name="connsiteY49" fmla="*/ 54657 h 3682314"/>
              <a:gd name="connsiteX50" fmla="*/ 11956589 w 12192906"/>
              <a:gd name="connsiteY50" fmla="*/ 29936 h 3682314"/>
              <a:gd name="connsiteX51" fmla="*/ 12040956 w 12192906"/>
              <a:gd name="connsiteY51" fmla="*/ 1843 h 3682314"/>
              <a:gd name="connsiteX52" fmla="*/ 12132006 w 12192906"/>
              <a:gd name="connsiteY52" fmla="*/ 21478 h 3682314"/>
              <a:gd name="connsiteX53" fmla="*/ 12192906 w 12192906"/>
              <a:gd name="connsiteY53" fmla="*/ 199697 h 3682314"/>
              <a:gd name="connsiteX54" fmla="*/ 12192000 w 12192906"/>
              <a:gd name="connsiteY54" fmla="*/ 584668 h 3682314"/>
              <a:gd name="connsiteX55" fmla="*/ 12192000 w 12192906"/>
              <a:gd name="connsiteY55" fmla="*/ 3682314 h 3682314"/>
              <a:gd name="connsiteX56" fmla="*/ 0 w 12192906"/>
              <a:gd name="connsiteY56" fmla="*/ 3682314 h 3682314"/>
              <a:gd name="connsiteX57" fmla="*/ 0 w 12192906"/>
              <a:gd name="connsiteY57" fmla="*/ 2659413 h 3682314"/>
              <a:gd name="connsiteX58" fmla="*/ 0 w 12192906"/>
              <a:gd name="connsiteY58" fmla="*/ 1663334 h 3682314"/>
              <a:gd name="connsiteX59" fmla="*/ 0 w 12192906"/>
              <a:gd name="connsiteY59" fmla="*/ 931504 h 3682314"/>
              <a:gd name="connsiteX60" fmla="*/ 76043 w 12192906"/>
              <a:gd name="connsiteY60" fmla="*/ 927141 h 3682314"/>
              <a:gd name="connsiteX61" fmla="*/ 156777 w 12192906"/>
              <a:gd name="connsiteY61" fmla="*/ 944903 h 3682314"/>
              <a:gd name="connsiteX62" fmla="*/ 390282 w 12192906"/>
              <a:gd name="connsiteY62" fmla="*/ 951627 h 3682314"/>
              <a:gd name="connsiteX63" fmla="*/ 441283 w 12192906"/>
              <a:gd name="connsiteY63" fmla="*/ 974657 h 3682314"/>
              <a:gd name="connsiteX64" fmla="*/ 479705 w 12192906"/>
              <a:gd name="connsiteY64" fmla="*/ 986392 h 3682314"/>
              <a:gd name="connsiteX65" fmla="*/ 766623 w 12192906"/>
              <a:gd name="connsiteY65" fmla="*/ 1033836 h 3682314"/>
              <a:gd name="connsiteX66" fmla="*/ 827314 w 12192906"/>
              <a:gd name="connsiteY66" fmla="*/ 1042841 h 3682314"/>
              <a:gd name="connsiteX67" fmla="*/ 968620 w 12192906"/>
              <a:gd name="connsiteY67" fmla="*/ 1050370 h 3682314"/>
              <a:gd name="connsiteX68" fmla="*/ 1045574 w 12192906"/>
              <a:gd name="connsiteY68" fmla="*/ 1017294 h 3682314"/>
              <a:gd name="connsiteX69" fmla="*/ 1350289 w 12192906"/>
              <a:gd name="connsiteY69" fmla="*/ 1052422 h 3682314"/>
              <a:gd name="connsiteX70" fmla="*/ 1499774 w 12192906"/>
              <a:gd name="connsiteY70" fmla="*/ 1023154 h 3682314"/>
              <a:gd name="connsiteX71" fmla="*/ 1629709 w 12192906"/>
              <a:gd name="connsiteY71" fmla="*/ 1098469 h 3682314"/>
              <a:gd name="connsiteX72" fmla="*/ 1640709 w 12192906"/>
              <a:gd name="connsiteY72" fmla="*/ 1102722 h 3682314"/>
              <a:gd name="connsiteX73" fmla="*/ 1645414 w 12192906"/>
              <a:gd name="connsiteY73" fmla="*/ 1100148 h 3682314"/>
              <a:gd name="connsiteX74" fmla="*/ 1676636 w 12192906"/>
              <a:gd name="connsiteY74" fmla="*/ 1085109 h 3682314"/>
              <a:gd name="connsiteX75" fmla="*/ 1737817 w 12192906"/>
              <a:gd name="connsiteY75" fmla="*/ 1087038 h 3682314"/>
              <a:gd name="connsiteX76" fmla="*/ 1862741 w 12192906"/>
              <a:gd name="connsiteY76" fmla="*/ 1080271 h 3682314"/>
              <a:gd name="connsiteX77" fmla="*/ 2063928 w 12192906"/>
              <a:gd name="connsiteY77" fmla="*/ 1048624 h 3682314"/>
              <a:gd name="connsiteX78" fmla="*/ 2380801 w 12192906"/>
              <a:gd name="connsiteY78" fmla="*/ 1010445 h 3682314"/>
              <a:gd name="connsiteX79" fmla="*/ 2648603 w 12192906"/>
              <a:gd name="connsiteY79" fmla="*/ 915754 h 3682314"/>
              <a:gd name="connsiteX80" fmla="*/ 2885593 w 12192906"/>
              <a:gd name="connsiteY80" fmla="*/ 923267 h 3682314"/>
              <a:gd name="connsiteX81" fmla="*/ 3039071 w 12192906"/>
              <a:gd name="connsiteY81" fmla="*/ 909034 h 3682314"/>
              <a:gd name="connsiteX82" fmla="*/ 3129193 w 12192906"/>
              <a:gd name="connsiteY82" fmla="*/ 893672 h 3682314"/>
              <a:gd name="connsiteX83" fmla="*/ 3160750 w 12192906"/>
              <a:gd name="connsiteY83" fmla="*/ 877083 h 3682314"/>
              <a:gd name="connsiteX84" fmla="*/ 3206618 w 12192906"/>
              <a:gd name="connsiteY84" fmla="*/ 861146 h 3682314"/>
              <a:gd name="connsiteX85" fmla="*/ 3285495 w 12192906"/>
              <a:gd name="connsiteY85" fmla="*/ 824698 h 3682314"/>
              <a:gd name="connsiteX86" fmla="*/ 3395074 w 12192906"/>
              <a:gd name="connsiteY86" fmla="*/ 790202 h 3682314"/>
              <a:gd name="connsiteX87" fmla="*/ 3486313 w 12192906"/>
              <a:gd name="connsiteY87" fmla="*/ 810994 h 3682314"/>
              <a:gd name="connsiteX88" fmla="*/ 3491586 w 12192906"/>
              <a:gd name="connsiteY88" fmla="*/ 801647 h 3682314"/>
              <a:gd name="connsiteX89" fmla="*/ 3548983 w 12192906"/>
              <a:gd name="connsiteY89" fmla="*/ 793603 h 3682314"/>
              <a:gd name="connsiteX90" fmla="*/ 3731729 w 12192906"/>
              <a:gd name="connsiteY90" fmla="*/ 802695 h 3682314"/>
              <a:gd name="connsiteX91" fmla="*/ 3861674 w 12192906"/>
              <a:gd name="connsiteY91" fmla="*/ 785444 h 3682314"/>
              <a:gd name="connsiteX92" fmla="*/ 3912797 w 12192906"/>
              <a:gd name="connsiteY92" fmla="*/ 788537 h 3682314"/>
              <a:gd name="connsiteX93" fmla="*/ 3975778 w 12192906"/>
              <a:gd name="connsiteY93" fmla="*/ 763860 h 3682314"/>
              <a:gd name="connsiteX94" fmla="*/ 4072288 w 12192906"/>
              <a:gd name="connsiteY94" fmla="*/ 711497 h 3682314"/>
              <a:gd name="connsiteX95" fmla="*/ 4110070 w 12192906"/>
              <a:gd name="connsiteY95" fmla="*/ 719041 h 3682314"/>
              <a:gd name="connsiteX96" fmla="*/ 4148272 w 12192906"/>
              <a:gd name="connsiteY96" fmla="*/ 715213 h 3682314"/>
              <a:gd name="connsiteX97" fmla="*/ 4233003 w 12192906"/>
              <a:gd name="connsiteY97" fmla="*/ 678746 h 3682314"/>
              <a:gd name="connsiteX98" fmla="*/ 4283653 w 12192906"/>
              <a:gd name="connsiteY98" fmla="*/ 665065 h 3682314"/>
              <a:gd name="connsiteX99" fmla="*/ 4420068 w 12192906"/>
              <a:gd name="connsiteY99" fmla="*/ 619712 h 3682314"/>
              <a:gd name="connsiteX100" fmla="*/ 4571121 w 12192906"/>
              <a:gd name="connsiteY100" fmla="*/ 559534 h 3682314"/>
              <a:gd name="connsiteX101" fmla="*/ 4620533 w 12192906"/>
              <a:gd name="connsiteY101" fmla="*/ 527568 h 3682314"/>
              <a:gd name="connsiteX102" fmla="*/ 4690258 w 12192906"/>
              <a:gd name="connsiteY102" fmla="*/ 513596 h 3682314"/>
              <a:gd name="connsiteX103" fmla="*/ 4731045 w 12192906"/>
              <a:gd name="connsiteY103" fmla="*/ 514158 h 3682314"/>
              <a:gd name="connsiteX104" fmla="*/ 4798884 w 12192906"/>
              <a:gd name="connsiteY104" fmla="*/ 466347 h 3682314"/>
              <a:gd name="connsiteX105" fmla="*/ 4828155 w 12192906"/>
              <a:gd name="connsiteY105" fmla="*/ 457116 h 3682314"/>
              <a:gd name="connsiteX106" fmla="*/ 4843504 w 12192906"/>
              <a:gd name="connsiteY106" fmla="*/ 449727 h 3682314"/>
              <a:gd name="connsiteX107" fmla="*/ 4853353 w 12192906"/>
              <a:gd name="connsiteY107" fmla="*/ 461294 h 3682314"/>
              <a:gd name="connsiteX108" fmla="*/ 4898297 w 12192906"/>
              <a:gd name="connsiteY108" fmla="*/ 454692 h 3682314"/>
              <a:gd name="connsiteX109" fmla="*/ 4905046 w 12192906"/>
              <a:gd name="connsiteY109" fmla="*/ 451919 h 3682314"/>
              <a:gd name="connsiteX110" fmla="*/ 4940803 w 12192906"/>
              <a:gd name="connsiteY110" fmla="*/ 461229 h 3682314"/>
              <a:gd name="connsiteX111" fmla="*/ 4958985 w 12192906"/>
              <a:gd name="connsiteY111" fmla="*/ 463511 h 3682314"/>
              <a:gd name="connsiteX112" fmla="*/ 4964720 w 12192906"/>
              <a:gd name="connsiteY112" fmla="*/ 469371 h 3682314"/>
              <a:gd name="connsiteX113" fmla="*/ 4991255 w 12192906"/>
              <a:gd name="connsiteY113" fmla="*/ 470092 h 3682314"/>
              <a:gd name="connsiteX114" fmla="*/ 4994077 w 12192906"/>
              <a:gd name="connsiteY114" fmla="*/ 468208 h 3682314"/>
              <a:gd name="connsiteX115" fmla="*/ 5016802 w 12192906"/>
              <a:gd name="connsiteY115" fmla="*/ 476119 h 3682314"/>
              <a:gd name="connsiteX116" fmla="*/ 5091319 w 12192906"/>
              <a:gd name="connsiteY116" fmla="*/ 491591 h 3682314"/>
              <a:gd name="connsiteX117" fmla="*/ 5259336 w 12192906"/>
              <a:gd name="connsiteY117" fmla="*/ 497256 h 3682314"/>
              <a:gd name="connsiteX118" fmla="*/ 5491971 w 12192906"/>
              <a:gd name="connsiteY118" fmla="*/ 501103 h 3682314"/>
              <a:gd name="connsiteX119" fmla="*/ 5865838 w 12192906"/>
              <a:gd name="connsiteY119" fmla="*/ 480781 h 3682314"/>
              <a:gd name="connsiteX120" fmla="*/ 5995823 w 12192906"/>
              <a:gd name="connsiteY120" fmla="*/ 459354 h 3682314"/>
              <a:gd name="connsiteX121" fmla="*/ 6052915 w 12192906"/>
              <a:gd name="connsiteY121" fmla="*/ 472074 h 3682314"/>
              <a:gd name="connsiteX122" fmla="*/ 6093124 w 12192906"/>
              <a:gd name="connsiteY122" fmla="*/ 466474 h 3682314"/>
              <a:gd name="connsiteX123" fmla="*/ 6097661 w 12192906"/>
              <a:gd name="connsiteY123" fmla="*/ 463542 h 3682314"/>
              <a:gd name="connsiteX124" fmla="*/ 6116838 w 12192906"/>
              <a:gd name="connsiteY124" fmla="*/ 460557 h 3682314"/>
              <a:gd name="connsiteX125" fmla="*/ 6120984 w 12192906"/>
              <a:gd name="connsiteY125" fmla="*/ 448774 h 3682314"/>
              <a:gd name="connsiteX126" fmla="*/ 6148942 w 12192906"/>
              <a:gd name="connsiteY126" fmla="*/ 436442 h 3682314"/>
              <a:gd name="connsiteX127" fmla="*/ 6229970 w 12192906"/>
              <a:gd name="connsiteY127" fmla="*/ 438540 h 3682314"/>
              <a:gd name="connsiteX128" fmla="*/ 6355201 w 12192906"/>
              <a:gd name="connsiteY128" fmla="*/ 434642 h 3682314"/>
              <a:gd name="connsiteX129" fmla="*/ 6456586 w 12192906"/>
              <a:gd name="connsiteY129" fmla="*/ 428047 h 3682314"/>
              <a:gd name="connsiteX130" fmla="*/ 6494018 w 12192906"/>
              <a:gd name="connsiteY130" fmla="*/ 414577 h 3682314"/>
              <a:gd name="connsiteX131" fmla="*/ 6547019 w 12192906"/>
              <a:gd name="connsiteY131" fmla="*/ 403139 h 3682314"/>
              <a:gd name="connsiteX132" fmla="*/ 6644256 w 12192906"/>
              <a:gd name="connsiteY132" fmla="*/ 438720 h 3682314"/>
              <a:gd name="connsiteX133" fmla="*/ 6829160 w 12192906"/>
              <a:gd name="connsiteY133" fmla="*/ 449881 h 3682314"/>
              <a:gd name="connsiteX134" fmla="*/ 6889589 w 12192906"/>
              <a:gd name="connsiteY134" fmla="*/ 447069 h 3682314"/>
              <a:gd name="connsiteX135" fmla="*/ 6926533 w 12192906"/>
              <a:gd name="connsiteY135" fmla="*/ 462420 h 3682314"/>
              <a:gd name="connsiteX0" fmla="*/ 6926533 w 12192906"/>
              <a:gd name="connsiteY0" fmla="*/ 462420 h 3682314"/>
              <a:gd name="connsiteX1" fmla="*/ 7095723 w 12192906"/>
              <a:gd name="connsiteY1" fmla="*/ 535662 h 3682314"/>
              <a:gd name="connsiteX2" fmla="*/ 7330015 w 12192906"/>
              <a:gd name="connsiteY2" fmla="*/ 554115 h 3682314"/>
              <a:gd name="connsiteX3" fmla="*/ 7689873 w 12192906"/>
              <a:gd name="connsiteY3" fmla="*/ 640278 h 3682314"/>
              <a:gd name="connsiteX4" fmla="*/ 7898312 w 12192906"/>
              <a:gd name="connsiteY4" fmla="*/ 639899 h 3682314"/>
              <a:gd name="connsiteX5" fmla="*/ 8037524 w 12192906"/>
              <a:gd name="connsiteY5" fmla="*/ 644918 h 3682314"/>
              <a:gd name="connsiteX6" fmla="*/ 8129905 w 12192906"/>
              <a:gd name="connsiteY6" fmla="*/ 616455 h 3682314"/>
              <a:gd name="connsiteX7" fmla="*/ 8343185 w 12192906"/>
              <a:gd name="connsiteY7" fmla="*/ 614986 h 3682314"/>
              <a:gd name="connsiteX8" fmla="*/ 8404103 w 12192906"/>
              <a:gd name="connsiteY8" fmla="*/ 608328 h 3682314"/>
              <a:gd name="connsiteX9" fmla="*/ 8518180 w 12192906"/>
              <a:gd name="connsiteY9" fmla="*/ 610089 h 3682314"/>
              <a:gd name="connsiteX10" fmla="*/ 8676290 w 12192906"/>
              <a:gd name="connsiteY10" fmla="*/ 582285 h 3682314"/>
              <a:gd name="connsiteX11" fmla="*/ 8695239 w 12192906"/>
              <a:gd name="connsiteY11" fmla="*/ 610739 h 3682314"/>
              <a:gd name="connsiteX12" fmla="*/ 8855611 w 12192906"/>
              <a:gd name="connsiteY12" fmla="*/ 620646 h 3682314"/>
              <a:gd name="connsiteX13" fmla="*/ 8964553 w 12192906"/>
              <a:gd name="connsiteY13" fmla="*/ 661948 h 3682314"/>
              <a:gd name="connsiteX14" fmla="*/ 9079968 w 12192906"/>
              <a:gd name="connsiteY14" fmla="*/ 680160 h 3682314"/>
              <a:gd name="connsiteX15" fmla="*/ 9108506 w 12192906"/>
              <a:gd name="connsiteY15" fmla="*/ 709009 h 3682314"/>
              <a:gd name="connsiteX16" fmla="*/ 9188229 w 12192906"/>
              <a:gd name="connsiteY16" fmla="*/ 747920 h 3682314"/>
              <a:gd name="connsiteX17" fmla="*/ 9249213 w 12192906"/>
              <a:gd name="connsiteY17" fmla="*/ 723399 h 3682314"/>
              <a:gd name="connsiteX18" fmla="*/ 9309761 w 12192906"/>
              <a:gd name="connsiteY18" fmla="*/ 743719 h 3682314"/>
              <a:gd name="connsiteX19" fmla="*/ 9390188 w 12192906"/>
              <a:gd name="connsiteY19" fmla="*/ 685361 h 3682314"/>
              <a:gd name="connsiteX20" fmla="*/ 9516107 w 12192906"/>
              <a:gd name="connsiteY20" fmla="*/ 673498 h 3682314"/>
              <a:gd name="connsiteX21" fmla="*/ 9755401 w 12192906"/>
              <a:gd name="connsiteY21" fmla="*/ 636593 h 3682314"/>
              <a:gd name="connsiteX22" fmla="*/ 9879576 w 12192906"/>
              <a:gd name="connsiteY22" fmla="*/ 625567 h 3682314"/>
              <a:gd name="connsiteX23" fmla="*/ 9917042 w 12192906"/>
              <a:gd name="connsiteY23" fmla="*/ 611203 h 3682314"/>
              <a:gd name="connsiteX24" fmla="*/ 10013409 w 12192906"/>
              <a:gd name="connsiteY24" fmla="*/ 575415 h 3682314"/>
              <a:gd name="connsiteX25" fmla="*/ 10067656 w 12192906"/>
              <a:gd name="connsiteY25" fmla="*/ 550997 h 3682314"/>
              <a:gd name="connsiteX26" fmla="*/ 10131785 w 12192906"/>
              <a:gd name="connsiteY26" fmla="*/ 523612 h 3682314"/>
              <a:gd name="connsiteX27" fmla="*/ 10249486 w 12192906"/>
              <a:gd name="connsiteY27" fmla="*/ 522381 h 3682314"/>
              <a:gd name="connsiteX28" fmla="*/ 10309934 w 12192906"/>
              <a:gd name="connsiteY28" fmla="*/ 492112 h 3682314"/>
              <a:gd name="connsiteX29" fmla="*/ 10431202 w 12192906"/>
              <a:gd name="connsiteY29" fmla="*/ 482656 h 3682314"/>
              <a:gd name="connsiteX30" fmla="*/ 10487751 w 12192906"/>
              <a:gd name="connsiteY30" fmla="*/ 475937 h 3682314"/>
              <a:gd name="connsiteX31" fmla="*/ 10557198 w 12192906"/>
              <a:gd name="connsiteY31" fmla="*/ 484833 h 3682314"/>
              <a:gd name="connsiteX32" fmla="*/ 10612454 w 12192906"/>
              <a:gd name="connsiteY32" fmla="*/ 486392 h 3682314"/>
              <a:gd name="connsiteX33" fmla="*/ 10625222 w 12192906"/>
              <a:gd name="connsiteY33" fmla="*/ 476934 h 3682314"/>
              <a:gd name="connsiteX34" fmla="*/ 10633161 w 12192906"/>
              <a:gd name="connsiteY34" fmla="*/ 476051 h 3682314"/>
              <a:gd name="connsiteX35" fmla="*/ 10645941 w 12192906"/>
              <a:gd name="connsiteY35" fmla="*/ 480333 h 3682314"/>
              <a:gd name="connsiteX36" fmla="*/ 10650422 w 12192906"/>
              <a:gd name="connsiteY36" fmla="*/ 474135 h 3682314"/>
              <a:gd name="connsiteX37" fmla="*/ 10656955 w 12192906"/>
              <a:gd name="connsiteY37" fmla="*/ 473411 h 3682314"/>
              <a:gd name="connsiteX38" fmla="*/ 10701610 w 12192906"/>
              <a:gd name="connsiteY38" fmla="*/ 469322 h 3682314"/>
              <a:gd name="connsiteX39" fmla="*/ 10770373 w 12192906"/>
              <a:gd name="connsiteY39" fmla="*/ 480655 h 3682314"/>
              <a:gd name="connsiteX40" fmla="*/ 10866744 w 12192906"/>
              <a:gd name="connsiteY40" fmla="*/ 491594 h 3682314"/>
              <a:gd name="connsiteX41" fmla="*/ 10996158 w 12192906"/>
              <a:gd name="connsiteY41" fmla="*/ 454817 h 3682314"/>
              <a:gd name="connsiteX42" fmla="*/ 11200979 w 12192906"/>
              <a:gd name="connsiteY42" fmla="*/ 210355 h 3682314"/>
              <a:gd name="connsiteX43" fmla="*/ 11282001 w 12192906"/>
              <a:gd name="connsiteY43" fmla="*/ 231373 h 3682314"/>
              <a:gd name="connsiteX44" fmla="*/ 11340051 w 12192906"/>
              <a:gd name="connsiteY44" fmla="*/ 260219 h 3682314"/>
              <a:gd name="connsiteX45" fmla="*/ 11392201 w 12192906"/>
              <a:gd name="connsiteY45" fmla="*/ 257253 h 3682314"/>
              <a:gd name="connsiteX46" fmla="*/ 11505708 w 12192906"/>
              <a:gd name="connsiteY46" fmla="*/ 172615 h 3682314"/>
              <a:gd name="connsiteX47" fmla="*/ 11564821 w 12192906"/>
              <a:gd name="connsiteY47" fmla="*/ 117977 h 3682314"/>
              <a:gd name="connsiteX48" fmla="*/ 11736623 w 12192906"/>
              <a:gd name="connsiteY48" fmla="*/ 77587 h 3682314"/>
              <a:gd name="connsiteX49" fmla="*/ 11886560 w 12192906"/>
              <a:gd name="connsiteY49" fmla="*/ 54657 h 3682314"/>
              <a:gd name="connsiteX50" fmla="*/ 11956589 w 12192906"/>
              <a:gd name="connsiteY50" fmla="*/ 29936 h 3682314"/>
              <a:gd name="connsiteX51" fmla="*/ 12040956 w 12192906"/>
              <a:gd name="connsiteY51" fmla="*/ 1843 h 3682314"/>
              <a:gd name="connsiteX52" fmla="*/ 12132006 w 12192906"/>
              <a:gd name="connsiteY52" fmla="*/ 21478 h 3682314"/>
              <a:gd name="connsiteX53" fmla="*/ 12192906 w 12192906"/>
              <a:gd name="connsiteY53" fmla="*/ 199697 h 3682314"/>
              <a:gd name="connsiteX54" fmla="*/ 12192000 w 12192906"/>
              <a:gd name="connsiteY54" fmla="*/ 406154 h 3682314"/>
              <a:gd name="connsiteX55" fmla="*/ 12192000 w 12192906"/>
              <a:gd name="connsiteY55" fmla="*/ 3682314 h 3682314"/>
              <a:gd name="connsiteX56" fmla="*/ 0 w 12192906"/>
              <a:gd name="connsiteY56" fmla="*/ 3682314 h 3682314"/>
              <a:gd name="connsiteX57" fmla="*/ 0 w 12192906"/>
              <a:gd name="connsiteY57" fmla="*/ 2659413 h 3682314"/>
              <a:gd name="connsiteX58" fmla="*/ 0 w 12192906"/>
              <a:gd name="connsiteY58" fmla="*/ 1663334 h 3682314"/>
              <a:gd name="connsiteX59" fmla="*/ 0 w 12192906"/>
              <a:gd name="connsiteY59" fmla="*/ 931504 h 3682314"/>
              <a:gd name="connsiteX60" fmla="*/ 76043 w 12192906"/>
              <a:gd name="connsiteY60" fmla="*/ 927141 h 3682314"/>
              <a:gd name="connsiteX61" fmla="*/ 156777 w 12192906"/>
              <a:gd name="connsiteY61" fmla="*/ 944903 h 3682314"/>
              <a:gd name="connsiteX62" fmla="*/ 390282 w 12192906"/>
              <a:gd name="connsiteY62" fmla="*/ 951627 h 3682314"/>
              <a:gd name="connsiteX63" fmla="*/ 441283 w 12192906"/>
              <a:gd name="connsiteY63" fmla="*/ 974657 h 3682314"/>
              <a:gd name="connsiteX64" fmla="*/ 479705 w 12192906"/>
              <a:gd name="connsiteY64" fmla="*/ 986392 h 3682314"/>
              <a:gd name="connsiteX65" fmla="*/ 766623 w 12192906"/>
              <a:gd name="connsiteY65" fmla="*/ 1033836 h 3682314"/>
              <a:gd name="connsiteX66" fmla="*/ 827314 w 12192906"/>
              <a:gd name="connsiteY66" fmla="*/ 1042841 h 3682314"/>
              <a:gd name="connsiteX67" fmla="*/ 968620 w 12192906"/>
              <a:gd name="connsiteY67" fmla="*/ 1050370 h 3682314"/>
              <a:gd name="connsiteX68" fmla="*/ 1045574 w 12192906"/>
              <a:gd name="connsiteY68" fmla="*/ 1017294 h 3682314"/>
              <a:gd name="connsiteX69" fmla="*/ 1350289 w 12192906"/>
              <a:gd name="connsiteY69" fmla="*/ 1052422 h 3682314"/>
              <a:gd name="connsiteX70" fmla="*/ 1499774 w 12192906"/>
              <a:gd name="connsiteY70" fmla="*/ 1023154 h 3682314"/>
              <a:gd name="connsiteX71" fmla="*/ 1629709 w 12192906"/>
              <a:gd name="connsiteY71" fmla="*/ 1098469 h 3682314"/>
              <a:gd name="connsiteX72" fmla="*/ 1640709 w 12192906"/>
              <a:gd name="connsiteY72" fmla="*/ 1102722 h 3682314"/>
              <a:gd name="connsiteX73" fmla="*/ 1645414 w 12192906"/>
              <a:gd name="connsiteY73" fmla="*/ 1100148 h 3682314"/>
              <a:gd name="connsiteX74" fmla="*/ 1676636 w 12192906"/>
              <a:gd name="connsiteY74" fmla="*/ 1085109 h 3682314"/>
              <a:gd name="connsiteX75" fmla="*/ 1737817 w 12192906"/>
              <a:gd name="connsiteY75" fmla="*/ 1087038 h 3682314"/>
              <a:gd name="connsiteX76" fmla="*/ 1862741 w 12192906"/>
              <a:gd name="connsiteY76" fmla="*/ 1080271 h 3682314"/>
              <a:gd name="connsiteX77" fmla="*/ 2063928 w 12192906"/>
              <a:gd name="connsiteY77" fmla="*/ 1048624 h 3682314"/>
              <a:gd name="connsiteX78" fmla="*/ 2380801 w 12192906"/>
              <a:gd name="connsiteY78" fmla="*/ 1010445 h 3682314"/>
              <a:gd name="connsiteX79" fmla="*/ 2648603 w 12192906"/>
              <a:gd name="connsiteY79" fmla="*/ 915754 h 3682314"/>
              <a:gd name="connsiteX80" fmla="*/ 2885593 w 12192906"/>
              <a:gd name="connsiteY80" fmla="*/ 923267 h 3682314"/>
              <a:gd name="connsiteX81" fmla="*/ 3039071 w 12192906"/>
              <a:gd name="connsiteY81" fmla="*/ 909034 h 3682314"/>
              <a:gd name="connsiteX82" fmla="*/ 3129193 w 12192906"/>
              <a:gd name="connsiteY82" fmla="*/ 893672 h 3682314"/>
              <a:gd name="connsiteX83" fmla="*/ 3160750 w 12192906"/>
              <a:gd name="connsiteY83" fmla="*/ 877083 h 3682314"/>
              <a:gd name="connsiteX84" fmla="*/ 3206618 w 12192906"/>
              <a:gd name="connsiteY84" fmla="*/ 861146 h 3682314"/>
              <a:gd name="connsiteX85" fmla="*/ 3285495 w 12192906"/>
              <a:gd name="connsiteY85" fmla="*/ 824698 h 3682314"/>
              <a:gd name="connsiteX86" fmla="*/ 3395074 w 12192906"/>
              <a:gd name="connsiteY86" fmla="*/ 790202 h 3682314"/>
              <a:gd name="connsiteX87" fmla="*/ 3486313 w 12192906"/>
              <a:gd name="connsiteY87" fmla="*/ 810994 h 3682314"/>
              <a:gd name="connsiteX88" fmla="*/ 3491586 w 12192906"/>
              <a:gd name="connsiteY88" fmla="*/ 801647 h 3682314"/>
              <a:gd name="connsiteX89" fmla="*/ 3548983 w 12192906"/>
              <a:gd name="connsiteY89" fmla="*/ 793603 h 3682314"/>
              <a:gd name="connsiteX90" fmla="*/ 3731729 w 12192906"/>
              <a:gd name="connsiteY90" fmla="*/ 802695 h 3682314"/>
              <a:gd name="connsiteX91" fmla="*/ 3861674 w 12192906"/>
              <a:gd name="connsiteY91" fmla="*/ 785444 h 3682314"/>
              <a:gd name="connsiteX92" fmla="*/ 3912797 w 12192906"/>
              <a:gd name="connsiteY92" fmla="*/ 788537 h 3682314"/>
              <a:gd name="connsiteX93" fmla="*/ 3975778 w 12192906"/>
              <a:gd name="connsiteY93" fmla="*/ 763860 h 3682314"/>
              <a:gd name="connsiteX94" fmla="*/ 4072288 w 12192906"/>
              <a:gd name="connsiteY94" fmla="*/ 711497 h 3682314"/>
              <a:gd name="connsiteX95" fmla="*/ 4110070 w 12192906"/>
              <a:gd name="connsiteY95" fmla="*/ 719041 h 3682314"/>
              <a:gd name="connsiteX96" fmla="*/ 4148272 w 12192906"/>
              <a:gd name="connsiteY96" fmla="*/ 715213 h 3682314"/>
              <a:gd name="connsiteX97" fmla="*/ 4233003 w 12192906"/>
              <a:gd name="connsiteY97" fmla="*/ 678746 h 3682314"/>
              <a:gd name="connsiteX98" fmla="*/ 4283653 w 12192906"/>
              <a:gd name="connsiteY98" fmla="*/ 665065 h 3682314"/>
              <a:gd name="connsiteX99" fmla="*/ 4420068 w 12192906"/>
              <a:gd name="connsiteY99" fmla="*/ 619712 h 3682314"/>
              <a:gd name="connsiteX100" fmla="*/ 4571121 w 12192906"/>
              <a:gd name="connsiteY100" fmla="*/ 559534 h 3682314"/>
              <a:gd name="connsiteX101" fmla="*/ 4620533 w 12192906"/>
              <a:gd name="connsiteY101" fmla="*/ 527568 h 3682314"/>
              <a:gd name="connsiteX102" fmla="*/ 4690258 w 12192906"/>
              <a:gd name="connsiteY102" fmla="*/ 513596 h 3682314"/>
              <a:gd name="connsiteX103" fmla="*/ 4731045 w 12192906"/>
              <a:gd name="connsiteY103" fmla="*/ 514158 h 3682314"/>
              <a:gd name="connsiteX104" fmla="*/ 4798884 w 12192906"/>
              <a:gd name="connsiteY104" fmla="*/ 466347 h 3682314"/>
              <a:gd name="connsiteX105" fmla="*/ 4828155 w 12192906"/>
              <a:gd name="connsiteY105" fmla="*/ 457116 h 3682314"/>
              <a:gd name="connsiteX106" fmla="*/ 4843504 w 12192906"/>
              <a:gd name="connsiteY106" fmla="*/ 449727 h 3682314"/>
              <a:gd name="connsiteX107" fmla="*/ 4853353 w 12192906"/>
              <a:gd name="connsiteY107" fmla="*/ 461294 h 3682314"/>
              <a:gd name="connsiteX108" fmla="*/ 4898297 w 12192906"/>
              <a:gd name="connsiteY108" fmla="*/ 454692 h 3682314"/>
              <a:gd name="connsiteX109" fmla="*/ 4905046 w 12192906"/>
              <a:gd name="connsiteY109" fmla="*/ 451919 h 3682314"/>
              <a:gd name="connsiteX110" fmla="*/ 4940803 w 12192906"/>
              <a:gd name="connsiteY110" fmla="*/ 461229 h 3682314"/>
              <a:gd name="connsiteX111" fmla="*/ 4958985 w 12192906"/>
              <a:gd name="connsiteY111" fmla="*/ 463511 h 3682314"/>
              <a:gd name="connsiteX112" fmla="*/ 4964720 w 12192906"/>
              <a:gd name="connsiteY112" fmla="*/ 469371 h 3682314"/>
              <a:gd name="connsiteX113" fmla="*/ 4991255 w 12192906"/>
              <a:gd name="connsiteY113" fmla="*/ 470092 h 3682314"/>
              <a:gd name="connsiteX114" fmla="*/ 4994077 w 12192906"/>
              <a:gd name="connsiteY114" fmla="*/ 468208 h 3682314"/>
              <a:gd name="connsiteX115" fmla="*/ 5016802 w 12192906"/>
              <a:gd name="connsiteY115" fmla="*/ 476119 h 3682314"/>
              <a:gd name="connsiteX116" fmla="*/ 5091319 w 12192906"/>
              <a:gd name="connsiteY116" fmla="*/ 491591 h 3682314"/>
              <a:gd name="connsiteX117" fmla="*/ 5259336 w 12192906"/>
              <a:gd name="connsiteY117" fmla="*/ 497256 h 3682314"/>
              <a:gd name="connsiteX118" fmla="*/ 5491971 w 12192906"/>
              <a:gd name="connsiteY118" fmla="*/ 501103 h 3682314"/>
              <a:gd name="connsiteX119" fmla="*/ 5865838 w 12192906"/>
              <a:gd name="connsiteY119" fmla="*/ 480781 h 3682314"/>
              <a:gd name="connsiteX120" fmla="*/ 5995823 w 12192906"/>
              <a:gd name="connsiteY120" fmla="*/ 459354 h 3682314"/>
              <a:gd name="connsiteX121" fmla="*/ 6052915 w 12192906"/>
              <a:gd name="connsiteY121" fmla="*/ 472074 h 3682314"/>
              <a:gd name="connsiteX122" fmla="*/ 6093124 w 12192906"/>
              <a:gd name="connsiteY122" fmla="*/ 466474 h 3682314"/>
              <a:gd name="connsiteX123" fmla="*/ 6097661 w 12192906"/>
              <a:gd name="connsiteY123" fmla="*/ 463542 h 3682314"/>
              <a:gd name="connsiteX124" fmla="*/ 6116838 w 12192906"/>
              <a:gd name="connsiteY124" fmla="*/ 460557 h 3682314"/>
              <a:gd name="connsiteX125" fmla="*/ 6120984 w 12192906"/>
              <a:gd name="connsiteY125" fmla="*/ 448774 h 3682314"/>
              <a:gd name="connsiteX126" fmla="*/ 6148942 w 12192906"/>
              <a:gd name="connsiteY126" fmla="*/ 436442 h 3682314"/>
              <a:gd name="connsiteX127" fmla="*/ 6229970 w 12192906"/>
              <a:gd name="connsiteY127" fmla="*/ 438540 h 3682314"/>
              <a:gd name="connsiteX128" fmla="*/ 6355201 w 12192906"/>
              <a:gd name="connsiteY128" fmla="*/ 434642 h 3682314"/>
              <a:gd name="connsiteX129" fmla="*/ 6456586 w 12192906"/>
              <a:gd name="connsiteY129" fmla="*/ 428047 h 3682314"/>
              <a:gd name="connsiteX130" fmla="*/ 6494018 w 12192906"/>
              <a:gd name="connsiteY130" fmla="*/ 414577 h 3682314"/>
              <a:gd name="connsiteX131" fmla="*/ 6547019 w 12192906"/>
              <a:gd name="connsiteY131" fmla="*/ 403139 h 3682314"/>
              <a:gd name="connsiteX132" fmla="*/ 6644256 w 12192906"/>
              <a:gd name="connsiteY132" fmla="*/ 438720 h 3682314"/>
              <a:gd name="connsiteX133" fmla="*/ 6829160 w 12192906"/>
              <a:gd name="connsiteY133" fmla="*/ 449881 h 3682314"/>
              <a:gd name="connsiteX134" fmla="*/ 6889589 w 12192906"/>
              <a:gd name="connsiteY134" fmla="*/ 447069 h 3682314"/>
              <a:gd name="connsiteX135" fmla="*/ 6926533 w 12192906"/>
              <a:gd name="connsiteY135" fmla="*/ 462420 h 3682314"/>
              <a:gd name="connsiteX0" fmla="*/ 6926533 w 12192906"/>
              <a:gd name="connsiteY0" fmla="*/ 462420 h 3682314"/>
              <a:gd name="connsiteX1" fmla="*/ 7095723 w 12192906"/>
              <a:gd name="connsiteY1" fmla="*/ 535662 h 3682314"/>
              <a:gd name="connsiteX2" fmla="*/ 7330015 w 12192906"/>
              <a:gd name="connsiteY2" fmla="*/ 554115 h 3682314"/>
              <a:gd name="connsiteX3" fmla="*/ 7689873 w 12192906"/>
              <a:gd name="connsiteY3" fmla="*/ 640278 h 3682314"/>
              <a:gd name="connsiteX4" fmla="*/ 7898312 w 12192906"/>
              <a:gd name="connsiteY4" fmla="*/ 639899 h 3682314"/>
              <a:gd name="connsiteX5" fmla="*/ 8037524 w 12192906"/>
              <a:gd name="connsiteY5" fmla="*/ 644918 h 3682314"/>
              <a:gd name="connsiteX6" fmla="*/ 8129905 w 12192906"/>
              <a:gd name="connsiteY6" fmla="*/ 616455 h 3682314"/>
              <a:gd name="connsiteX7" fmla="*/ 8343185 w 12192906"/>
              <a:gd name="connsiteY7" fmla="*/ 614986 h 3682314"/>
              <a:gd name="connsiteX8" fmla="*/ 8404103 w 12192906"/>
              <a:gd name="connsiteY8" fmla="*/ 608328 h 3682314"/>
              <a:gd name="connsiteX9" fmla="*/ 8518180 w 12192906"/>
              <a:gd name="connsiteY9" fmla="*/ 610089 h 3682314"/>
              <a:gd name="connsiteX10" fmla="*/ 8676290 w 12192906"/>
              <a:gd name="connsiteY10" fmla="*/ 582285 h 3682314"/>
              <a:gd name="connsiteX11" fmla="*/ 8695239 w 12192906"/>
              <a:gd name="connsiteY11" fmla="*/ 610739 h 3682314"/>
              <a:gd name="connsiteX12" fmla="*/ 8855611 w 12192906"/>
              <a:gd name="connsiteY12" fmla="*/ 620646 h 3682314"/>
              <a:gd name="connsiteX13" fmla="*/ 8964553 w 12192906"/>
              <a:gd name="connsiteY13" fmla="*/ 661948 h 3682314"/>
              <a:gd name="connsiteX14" fmla="*/ 9079968 w 12192906"/>
              <a:gd name="connsiteY14" fmla="*/ 680160 h 3682314"/>
              <a:gd name="connsiteX15" fmla="*/ 9108506 w 12192906"/>
              <a:gd name="connsiteY15" fmla="*/ 709009 h 3682314"/>
              <a:gd name="connsiteX16" fmla="*/ 9188229 w 12192906"/>
              <a:gd name="connsiteY16" fmla="*/ 747920 h 3682314"/>
              <a:gd name="connsiteX17" fmla="*/ 9249213 w 12192906"/>
              <a:gd name="connsiteY17" fmla="*/ 723399 h 3682314"/>
              <a:gd name="connsiteX18" fmla="*/ 9309761 w 12192906"/>
              <a:gd name="connsiteY18" fmla="*/ 743719 h 3682314"/>
              <a:gd name="connsiteX19" fmla="*/ 9390188 w 12192906"/>
              <a:gd name="connsiteY19" fmla="*/ 685361 h 3682314"/>
              <a:gd name="connsiteX20" fmla="*/ 9516107 w 12192906"/>
              <a:gd name="connsiteY20" fmla="*/ 673498 h 3682314"/>
              <a:gd name="connsiteX21" fmla="*/ 9755401 w 12192906"/>
              <a:gd name="connsiteY21" fmla="*/ 636593 h 3682314"/>
              <a:gd name="connsiteX22" fmla="*/ 9879576 w 12192906"/>
              <a:gd name="connsiteY22" fmla="*/ 625567 h 3682314"/>
              <a:gd name="connsiteX23" fmla="*/ 9917042 w 12192906"/>
              <a:gd name="connsiteY23" fmla="*/ 611203 h 3682314"/>
              <a:gd name="connsiteX24" fmla="*/ 10013409 w 12192906"/>
              <a:gd name="connsiteY24" fmla="*/ 575415 h 3682314"/>
              <a:gd name="connsiteX25" fmla="*/ 10067656 w 12192906"/>
              <a:gd name="connsiteY25" fmla="*/ 550997 h 3682314"/>
              <a:gd name="connsiteX26" fmla="*/ 10131785 w 12192906"/>
              <a:gd name="connsiteY26" fmla="*/ 523612 h 3682314"/>
              <a:gd name="connsiteX27" fmla="*/ 10249486 w 12192906"/>
              <a:gd name="connsiteY27" fmla="*/ 522381 h 3682314"/>
              <a:gd name="connsiteX28" fmla="*/ 10309934 w 12192906"/>
              <a:gd name="connsiteY28" fmla="*/ 492112 h 3682314"/>
              <a:gd name="connsiteX29" fmla="*/ 10431202 w 12192906"/>
              <a:gd name="connsiteY29" fmla="*/ 482656 h 3682314"/>
              <a:gd name="connsiteX30" fmla="*/ 10487751 w 12192906"/>
              <a:gd name="connsiteY30" fmla="*/ 475937 h 3682314"/>
              <a:gd name="connsiteX31" fmla="*/ 10557198 w 12192906"/>
              <a:gd name="connsiteY31" fmla="*/ 484833 h 3682314"/>
              <a:gd name="connsiteX32" fmla="*/ 10612454 w 12192906"/>
              <a:gd name="connsiteY32" fmla="*/ 486392 h 3682314"/>
              <a:gd name="connsiteX33" fmla="*/ 10625222 w 12192906"/>
              <a:gd name="connsiteY33" fmla="*/ 476934 h 3682314"/>
              <a:gd name="connsiteX34" fmla="*/ 10633161 w 12192906"/>
              <a:gd name="connsiteY34" fmla="*/ 476051 h 3682314"/>
              <a:gd name="connsiteX35" fmla="*/ 10645941 w 12192906"/>
              <a:gd name="connsiteY35" fmla="*/ 480333 h 3682314"/>
              <a:gd name="connsiteX36" fmla="*/ 10650422 w 12192906"/>
              <a:gd name="connsiteY36" fmla="*/ 474135 h 3682314"/>
              <a:gd name="connsiteX37" fmla="*/ 10656955 w 12192906"/>
              <a:gd name="connsiteY37" fmla="*/ 473411 h 3682314"/>
              <a:gd name="connsiteX38" fmla="*/ 10701610 w 12192906"/>
              <a:gd name="connsiteY38" fmla="*/ 469322 h 3682314"/>
              <a:gd name="connsiteX39" fmla="*/ 10770373 w 12192906"/>
              <a:gd name="connsiteY39" fmla="*/ 480655 h 3682314"/>
              <a:gd name="connsiteX40" fmla="*/ 10866744 w 12192906"/>
              <a:gd name="connsiteY40" fmla="*/ 491594 h 3682314"/>
              <a:gd name="connsiteX41" fmla="*/ 10996158 w 12192906"/>
              <a:gd name="connsiteY41" fmla="*/ 454817 h 3682314"/>
              <a:gd name="connsiteX42" fmla="*/ 11200979 w 12192906"/>
              <a:gd name="connsiteY42" fmla="*/ 210355 h 3682314"/>
              <a:gd name="connsiteX43" fmla="*/ 11282001 w 12192906"/>
              <a:gd name="connsiteY43" fmla="*/ 231373 h 3682314"/>
              <a:gd name="connsiteX44" fmla="*/ 11340051 w 12192906"/>
              <a:gd name="connsiteY44" fmla="*/ 260219 h 3682314"/>
              <a:gd name="connsiteX45" fmla="*/ 11439908 w 12192906"/>
              <a:gd name="connsiteY45" fmla="*/ 191138 h 3682314"/>
              <a:gd name="connsiteX46" fmla="*/ 11505708 w 12192906"/>
              <a:gd name="connsiteY46" fmla="*/ 172615 h 3682314"/>
              <a:gd name="connsiteX47" fmla="*/ 11564821 w 12192906"/>
              <a:gd name="connsiteY47" fmla="*/ 117977 h 3682314"/>
              <a:gd name="connsiteX48" fmla="*/ 11736623 w 12192906"/>
              <a:gd name="connsiteY48" fmla="*/ 77587 h 3682314"/>
              <a:gd name="connsiteX49" fmla="*/ 11886560 w 12192906"/>
              <a:gd name="connsiteY49" fmla="*/ 54657 h 3682314"/>
              <a:gd name="connsiteX50" fmla="*/ 11956589 w 12192906"/>
              <a:gd name="connsiteY50" fmla="*/ 29936 h 3682314"/>
              <a:gd name="connsiteX51" fmla="*/ 12040956 w 12192906"/>
              <a:gd name="connsiteY51" fmla="*/ 1843 h 3682314"/>
              <a:gd name="connsiteX52" fmla="*/ 12132006 w 12192906"/>
              <a:gd name="connsiteY52" fmla="*/ 21478 h 3682314"/>
              <a:gd name="connsiteX53" fmla="*/ 12192906 w 12192906"/>
              <a:gd name="connsiteY53" fmla="*/ 199697 h 3682314"/>
              <a:gd name="connsiteX54" fmla="*/ 12192000 w 12192906"/>
              <a:gd name="connsiteY54" fmla="*/ 406154 h 3682314"/>
              <a:gd name="connsiteX55" fmla="*/ 12192000 w 12192906"/>
              <a:gd name="connsiteY55" fmla="*/ 3682314 h 3682314"/>
              <a:gd name="connsiteX56" fmla="*/ 0 w 12192906"/>
              <a:gd name="connsiteY56" fmla="*/ 3682314 h 3682314"/>
              <a:gd name="connsiteX57" fmla="*/ 0 w 12192906"/>
              <a:gd name="connsiteY57" fmla="*/ 2659413 h 3682314"/>
              <a:gd name="connsiteX58" fmla="*/ 0 w 12192906"/>
              <a:gd name="connsiteY58" fmla="*/ 1663334 h 3682314"/>
              <a:gd name="connsiteX59" fmla="*/ 0 w 12192906"/>
              <a:gd name="connsiteY59" fmla="*/ 931504 h 3682314"/>
              <a:gd name="connsiteX60" fmla="*/ 76043 w 12192906"/>
              <a:gd name="connsiteY60" fmla="*/ 927141 h 3682314"/>
              <a:gd name="connsiteX61" fmla="*/ 156777 w 12192906"/>
              <a:gd name="connsiteY61" fmla="*/ 944903 h 3682314"/>
              <a:gd name="connsiteX62" fmla="*/ 390282 w 12192906"/>
              <a:gd name="connsiteY62" fmla="*/ 951627 h 3682314"/>
              <a:gd name="connsiteX63" fmla="*/ 441283 w 12192906"/>
              <a:gd name="connsiteY63" fmla="*/ 974657 h 3682314"/>
              <a:gd name="connsiteX64" fmla="*/ 479705 w 12192906"/>
              <a:gd name="connsiteY64" fmla="*/ 986392 h 3682314"/>
              <a:gd name="connsiteX65" fmla="*/ 766623 w 12192906"/>
              <a:gd name="connsiteY65" fmla="*/ 1033836 h 3682314"/>
              <a:gd name="connsiteX66" fmla="*/ 827314 w 12192906"/>
              <a:gd name="connsiteY66" fmla="*/ 1042841 h 3682314"/>
              <a:gd name="connsiteX67" fmla="*/ 968620 w 12192906"/>
              <a:gd name="connsiteY67" fmla="*/ 1050370 h 3682314"/>
              <a:gd name="connsiteX68" fmla="*/ 1045574 w 12192906"/>
              <a:gd name="connsiteY68" fmla="*/ 1017294 h 3682314"/>
              <a:gd name="connsiteX69" fmla="*/ 1350289 w 12192906"/>
              <a:gd name="connsiteY69" fmla="*/ 1052422 h 3682314"/>
              <a:gd name="connsiteX70" fmla="*/ 1499774 w 12192906"/>
              <a:gd name="connsiteY70" fmla="*/ 1023154 h 3682314"/>
              <a:gd name="connsiteX71" fmla="*/ 1629709 w 12192906"/>
              <a:gd name="connsiteY71" fmla="*/ 1098469 h 3682314"/>
              <a:gd name="connsiteX72" fmla="*/ 1640709 w 12192906"/>
              <a:gd name="connsiteY72" fmla="*/ 1102722 h 3682314"/>
              <a:gd name="connsiteX73" fmla="*/ 1645414 w 12192906"/>
              <a:gd name="connsiteY73" fmla="*/ 1100148 h 3682314"/>
              <a:gd name="connsiteX74" fmla="*/ 1676636 w 12192906"/>
              <a:gd name="connsiteY74" fmla="*/ 1085109 h 3682314"/>
              <a:gd name="connsiteX75" fmla="*/ 1737817 w 12192906"/>
              <a:gd name="connsiteY75" fmla="*/ 1087038 h 3682314"/>
              <a:gd name="connsiteX76" fmla="*/ 1862741 w 12192906"/>
              <a:gd name="connsiteY76" fmla="*/ 1080271 h 3682314"/>
              <a:gd name="connsiteX77" fmla="*/ 2063928 w 12192906"/>
              <a:gd name="connsiteY77" fmla="*/ 1048624 h 3682314"/>
              <a:gd name="connsiteX78" fmla="*/ 2380801 w 12192906"/>
              <a:gd name="connsiteY78" fmla="*/ 1010445 h 3682314"/>
              <a:gd name="connsiteX79" fmla="*/ 2648603 w 12192906"/>
              <a:gd name="connsiteY79" fmla="*/ 915754 h 3682314"/>
              <a:gd name="connsiteX80" fmla="*/ 2885593 w 12192906"/>
              <a:gd name="connsiteY80" fmla="*/ 923267 h 3682314"/>
              <a:gd name="connsiteX81" fmla="*/ 3039071 w 12192906"/>
              <a:gd name="connsiteY81" fmla="*/ 909034 h 3682314"/>
              <a:gd name="connsiteX82" fmla="*/ 3129193 w 12192906"/>
              <a:gd name="connsiteY82" fmla="*/ 893672 h 3682314"/>
              <a:gd name="connsiteX83" fmla="*/ 3160750 w 12192906"/>
              <a:gd name="connsiteY83" fmla="*/ 877083 h 3682314"/>
              <a:gd name="connsiteX84" fmla="*/ 3206618 w 12192906"/>
              <a:gd name="connsiteY84" fmla="*/ 861146 h 3682314"/>
              <a:gd name="connsiteX85" fmla="*/ 3285495 w 12192906"/>
              <a:gd name="connsiteY85" fmla="*/ 824698 h 3682314"/>
              <a:gd name="connsiteX86" fmla="*/ 3395074 w 12192906"/>
              <a:gd name="connsiteY86" fmla="*/ 790202 h 3682314"/>
              <a:gd name="connsiteX87" fmla="*/ 3486313 w 12192906"/>
              <a:gd name="connsiteY87" fmla="*/ 810994 h 3682314"/>
              <a:gd name="connsiteX88" fmla="*/ 3491586 w 12192906"/>
              <a:gd name="connsiteY88" fmla="*/ 801647 h 3682314"/>
              <a:gd name="connsiteX89" fmla="*/ 3548983 w 12192906"/>
              <a:gd name="connsiteY89" fmla="*/ 793603 h 3682314"/>
              <a:gd name="connsiteX90" fmla="*/ 3731729 w 12192906"/>
              <a:gd name="connsiteY90" fmla="*/ 802695 h 3682314"/>
              <a:gd name="connsiteX91" fmla="*/ 3861674 w 12192906"/>
              <a:gd name="connsiteY91" fmla="*/ 785444 h 3682314"/>
              <a:gd name="connsiteX92" fmla="*/ 3912797 w 12192906"/>
              <a:gd name="connsiteY92" fmla="*/ 788537 h 3682314"/>
              <a:gd name="connsiteX93" fmla="*/ 3975778 w 12192906"/>
              <a:gd name="connsiteY93" fmla="*/ 763860 h 3682314"/>
              <a:gd name="connsiteX94" fmla="*/ 4072288 w 12192906"/>
              <a:gd name="connsiteY94" fmla="*/ 711497 h 3682314"/>
              <a:gd name="connsiteX95" fmla="*/ 4110070 w 12192906"/>
              <a:gd name="connsiteY95" fmla="*/ 719041 h 3682314"/>
              <a:gd name="connsiteX96" fmla="*/ 4148272 w 12192906"/>
              <a:gd name="connsiteY96" fmla="*/ 715213 h 3682314"/>
              <a:gd name="connsiteX97" fmla="*/ 4233003 w 12192906"/>
              <a:gd name="connsiteY97" fmla="*/ 678746 h 3682314"/>
              <a:gd name="connsiteX98" fmla="*/ 4283653 w 12192906"/>
              <a:gd name="connsiteY98" fmla="*/ 665065 h 3682314"/>
              <a:gd name="connsiteX99" fmla="*/ 4420068 w 12192906"/>
              <a:gd name="connsiteY99" fmla="*/ 619712 h 3682314"/>
              <a:gd name="connsiteX100" fmla="*/ 4571121 w 12192906"/>
              <a:gd name="connsiteY100" fmla="*/ 559534 h 3682314"/>
              <a:gd name="connsiteX101" fmla="*/ 4620533 w 12192906"/>
              <a:gd name="connsiteY101" fmla="*/ 527568 h 3682314"/>
              <a:gd name="connsiteX102" fmla="*/ 4690258 w 12192906"/>
              <a:gd name="connsiteY102" fmla="*/ 513596 h 3682314"/>
              <a:gd name="connsiteX103" fmla="*/ 4731045 w 12192906"/>
              <a:gd name="connsiteY103" fmla="*/ 514158 h 3682314"/>
              <a:gd name="connsiteX104" fmla="*/ 4798884 w 12192906"/>
              <a:gd name="connsiteY104" fmla="*/ 466347 h 3682314"/>
              <a:gd name="connsiteX105" fmla="*/ 4828155 w 12192906"/>
              <a:gd name="connsiteY105" fmla="*/ 457116 h 3682314"/>
              <a:gd name="connsiteX106" fmla="*/ 4843504 w 12192906"/>
              <a:gd name="connsiteY106" fmla="*/ 449727 h 3682314"/>
              <a:gd name="connsiteX107" fmla="*/ 4853353 w 12192906"/>
              <a:gd name="connsiteY107" fmla="*/ 461294 h 3682314"/>
              <a:gd name="connsiteX108" fmla="*/ 4898297 w 12192906"/>
              <a:gd name="connsiteY108" fmla="*/ 454692 h 3682314"/>
              <a:gd name="connsiteX109" fmla="*/ 4905046 w 12192906"/>
              <a:gd name="connsiteY109" fmla="*/ 451919 h 3682314"/>
              <a:gd name="connsiteX110" fmla="*/ 4940803 w 12192906"/>
              <a:gd name="connsiteY110" fmla="*/ 461229 h 3682314"/>
              <a:gd name="connsiteX111" fmla="*/ 4958985 w 12192906"/>
              <a:gd name="connsiteY111" fmla="*/ 463511 h 3682314"/>
              <a:gd name="connsiteX112" fmla="*/ 4964720 w 12192906"/>
              <a:gd name="connsiteY112" fmla="*/ 469371 h 3682314"/>
              <a:gd name="connsiteX113" fmla="*/ 4991255 w 12192906"/>
              <a:gd name="connsiteY113" fmla="*/ 470092 h 3682314"/>
              <a:gd name="connsiteX114" fmla="*/ 4994077 w 12192906"/>
              <a:gd name="connsiteY114" fmla="*/ 468208 h 3682314"/>
              <a:gd name="connsiteX115" fmla="*/ 5016802 w 12192906"/>
              <a:gd name="connsiteY115" fmla="*/ 476119 h 3682314"/>
              <a:gd name="connsiteX116" fmla="*/ 5091319 w 12192906"/>
              <a:gd name="connsiteY116" fmla="*/ 491591 h 3682314"/>
              <a:gd name="connsiteX117" fmla="*/ 5259336 w 12192906"/>
              <a:gd name="connsiteY117" fmla="*/ 497256 h 3682314"/>
              <a:gd name="connsiteX118" fmla="*/ 5491971 w 12192906"/>
              <a:gd name="connsiteY118" fmla="*/ 501103 h 3682314"/>
              <a:gd name="connsiteX119" fmla="*/ 5865838 w 12192906"/>
              <a:gd name="connsiteY119" fmla="*/ 480781 h 3682314"/>
              <a:gd name="connsiteX120" fmla="*/ 5995823 w 12192906"/>
              <a:gd name="connsiteY120" fmla="*/ 459354 h 3682314"/>
              <a:gd name="connsiteX121" fmla="*/ 6052915 w 12192906"/>
              <a:gd name="connsiteY121" fmla="*/ 472074 h 3682314"/>
              <a:gd name="connsiteX122" fmla="*/ 6093124 w 12192906"/>
              <a:gd name="connsiteY122" fmla="*/ 466474 h 3682314"/>
              <a:gd name="connsiteX123" fmla="*/ 6097661 w 12192906"/>
              <a:gd name="connsiteY123" fmla="*/ 463542 h 3682314"/>
              <a:gd name="connsiteX124" fmla="*/ 6116838 w 12192906"/>
              <a:gd name="connsiteY124" fmla="*/ 460557 h 3682314"/>
              <a:gd name="connsiteX125" fmla="*/ 6120984 w 12192906"/>
              <a:gd name="connsiteY125" fmla="*/ 448774 h 3682314"/>
              <a:gd name="connsiteX126" fmla="*/ 6148942 w 12192906"/>
              <a:gd name="connsiteY126" fmla="*/ 436442 h 3682314"/>
              <a:gd name="connsiteX127" fmla="*/ 6229970 w 12192906"/>
              <a:gd name="connsiteY127" fmla="*/ 438540 h 3682314"/>
              <a:gd name="connsiteX128" fmla="*/ 6355201 w 12192906"/>
              <a:gd name="connsiteY128" fmla="*/ 434642 h 3682314"/>
              <a:gd name="connsiteX129" fmla="*/ 6456586 w 12192906"/>
              <a:gd name="connsiteY129" fmla="*/ 428047 h 3682314"/>
              <a:gd name="connsiteX130" fmla="*/ 6494018 w 12192906"/>
              <a:gd name="connsiteY130" fmla="*/ 414577 h 3682314"/>
              <a:gd name="connsiteX131" fmla="*/ 6547019 w 12192906"/>
              <a:gd name="connsiteY131" fmla="*/ 403139 h 3682314"/>
              <a:gd name="connsiteX132" fmla="*/ 6644256 w 12192906"/>
              <a:gd name="connsiteY132" fmla="*/ 438720 h 3682314"/>
              <a:gd name="connsiteX133" fmla="*/ 6829160 w 12192906"/>
              <a:gd name="connsiteY133" fmla="*/ 449881 h 3682314"/>
              <a:gd name="connsiteX134" fmla="*/ 6889589 w 12192906"/>
              <a:gd name="connsiteY134" fmla="*/ 447069 h 3682314"/>
              <a:gd name="connsiteX135" fmla="*/ 6926533 w 12192906"/>
              <a:gd name="connsiteY135" fmla="*/ 462420 h 3682314"/>
              <a:gd name="connsiteX0" fmla="*/ 6926533 w 12192906"/>
              <a:gd name="connsiteY0" fmla="*/ 462420 h 3682314"/>
              <a:gd name="connsiteX1" fmla="*/ 7095723 w 12192906"/>
              <a:gd name="connsiteY1" fmla="*/ 535662 h 3682314"/>
              <a:gd name="connsiteX2" fmla="*/ 7330015 w 12192906"/>
              <a:gd name="connsiteY2" fmla="*/ 554115 h 3682314"/>
              <a:gd name="connsiteX3" fmla="*/ 7689873 w 12192906"/>
              <a:gd name="connsiteY3" fmla="*/ 640278 h 3682314"/>
              <a:gd name="connsiteX4" fmla="*/ 7898312 w 12192906"/>
              <a:gd name="connsiteY4" fmla="*/ 639899 h 3682314"/>
              <a:gd name="connsiteX5" fmla="*/ 8037524 w 12192906"/>
              <a:gd name="connsiteY5" fmla="*/ 644918 h 3682314"/>
              <a:gd name="connsiteX6" fmla="*/ 8129905 w 12192906"/>
              <a:gd name="connsiteY6" fmla="*/ 616455 h 3682314"/>
              <a:gd name="connsiteX7" fmla="*/ 8343185 w 12192906"/>
              <a:gd name="connsiteY7" fmla="*/ 614986 h 3682314"/>
              <a:gd name="connsiteX8" fmla="*/ 8404103 w 12192906"/>
              <a:gd name="connsiteY8" fmla="*/ 608328 h 3682314"/>
              <a:gd name="connsiteX9" fmla="*/ 8518180 w 12192906"/>
              <a:gd name="connsiteY9" fmla="*/ 610089 h 3682314"/>
              <a:gd name="connsiteX10" fmla="*/ 8676290 w 12192906"/>
              <a:gd name="connsiteY10" fmla="*/ 582285 h 3682314"/>
              <a:gd name="connsiteX11" fmla="*/ 8695239 w 12192906"/>
              <a:gd name="connsiteY11" fmla="*/ 610739 h 3682314"/>
              <a:gd name="connsiteX12" fmla="*/ 8855611 w 12192906"/>
              <a:gd name="connsiteY12" fmla="*/ 620646 h 3682314"/>
              <a:gd name="connsiteX13" fmla="*/ 8964553 w 12192906"/>
              <a:gd name="connsiteY13" fmla="*/ 661948 h 3682314"/>
              <a:gd name="connsiteX14" fmla="*/ 9079968 w 12192906"/>
              <a:gd name="connsiteY14" fmla="*/ 680160 h 3682314"/>
              <a:gd name="connsiteX15" fmla="*/ 9108506 w 12192906"/>
              <a:gd name="connsiteY15" fmla="*/ 709009 h 3682314"/>
              <a:gd name="connsiteX16" fmla="*/ 9188229 w 12192906"/>
              <a:gd name="connsiteY16" fmla="*/ 747920 h 3682314"/>
              <a:gd name="connsiteX17" fmla="*/ 9249213 w 12192906"/>
              <a:gd name="connsiteY17" fmla="*/ 723399 h 3682314"/>
              <a:gd name="connsiteX18" fmla="*/ 9309761 w 12192906"/>
              <a:gd name="connsiteY18" fmla="*/ 743719 h 3682314"/>
              <a:gd name="connsiteX19" fmla="*/ 9390188 w 12192906"/>
              <a:gd name="connsiteY19" fmla="*/ 685361 h 3682314"/>
              <a:gd name="connsiteX20" fmla="*/ 9516107 w 12192906"/>
              <a:gd name="connsiteY20" fmla="*/ 673498 h 3682314"/>
              <a:gd name="connsiteX21" fmla="*/ 9755401 w 12192906"/>
              <a:gd name="connsiteY21" fmla="*/ 636593 h 3682314"/>
              <a:gd name="connsiteX22" fmla="*/ 9879576 w 12192906"/>
              <a:gd name="connsiteY22" fmla="*/ 625567 h 3682314"/>
              <a:gd name="connsiteX23" fmla="*/ 9917042 w 12192906"/>
              <a:gd name="connsiteY23" fmla="*/ 611203 h 3682314"/>
              <a:gd name="connsiteX24" fmla="*/ 10013409 w 12192906"/>
              <a:gd name="connsiteY24" fmla="*/ 575415 h 3682314"/>
              <a:gd name="connsiteX25" fmla="*/ 10067656 w 12192906"/>
              <a:gd name="connsiteY25" fmla="*/ 550997 h 3682314"/>
              <a:gd name="connsiteX26" fmla="*/ 10131785 w 12192906"/>
              <a:gd name="connsiteY26" fmla="*/ 523612 h 3682314"/>
              <a:gd name="connsiteX27" fmla="*/ 10249486 w 12192906"/>
              <a:gd name="connsiteY27" fmla="*/ 522381 h 3682314"/>
              <a:gd name="connsiteX28" fmla="*/ 10309934 w 12192906"/>
              <a:gd name="connsiteY28" fmla="*/ 492112 h 3682314"/>
              <a:gd name="connsiteX29" fmla="*/ 10431202 w 12192906"/>
              <a:gd name="connsiteY29" fmla="*/ 482656 h 3682314"/>
              <a:gd name="connsiteX30" fmla="*/ 10487751 w 12192906"/>
              <a:gd name="connsiteY30" fmla="*/ 475937 h 3682314"/>
              <a:gd name="connsiteX31" fmla="*/ 10557198 w 12192906"/>
              <a:gd name="connsiteY31" fmla="*/ 484833 h 3682314"/>
              <a:gd name="connsiteX32" fmla="*/ 10612454 w 12192906"/>
              <a:gd name="connsiteY32" fmla="*/ 486392 h 3682314"/>
              <a:gd name="connsiteX33" fmla="*/ 10625222 w 12192906"/>
              <a:gd name="connsiteY33" fmla="*/ 476934 h 3682314"/>
              <a:gd name="connsiteX34" fmla="*/ 10633161 w 12192906"/>
              <a:gd name="connsiteY34" fmla="*/ 476051 h 3682314"/>
              <a:gd name="connsiteX35" fmla="*/ 10645941 w 12192906"/>
              <a:gd name="connsiteY35" fmla="*/ 480333 h 3682314"/>
              <a:gd name="connsiteX36" fmla="*/ 10650422 w 12192906"/>
              <a:gd name="connsiteY36" fmla="*/ 474135 h 3682314"/>
              <a:gd name="connsiteX37" fmla="*/ 10656955 w 12192906"/>
              <a:gd name="connsiteY37" fmla="*/ 473411 h 3682314"/>
              <a:gd name="connsiteX38" fmla="*/ 10701610 w 12192906"/>
              <a:gd name="connsiteY38" fmla="*/ 469322 h 3682314"/>
              <a:gd name="connsiteX39" fmla="*/ 10770373 w 12192906"/>
              <a:gd name="connsiteY39" fmla="*/ 480655 h 3682314"/>
              <a:gd name="connsiteX40" fmla="*/ 10866744 w 12192906"/>
              <a:gd name="connsiteY40" fmla="*/ 491594 h 3682314"/>
              <a:gd name="connsiteX41" fmla="*/ 10996158 w 12192906"/>
              <a:gd name="connsiteY41" fmla="*/ 454817 h 3682314"/>
              <a:gd name="connsiteX42" fmla="*/ 11200979 w 12192906"/>
              <a:gd name="connsiteY42" fmla="*/ 210355 h 3682314"/>
              <a:gd name="connsiteX43" fmla="*/ 11282001 w 12192906"/>
              <a:gd name="connsiteY43" fmla="*/ 231373 h 3682314"/>
              <a:gd name="connsiteX44" fmla="*/ 11366555 w 12192906"/>
              <a:gd name="connsiteY44" fmla="*/ 180881 h 3682314"/>
              <a:gd name="connsiteX45" fmla="*/ 11439908 w 12192906"/>
              <a:gd name="connsiteY45" fmla="*/ 191138 h 3682314"/>
              <a:gd name="connsiteX46" fmla="*/ 11505708 w 12192906"/>
              <a:gd name="connsiteY46" fmla="*/ 172615 h 3682314"/>
              <a:gd name="connsiteX47" fmla="*/ 11564821 w 12192906"/>
              <a:gd name="connsiteY47" fmla="*/ 117977 h 3682314"/>
              <a:gd name="connsiteX48" fmla="*/ 11736623 w 12192906"/>
              <a:gd name="connsiteY48" fmla="*/ 77587 h 3682314"/>
              <a:gd name="connsiteX49" fmla="*/ 11886560 w 12192906"/>
              <a:gd name="connsiteY49" fmla="*/ 54657 h 3682314"/>
              <a:gd name="connsiteX50" fmla="*/ 11956589 w 12192906"/>
              <a:gd name="connsiteY50" fmla="*/ 29936 h 3682314"/>
              <a:gd name="connsiteX51" fmla="*/ 12040956 w 12192906"/>
              <a:gd name="connsiteY51" fmla="*/ 1843 h 3682314"/>
              <a:gd name="connsiteX52" fmla="*/ 12132006 w 12192906"/>
              <a:gd name="connsiteY52" fmla="*/ 21478 h 3682314"/>
              <a:gd name="connsiteX53" fmla="*/ 12192906 w 12192906"/>
              <a:gd name="connsiteY53" fmla="*/ 199697 h 3682314"/>
              <a:gd name="connsiteX54" fmla="*/ 12192000 w 12192906"/>
              <a:gd name="connsiteY54" fmla="*/ 406154 h 3682314"/>
              <a:gd name="connsiteX55" fmla="*/ 12192000 w 12192906"/>
              <a:gd name="connsiteY55" fmla="*/ 3682314 h 3682314"/>
              <a:gd name="connsiteX56" fmla="*/ 0 w 12192906"/>
              <a:gd name="connsiteY56" fmla="*/ 3682314 h 3682314"/>
              <a:gd name="connsiteX57" fmla="*/ 0 w 12192906"/>
              <a:gd name="connsiteY57" fmla="*/ 2659413 h 3682314"/>
              <a:gd name="connsiteX58" fmla="*/ 0 w 12192906"/>
              <a:gd name="connsiteY58" fmla="*/ 1663334 h 3682314"/>
              <a:gd name="connsiteX59" fmla="*/ 0 w 12192906"/>
              <a:gd name="connsiteY59" fmla="*/ 931504 h 3682314"/>
              <a:gd name="connsiteX60" fmla="*/ 76043 w 12192906"/>
              <a:gd name="connsiteY60" fmla="*/ 927141 h 3682314"/>
              <a:gd name="connsiteX61" fmla="*/ 156777 w 12192906"/>
              <a:gd name="connsiteY61" fmla="*/ 944903 h 3682314"/>
              <a:gd name="connsiteX62" fmla="*/ 390282 w 12192906"/>
              <a:gd name="connsiteY62" fmla="*/ 951627 h 3682314"/>
              <a:gd name="connsiteX63" fmla="*/ 441283 w 12192906"/>
              <a:gd name="connsiteY63" fmla="*/ 974657 h 3682314"/>
              <a:gd name="connsiteX64" fmla="*/ 479705 w 12192906"/>
              <a:gd name="connsiteY64" fmla="*/ 986392 h 3682314"/>
              <a:gd name="connsiteX65" fmla="*/ 766623 w 12192906"/>
              <a:gd name="connsiteY65" fmla="*/ 1033836 h 3682314"/>
              <a:gd name="connsiteX66" fmla="*/ 827314 w 12192906"/>
              <a:gd name="connsiteY66" fmla="*/ 1042841 h 3682314"/>
              <a:gd name="connsiteX67" fmla="*/ 968620 w 12192906"/>
              <a:gd name="connsiteY67" fmla="*/ 1050370 h 3682314"/>
              <a:gd name="connsiteX68" fmla="*/ 1045574 w 12192906"/>
              <a:gd name="connsiteY68" fmla="*/ 1017294 h 3682314"/>
              <a:gd name="connsiteX69" fmla="*/ 1350289 w 12192906"/>
              <a:gd name="connsiteY69" fmla="*/ 1052422 h 3682314"/>
              <a:gd name="connsiteX70" fmla="*/ 1499774 w 12192906"/>
              <a:gd name="connsiteY70" fmla="*/ 1023154 h 3682314"/>
              <a:gd name="connsiteX71" fmla="*/ 1629709 w 12192906"/>
              <a:gd name="connsiteY71" fmla="*/ 1098469 h 3682314"/>
              <a:gd name="connsiteX72" fmla="*/ 1640709 w 12192906"/>
              <a:gd name="connsiteY72" fmla="*/ 1102722 h 3682314"/>
              <a:gd name="connsiteX73" fmla="*/ 1645414 w 12192906"/>
              <a:gd name="connsiteY73" fmla="*/ 1100148 h 3682314"/>
              <a:gd name="connsiteX74" fmla="*/ 1676636 w 12192906"/>
              <a:gd name="connsiteY74" fmla="*/ 1085109 h 3682314"/>
              <a:gd name="connsiteX75" fmla="*/ 1737817 w 12192906"/>
              <a:gd name="connsiteY75" fmla="*/ 1087038 h 3682314"/>
              <a:gd name="connsiteX76" fmla="*/ 1862741 w 12192906"/>
              <a:gd name="connsiteY76" fmla="*/ 1080271 h 3682314"/>
              <a:gd name="connsiteX77" fmla="*/ 2063928 w 12192906"/>
              <a:gd name="connsiteY77" fmla="*/ 1048624 h 3682314"/>
              <a:gd name="connsiteX78" fmla="*/ 2380801 w 12192906"/>
              <a:gd name="connsiteY78" fmla="*/ 1010445 h 3682314"/>
              <a:gd name="connsiteX79" fmla="*/ 2648603 w 12192906"/>
              <a:gd name="connsiteY79" fmla="*/ 915754 h 3682314"/>
              <a:gd name="connsiteX80" fmla="*/ 2885593 w 12192906"/>
              <a:gd name="connsiteY80" fmla="*/ 923267 h 3682314"/>
              <a:gd name="connsiteX81" fmla="*/ 3039071 w 12192906"/>
              <a:gd name="connsiteY81" fmla="*/ 909034 h 3682314"/>
              <a:gd name="connsiteX82" fmla="*/ 3129193 w 12192906"/>
              <a:gd name="connsiteY82" fmla="*/ 893672 h 3682314"/>
              <a:gd name="connsiteX83" fmla="*/ 3160750 w 12192906"/>
              <a:gd name="connsiteY83" fmla="*/ 877083 h 3682314"/>
              <a:gd name="connsiteX84" fmla="*/ 3206618 w 12192906"/>
              <a:gd name="connsiteY84" fmla="*/ 861146 h 3682314"/>
              <a:gd name="connsiteX85" fmla="*/ 3285495 w 12192906"/>
              <a:gd name="connsiteY85" fmla="*/ 824698 h 3682314"/>
              <a:gd name="connsiteX86" fmla="*/ 3395074 w 12192906"/>
              <a:gd name="connsiteY86" fmla="*/ 790202 h 3682314"/>
              <a:gd name="connsiteX87" fmla="*/ 3486313 w 12192906"/>
              <a:gd name="connsiteY87" fmla="*/ 810994 h 3682314"/>
              <a:gd name="connsiteX88" fmla="*/ 3491586 w 12192906"/>
              <a:gd name="connsiteY88" fmla="*/ 801647 h 3682314"/>
              <a:gd name="connsiteX89" fmla="*/ 3548983 w 12192906"/>
              <a:gd name="connsiteY89" fmla="*/ 793603 h 3682314"/>
              <a:gd name="connsiteX90" fmla="*/ 3731729 w 12192906"/>
              <a:gd name="connsiteY90" fmla="*/ 802695 h 3682314"/>
              <a:gd name="connsiteX91" fmla="*/ 3861674 w 12192906"/>
              <a:gd name="connsiteY91" fmla="*/ 785444 h 3682314"/>
              <a:gd name="connsiteX92" fmla="*/ 3912797 w 12192906"/>
              <a:gd name="connsiteY92" fmla="*/ 788537 h 3682314"/>
              <a:gd name="connsiteX93" fmla="*/ 3975778 w 12192906"/>
              <a:gd name="connsiteY93" fmla="*/ 763860 h 3682314"/>
              <a:gd name="connsiteX94" fmla="*/ 4072288 w 12192906"/>
              <a:gd name="connsiteY94" fmla="*/ 711497 h 3682314"/>
              <a:gd name="connsiteX95" fmla="*/ 4110070 w 12192906"/>
              <a:gd name="connsiteY95" fmla="*/ 719041 h 3682314"/>
              <a:gd name="connsiteX96" fmla="*/ 4148272 w 12192906"/>
              <a:gd name="connsiteY96" fmla="*/ 715213 h 3682314"/>
              <a:gd name="connsiteX97" fmla="*/ 4233003 w 12192906"/>
              <a:gd name="connsiteY97" fmla="*/ 678746 h 3682314"/>
              <a:gd name="connsiteX98" fmla="*/ 4283653 w 12192906"/>
              <a:gd name="connsiteY98" fmla="*/ 665065 h 3682314"/>
              <a:gd name="connsiteX99" fmla="*/ 4420068 w 12192906"/>
              <a:gd name="connsiteY99" fmla="*/ 619712 h 3682314"/>
              <a:gd name="connsiteX100" fmla="*/ 4571121 w 12192906"/>
              <a:gd name="connsiteY100" fmla="*/ 559534 h 3682314"/>
              <a:gd name="connsiteX101" fmla="*/ 4620533 w 12192906"/>
              <a:gd name="connsiteY101" fmla="*/ 527568 h 3682314"/>
              <a:gd name="connsiteX102" fmla="*/ 4690258 w 12192906"/>
              <a:gd name="connsiteY102" fmla="*/ 513596 h 3682314"/>
              <a:gd name="connsiteX103" fmla="*/ 4731045 w 12192906"/>
              <a:gd name="connsiteY103" fmla="*/ 514158 h 3682314"/>
              <a:gd name="connsiteX104" fmla="*/ 4798884 w 12192906"/>
              <a:gd name="connsiteY104" fmla="*/ 466347 h 3682314"/>
              <a:gd name="connsiteX105" fmla="*/ 4828155 w 12192906"/>
              <a:gd name="connsiteY105" fmla="*/ 457116 h 3682314"/>
              <a:gd name="connsiteX106" fmla="*/ 4843504 w 12192906"/>
              <a:gd name="connsiteY106" fmla="*/ 449727 h 3682314"/>
              <a:gd name="connsiteX107" fmla="*/ 4853353 w 12192906"/>
              <a:gd name="connsiteY107" fmla="*/ 461294 h 3682314"/>
              <a:gd name="connsiteX108" fmla="*/ 4898297 w 12192906"/>
              <a:gd name="connsiteY108" fmla="*/ 454692 h 3682314"/>
              <a:gd name="connsiteX109" fmla="*/ 4905046 w 12192906"/>
              <a:gd name="connsiteY109" fmla="*/ 451919 h 3682314"/>
              <a:gd name="connsiteX110" fmla="*/ 4940803 w 12192906"/>
              <a:gd name="connsiteY110" fmla="*/ 461229 h 3682314"/>
              <a:gd name="connsiteX111" fmla="*/ 4958985 w 12192906"/>
              <a:gd name="connsiteY111" fmla="*/ 463511 h 3682314"/>
              <a:gd name="connsiteX112" fmla="*/ 4964720 w 12192906"/>
              <a:gd name="connsiteY112" fmla="*/ 469371 h 3682314"/>
              <a:gd name="connsiteX113" fmla="*/ 4991255 w 12192906"/>
              <a:gd name="connsiteY113" fmla="*/ 470092 h 3682314"/>
              <a:gd name="connsiteX114" fmla="*/ 4994077 w 12192906"/>
              <a:gd name="connsiteY114" fmla="*/ 468208 h 3682314"/>
              <a:gd name="connsiteX115" fmla="*/ 5016802 w 12192906"/>
              <a:gd name="connsiteY115" fmla="*/ 476119 h 3682314"/>
              <a:gd name="connsiteX116" fmla="*/ 5091319 w 12192906"/>
              <a:gd name="connsiteY116" fmla="*/ 491591 h 3682314"/>
              <a:gd name="connsiteX117" fmla="*/ 5259336 w 12192906"/>
              <a:gd name="connsiteY117" fmla="*/ 497256 h 3682314"/>
              <a:gd name="connsiteX118" fmla="*/ 5491971 w 12192906"/>
              <a:gd name="connsiteY118" fmla="*/ 501103 h 3682314"/>
              <a:gd name="connsiteX119" fmla="*/ 5865838 w 12192906"/>
              <a:gd name="connsiteY119" fmla="*/ 480781 h 3682314"/>
              <a:gd name="connsiteX120" fmla="*/ 5995823 w 12192906"/>
              <a:gd name="connsiteY120" fmla="*/ 459354 h 3682314"/>
              <a:gd name="connsiteX121" fmla="*/ 6052915 w 12192906"/>
              <a:gd name="connsiteY121" fmla="*/ 472074 h 3682314"/>
              <a:gd name="connsiteX122" fmla="*/ 6093124 w 12192906"/>
              <a:gd name="connsiteY122" fmla="*/ 466474 h 3682314"/>
              <a:gd name="connsiteX123" fmla="*/ 6097661 w 12192906"/>
              <a:gd name="connsiteY123" fmla="*/ 463542 h 3682314"/>
              <a:gd name="connsiteX124" fmla="*/ 6116838 w 12192906"/>
              <a:gd name="connsiteY124" fmla="*/ 460557 h 3682314"/>
              <a:gd name="connsiteX125" fmla="*/ 6120984 w 12192906"/>
              <a:gd name="connsiteY125" fmla="*/ 448774 h 3682314"/>
              <a:gd name="connsiteX126" fmla="*/ 6148942 w 12192906"/>
              <a:gd name="connsiteY126" fmla="*/ 436442 h 3682314"/>
              <a:gd name="connsiteX127" fmla="*/ 6229970 w 12192906"/>
              <a:gd name="connsiteY127" fmla="*/ 438540 h 3682314"/>
              <a:gd name="connsiteX128" fmla="*/ 6355201 w 12192906"/>
              <a:gd name="connsiteY128" fmla="*/ 434642 h 3682314"/>
              <a:gd name="connsiteX129" fmla="*/ 6456586 w 12192906"/>
              <a:gd name="connsiteY129" fmla="*/ 428047 h 3682314"/>
              <a:gd name="connsiteX130" fmla="*/ 6494018 w 12192906"/>
              <a:gd name="connsiteY130" fmla="*/ 414577 h 3682314"/>
              <a:gd name="connsiteX131" fmla="*/ 6547019 w 12192906"/>
              <a:gd name="connsiteY131" fmla="*/ 403139 h 3682314"/>
              <a:gd name="connsiteX132" fmla="*/ 6644256 w 12192906"/>
              <a:gd name="connsiteY132" fmla="*/ 438720 h 3682314"/>
              <a:gd name="connsiteX133" fmla="*/ 6829160 w 12192906"/>
              <a:gd name="connsiteY133" fmla="*/ 449881 h 3682314"/>
              <a:gd name="connsiteX134" fmla="*/ 6889589 w 12192906"/>
              <a:gd name="connsiteY134" fmla="*/ 447069 h 3682314"/>
              <a:gd name="connsiteX135" fmla="*/ 6926533 w 12192906"/>
              <a:gd name="connsiteY135" fmla="*/ 462420 h 3682314"/>
              <a:gd name="connsiteX0" fmla="*/ 6926533 w 12192906"/>
              <a:gd name="connsiteY0" fmla="*/ 462420 h 3682314"/>
              <a:gd name="connsiteX1" fmla="*/ 7095723 w 12192906"/>
              <a:gd name="connsiteY1" fmla="*/ 535662 h 3682314"/>
              <a:gd name="connsiteX2" fmla="*/ 7330015 w 12192906"/>
              <a:gd name="connsiteY2" fmla="*/ 554115 h 3682314"/>
              <a:gd name="connsiteX3" fmla="*/ 7689873 w 12192906"/>
              <a:gd name="connsiteY3" fmla="*/ 640278 h 3682314"/>
              <a:gd name="connsiteX4" fmla="*/ 7898312 w 12192906"/>
              <a:gd name="connsiteY4" fmla="*/ 639899 h 3682314"/>
              <a:gd name="connsiteX5" fmla="*/ 8037524 w 12192906"/>
              <a:gd name="connsiteY5" fmla="*/ 644918 h 3682314"/>
              <a:gd name="connsiteX6" fmla="*/ 8129905 w 12192906"/>
              <a:gd name="connsiteY6" fmla="*/ 616455 h 3682314"/>
              <a:gd name="connsiteX7" fmla="*/ 8343185 w 12192906"/>
              <a:gd name="connsiteY7" fmla="*/ 614986 h 3682314"/>
              <a:gd name="connsiteX8" fmla="*/ 8404103 w 12192906"/>
              <a:gd name="connsiteY8" fmla="*/ 608328 h 3682314"/>
              <a:gd name="connsiteX9" fmla="*/ 8518180 w 12192906"/>
              <a:gd name="connsiteY9" fmla="*/ 610089 h 3682314"/>
              <a:gd name="connsiteX10" fmla="*/ 8676290 w 12192906"/>
              <a:gd name="connsiteY10" fmla="*/ 582285 h 3682314"/>
              <a:gd name="connsiteX11" fmla="*/ 8695239 w 12192906"/>
              <a:gd name="connsiteY11" fmla="*/ 610739 h 3682314"/>
              <a:gd name="connsiteX12" fmla="*/ 8855611 w 12192906"/>
              <a:gd name="connsiteY12" fmla="*/ 620646 h 3682314"/>
              <a:gd name="connsiteX13" fmla="*/ 8964553 w 12192906"/>
              <a:gd name="connsiteY13" fmla="*/ 661948 h 3682314"/>
              <a:gd name="connsiteX14" fmla="*/ 9079968 w 12192906"/>
              <a:gd name="connsiteY14" fmla="*/ 680160 h 3682314"/>
              <a:gd name="connsiteX15" fmla="*/ 9108506 w 12192906"/>
              <a:gd name="connsiteY15" fmla="*/ 709009 h 3682314"/>
              <a:gd name="connsiteX16" fmla="*/ 9188229 w 12192906"/>
              <a:gd name="connsiteY16" fmla="*/ 747920 h 3682314"/>
              <a:gd name="connsiteX17" fmla="*/ 9249213 w 12192906"/>
              <a:gd name="connsiteY17" fmla="*/ 723399 h 3682314"/>
              <a:gd name="connsiteX18" fmla="*/ 9309761 w 12192906"/>
              <a:gd name="connsiteY18" fmla="*/ 743719 h 3682314"/>
              <a:gd name="connsiteX19" fmla="*/ 9390188 w 12192906"/>
              <a:gd name="connsiteY19" fmla="*/ 685361 h 3682314"/>
              <a:gd name="connsiteX20" fmla="*/ 9516107 w 12192906"/>
              <a:gd name="connsiteY20" fmla="*/ 673498 h 3682314"/>
              <a:gd name="connsiteX21" fmla="*/ 9755401 w 12192906"/>
              <a:gd name="connsiteY21" fmla="*/ 636593 h 3682314"/>
              <a:gd name="connsiteX22" fmla="*/ 9879576 w 12192906"/>
              <a:gd name="connsiteY22" fmla="*/ 625567 h 3682314"/>
              <a:gd name="connsiteX23" fmla="*/ 9917042 w 12192906"/>
              <a:gd name="connsiteY23" fmla="*/ 611203 h 3682314"/>
              <a:gd name="connsiteX24" fmla="*/ 10013409 w 12192906"/>
              <a:gd name="connsiteY24" fmla="*/ 575415 h 3682314"/>
              <a:gd name="connsiteX25" fmla="*/ 10067656 w 12192906"/>
              <a:gd name="connsiteY25" fmla="*/ 550997 h 3682314"/>
              <a:gd name="connsiteX26" fmla="*/ 10131785 w 12192906"/>
              <a:gd name="connsiteY26" fmla="*/ 523612 h 3682314"/>
              <a:gd name="connsiteX27" fmla="*/ 10249486 w 12192906"/>
              <a:gd name="connsiteY27" fmla="*/ 522381 h 3682314"/>
              <a:gd name="connsiteX28" fmla="*/ 10309934 w 12192906"/>
              <a:gd name="connsiteY28" fmla="*/ 492112 h 3682314"/>
              <a:gd name="connsiteX29" fmla="*/ 10431202 w 12192906"/>
              <a:gd name="connsiteY29" fmla="*/ 482656 h 3682314"/>
              <a:gd name="connsiteX30" fmla="*/ 10487751 w 12192906"/>
              <a:gd name="connsiteY30" fmla="*/ 475937 h 3682314"/>
              <a:gd name="connsiteX31" fmla="*/ 10557198 w 12192906"/>
              <a:gd name="connsiteY31" fmla="*/ 484833 h 3682314"/>
              <a:gd name="connsiteX32" fmla="*/ 10612454 w 12192906"/>
              <a:gd name="connsiteY32" fmla="*/ 486392 h 3682314"/>
              <a:gd name="connsiteX33" fmla="*/ 10625222 w 12192906"/>
              <a:gd name="connsiteY33" fmla="*/ 476934 h 3682314"/>
              <a:gd name="connsiteX34" fmla="*/ 10633161 w 12192906"/>
              <a:gd name="connsiteY34" fmla="*/ 476051 h 3682314"/>
              <a:gd name="connsiteX35" fmla="*/ 10645941 w 12192906"/>
              <a:gd name="connsiteY35" fmla="*/ 480333 h 3682314"/>
              <a:gd name="connsiteX36" fmla="*/ 10650422 w 12192906"/>
              <a:gd name="connsiteY36" fmla="*/ 474135 h 3682314"/>
              <a:gd name="connsiteX37" fmla="*/ 10656955 w 12192906"/>
              <a:gd name="connsiteY37" fmla="*/ 473411 h 3682314"/>
              <a:gd name="connsiteX38" fmla="*/ 10701610 w 12192906"/>
              <a:gd name="connsiteY38" fmla="*/ 469322 h 3682314"/>
              <a:gd name="connsiteX39" fmla="*/ 10770373 w 12192906"/>
              <a:gd name="connsiteY39" fmla="*/ 480655 h 3682314"/>
              <a:gd name="connsiteX40" fmla="*/ 10866744 w 12192906"/>
              <a:gd name="connsiteY40" fmla="*/ 491594 h 3682314"/>
              <a:gd name="connsiteX41" fmla="*/ 10996158 w 12192906"/>
              <a:gd name="connsiteY41" fmla="*/ 454817 h 3682314"/>
              <a:gd name="connsiteX42" fmla="*/ 11200979 w 12192906"/>
              <a:gd name="connsiteY42" fmla="*/ 210355 h 3682314"/>
              <a:gd name="connsiteX43" fmla="*/ 11282001 w 12192906"/>
              <a:gd name="connsiteY43" fmla="*/ 185091 h 3682314"/>
              <a:gd name="connsiteX44" fmla="*/ 11366555 w 12192906"/>
              <a:gd name="connsiteY44" fmla="*/ 180881 h 3682314"/>
              <a:gd name="connsiteX45" fmla="*/ 11439908 w 12192906"/>
              <a:gd name="connsiteY45" fmla="*/ 191138 h 3682314"/>
              <a:gd name="connsiteX46" fmla="*/ 11505708 w 12192906"/>
              <a:gd name="connsiteY46" fmla="*/ 172615 h 3682314"/>
              <a:gd name="connsiteX47" fmla="*/ 11564821 w 12192906"/>
              <a:gd name="connsiteY47" fmla="*/ 117977 h 3682314"/>
              <a:gd name="connsiteX48" fmla="*/ 11736623 w 12192906"/>
              <a:gd name="connsiteY48" fmla="*/ 77587 h 3682314"/>
              <a:gd name="connsiteX49" fmla="*/ 11886560 w 12192906"/>
              <a:gd name="connsiteY49" fmla="*/ 54657 h 3682314"/>
              <a:gd name="connsiteX50" fmla="*/ 11956589 w 12192906"/>
              <a:gd name="connsiteY50" fmla="*/ 29936 h 3682314"/>
              <a:gd name="connsiteX51" fmla="*/ 12040956 w 12192906"/>
              <a:gd name="connsiteY51" fmla="*/ 1843 h 3682314"/>
              <a:gd name="connsiteX52" fmla="*/ 12132006 w 12192906"/>
              <a:gd name="connsiteY52" fmla="*/ 21478 h 3682314"/>
              <a:gd name="connsiteX53" fmla="*/ 12192906 w 12192906"/>
              <a:gd name="connsiteY53" fmla="*/ 199697 h 3682314"/>
              <a:gd name="connsiteX54" fmla="*/ 12192000 w 12192906"/>
              <a:gd name="connsiteY54" fmla="*/ 406154 h 3682314"/>
              <a:gd name="connsiteX55" fmla="*/ 12192000 w 12192906"/>
              <a:gd name="connsiteY55" fmla="*/ 3682314 h 3682314"/>
              <a:gd name="connsiteX56" fmla="*/ 0 w 12192906"/>
              <a:gd name="connsiteY56" fmla="*/ 3682314 h 3682314"/>
              <a:gd name="connsiteX57" fmla="*/ 0 w 12192906"/>
              <a:gd name="connsiteY57" fmla="*/ 2659413 h 3682314"/>
              <a:gd name="connsiteX58" fmla="*/ 0 w 12192906"/>
              <a:gd name="connsiteY58" fmla="*/ 1663334 h 3682314"/>
              <a:gd name="connsiteX59" fmla="*/ 0 w 12192906"/>
              <a:gd name="connsiteY59" fmla="*/ 931504 h 3682314"/>
              <a:gd name="connsiteX60" fmla="*/ 76043 w 12192906"/>
              <a:gd name="connsiteY60" fmla="*/ 927141 h 3682314"/>
              <a:gd name="connsiteX61" fmla="*/ 156777 w 12192906"/>
              <a:gd name="connsiteY61" fmla="*/ 944903 h 3682314"/>
              <a:gd name="connsiteX62" fmla="*/ 390282 w 12192906"/>
              <a:gd name="connsiteY62" fmla="*/ 951627 h 3682314"/>
              <a:gd name="connsiteX63" fmla="*/ 441283 w 12192906"/>
              <a:gd name="connsiteY63" fmla="*/ 974657 h 3682314"/>
              <a:gd name="connsiteX64" fmla="*/ 479705 w 12192906"/>
              <a:gd name="connsiteY64" fmla="*/ 986392 h 3682314"/>
              <a:gd name="connsiteX65" fmla="*/ 766623 w 12192906"/>
              <a:gd name="connsiteY65" fmla="*/ 1033836 h 3682314"/>
              <a:gd name="connsiteX66" fmla="*/ 827314 w 12192906"/>
              <a:gd name="connsiteY66" fmla="*/ 1042841 h 3682314"/>
              <a:gd name="connsiteX67" fmla="*/ 968620 w 12192906"/>
              <a:gd name="connsiteY67" fmla="*/ 1050370 h 3682314"/>
              <a:gd name="connsiteX68" fmla="*/ 1045574 w 12192906"/>
              <a:gd name="connsiteY68" fmla="*/ 1017294 h 3682314"/>
              <a:gd name="connsiteX69" fmla="*/ 1350289 w 12192906"/>
              <a:gd name="connsiteY69" fmla="*/ 1052422 h 3682314"/>
              <a:gd name="connsiteX70" fmla="*/ 1499774 w 12192906"/>
              <a:gd name="connsiteY70" fmla="*/ 1023154 h 3682314"/>
              <a:gd name="connsiteX71" fmla="*/ 1629709 w 12192906"/>
              <a:gd name="connsiteY71" fmla="*/ 1098469 h 3682314"/>
              <a:gd name="connsiteX72" fmla="*/ 1640709 w 12192906"/>
              <a:gd name="connsiteY72" fmla="*/ 1102722 h 3682314"/>
              <a:gd name="connsiteX73" fmla="*/ 1645414 w 12192906"/>
              <a:gd name="connsiteY73" fmla="*/ 1100148 h 3682314"/>
              <a:gd name="connsiteX74" fmla="*/ 1676636 w 12192906"/>
              <a:gd name="connsiteY74" fmla="*/ 1085109 h 3682314"/>
              <a:gd name="connsiteX75" fmla="*/ 1737817 w 12192906"/>
              <a:gd name="connsiteY75" fmla="*/ 1087038 h 3682314"/>
              <a:gd name="connsiteX76" fmla="*/ 1862741 w 12192906"/>
              <a:gd name="connsiteY76" fmla="*/ 1080271 h 3682314"/>
              <a:gd name="connsiteX77" fmla="*/ 2063928 w 12192906"/>
              <a:gd name="connsiteY77" fmla="*/ 1048624 h 3682314"/>
              <a:gd name="connsiteX78" fmla="*/ 2380801 w 12192906"/>
              <a:gd name="connsiteY78" fmla="*/ 1010445 h 3682314"/>
              <a:gd name="connsiteX79" fmla="*/ 2648603 w 12192906"/>
              <a:gd name="connsiteY79" fmla="*/ 915754 h 3682314"/>
              <a:gd name="connsiteX80" fmla="*/ 2885593 w 12192906"/>
              <a:gd name="connsiteY80" fmla="*/ 923267 h 3682314"/>
              <a:gd name="connsiteX81" fmla="*/ 3039071 w 12192906"/>
              <a:gd name="connsiteY81" fmla="*/ 909034 h 3682314"/>
              <a:gd name="connsiteX82" fmla="*/ 3129193 w 12192906"/>
              <a:gd name="connsiteY82" fmla="*/ 893672 h 3682314"/>
              <a:gd name="connsiteX83" fmla="*/ 3160750 w 12192906"/>
              <a:gd name="connsiteY83" fmla="*/ 877083 h 3682314"/>
              <a:gd name="connsiteX84" fmla="*/ 3206618 w 12192906"/>
              <a:gd name="connsiteY84" fmla="*/ 861146 h 3682314"/>
              <a:gd name="connsiteX85" fmla="*/ 3285495 w 12192906"/>
              <a:gd name="connsiteY85" fmla="*/ 824698 h 3682314"/>
              <a:gd name="connsiteX86" fmla="*/ 3395074 w 12192906"/>
              <a:gd name="connsiteY86" fmla="*/ 790202 h 3682314"/>
              <a:gd name="connsiteX87" fmla="*/ 3486313 w 12192906"/>
              <a:gd name="connsiteY87" fmla="*/ 810994 h 3682314"/>
              <a:gd name="connsiteX88" fmla="*/ 3491586 w 12192906"/>
              <a:gd name="connsiteY88" fmla="*/ 801647 h 3682314"/>
              <a:gd name="connsiteX89" fmla="*/ 3548983 w 12192906"/>
              <a:gd name="connsiteY89" fmla="*/ 793603 h 3682314"/>
              <a:gd name="connsiteX90" fmla="*/ 3731729 w 12192906"/>
              <a:gd name="connsiteY90" fmla="*/ 802695 h 3682314"/>
              <a:gd name="connsiteX91" fmla="*/ 3861674 w 12192906"/>
              <a:gd name="connsiteY91" fmla="*/ 785444 h 3682314"/>
              <a:gd name="connsiteX92" fmla="*/ 3912797 w 12192906"/>
              <a:gd name="connsiteY92" fmla="*/ 788537 h 3682314"/>
              <a:gd name="connsiteX93" fmla="*/ 3975778 w 12192906"/>
              <a:gd name="connsiteY93" fmla="*/ 763860 h 3682314"/>
              <a:gd name="connsiteX94" fmla="*/ 4072288 w 12192906"/>
              <a:gd name="connsiteY94" fmla="*/ 711497 h 3682314"/>
              <a:gd name="connsiteX95" fmla="*/ 4110070 w 12192906"/>
              <a:gd name="connsiteY95" fmla="*/ 719041 h 3682314"/>
              <a:gd name="connsiteX96" fmla="*/ 4148272 w 12192906"/>
              <a:gd name="connsiteY96" fmla="*/ 715213 h 3682314"/>
              <a:gd name="connsiteX97" fmla="*/ 4233003 w 12192906"/>
              <a:gd name="connsiteY97" fmla="*/ 678746 h 3682314"/>
              <a:gd name="connsiteX98" fmla="*/ 4283653 w 12192906"/>
              <a:gd name="connsiteY98" fmla="*/ 665065 h 3682314"/>
              <a:gd name="connsiteX99" fmla="*/ 4420068 w 12192906"/>
              <a:gd name="connsiteY99" fmla="*/ 619712 h 3682314"/>
              <a:gd name="connsiteX100" fmla="*/ 4571121 w 12192906"/>
              <a:gd name="connsiteY100" fmla="*/ 559534 h 3682314"/>
              <a:gd name="connsiteX101" fmla="*/ 4620533 w 12192906"/>
              <a:gd name="connsiteY101" fmla="*/ 527568 h 3682314"/>
              <a:gd name="connsiteX102" fmla="*/ 4690258 w 12192906"/>
              <a:gd name="connsiteY102" fmla="*/ 513596 h 3682314"/>
              <a:gd name="connsiteX103" fmla="*/ 4731045 w 12192906"/>
              <a:gd name="connsiteY103" fmla="*/ 514158 h 3682314"/>
              <a:gd name="connsiteX104" fmla="*/ 4798884 w 12192906"/>
              <a:gd name="connsiteY104" fmla="*/ 466347 h 3682314"/>
              <a:gd name="connsiteX105" fmla="*/ 4828155 w 12192906"/>
              <a:gd name="connsiteY105" fmla="*/ 457116 h 3682314"/>
              <a:gd name="connsiteX106" fmla="*/ 4843504 w 12192906"/>
              <a:gd name="connsiteY106" fmla="*/ 449727 h 3682314"/>
              <a:gd name="connsiteX107" fmla="*/ 4853353 w 12192906"/>
              <a:gd name="connsiteY107" fmla="*/ 461294 h 3682314"/>
              <a:gd name="connsiteX108" fmla="*/ 4898297 w 12192906"/>
              <a:gd name="connsiteY108" fmla="*/ 454692 h 3682314"/>
              <a:gd name="connsiteX109" fmla="*/ 4905046 w 12192906"/>
              <a:gd name="connsiteY109" fmla="*/ 451919 h 3682314"/>
              <a:gd name="connsiteX110" fmla="*/ 4940803 w 12192906"/>
              <a:gd name="connsiteY110" fmla="*/ 461229 h 3682314"/>
              <a:gd name="connsiteX111" fmla="*/ 4958985 w 12192906"/>
              <a:gd name="connsiteY111" fmla="*/ 463511 h 3682314"/>
              <a:gd name="connsiteX112" fmla="*/ 4964720 w 12192906"/>
              <a:gd name="connsiteY112" fmla="*/ 469371 h 3682314"/>
              <a:gd name="connsiteX113" fmla="*/ 4991255 w 12192906"/>
              <a:gd name="connsiteY113" fmla="*/ 470092 h 3682314"/>
              <a:gd name="connsiteX114" fmla="*/ 4994077 w 12192906"/>
              <a:gd name="connsiteY114" fmla="*/ 468208 h 3682314"/>
              <a:gd name="connsiteX115" fmla="*/ 5016802 w 12192906"/>
              <a:gd name="connsiteY115" fmla="*/ 476119 h 3682314"/>
              <a:gd name="connsiteX116" fmla="*/ 5091319 w 12192906"/>
              <a:gd name="connsiteY116" fmla="*/ 491591 h 3682314"/>
              <a:gd name="connsiteX117" fmla="*/ 5259336 w 12192906"/>
              <a:gd name="connsiteY117" fmla="*/ 497256 h 3682314"/>
              <a:gd name="connsiteX118" fmla="*/ 5491971 w 12192906"/>
              <a:gd name="connsiteY118" fmla="*/ 501103 h 3682314"/>
              <a:gd name="connsiteX119" fmla="*/ 5865838 w 12192906"/>
              <a:gd name="connsiteY119" fmla="*/ 480781 h 3682314"/>
              <a:gd name="connsiteX120" fmla="*/ 5995823 w 12192906"/>
              <a:gd name="connsiteY120" fmla="*/ 459354 h 3682314"/>
              <a:gd name="connsiteX121" fmla="*/ 6052915 w 12192906"/>
              <a:gd name="connsiteY121" fmla="*/ 472074 h 3682314"/>
              <a:gd name="connsiteX122" fmla="*/ 6093124 w 12192906"/>
              <a:gd name="connsiteY122" fmla="*/ 466474 h 3682314"/>
              <a:gd name="connsiteX123" fmla="*/ 6097661 w 12192906"/>
              <a:gd name="connsiteY123" fmla="*/ 463542 h 3682314"/>
              <a:gd name="connsiteX124" fmla="*/ 6116838 w 12192906"/>
              <a:gd name="connsiteY124" fmla="*/ 460557 h 3682314"/>
              <a:gd name="connsiteX125" fmla="*/ 6120984 w 12192906"/>
              <a:gd name="connsiteY125" fmla="*/ 448774 h 3682314"/>
              <a:gd name="connsiteX126" fmla="*/ 6148942 w 12192906"/>
              <a:gd name="connsiteY126" fmla="*/ 436442 h 3682314"/>
              <a:gd name="connsiteX127" fmla="*/ 6229970 w 12192906"/>
              <a:gd name="connsiteY127" fmla="*/ 438540 h 3682314"/>
              <a:gd name="connsiteX128" fmla="*/ 6355201 w 12192906"/>
              <a:gd name="connsiteY128" fmla="*/ 434642 h 3682314"/>
              <a:gd name="connsiteX129" fmla="*/ 6456586 w 12192906"/>
              <a:gd name="connsiteY129" fmla="*/ 428047 h 3682314"/>
              <a:gd name="connsiteX130" fmla="*/ 6494018 w 12192906"/>
              <a:gd name="connsiteY130" fmla="*/ 414577 h 3682314"/>
              <a:gd name="connsiteX131" fmla="*/ 6547019 w 12192906"/>
              <a:gd name="connsiteY131" fmla="*/ 403139 h 3682314"/>
              <a:gd name="connsiteX132" fmla="*/ 6644256 w 12192906"/>
              <a:gd name="connsiteY132" fmla="*/ 438720 h 3682314"/>
              <a:gd name="connsiteX133" fmla="*/ 6829160 w 12192906"/>
              <a:gd name="connsiteY133" fmla="*/ 449881 h 3682314"/>
              <a:gd name="connsiteX134" fmla="*/ 6889589 w 12192906"/>
              <a:gd name="connsiteY134" fmla="*/ 447069 h 3682314"/>
              <a:gd name="connsiteX135" fmla="*/ 6926533 w 12192906"/>
              <a:gd name="connsiteY135" fmla="*/ 462420 h 3682314"/>
              <a:gd name="connsiteX0" fmla="*/ 6926533 w 12192906"/>
              <a:gd name="connsiteY0" fmla="*/ 462420 h 3682314"/>
              <a:gd name="connsiteX1" fmla="*/ 7095723 w 12192906"/>
              <a:gd name="connsiteY1" fmla="*/ 535662 h 3682314"/>
              <a:gd name="connsiteX2" fmla="*/ 7330015 w 12192906"/>
              <a:gd name="connsiteY2" fmla="*/ 554115 h 3682314"/>
              <a:gd name="connsiteX3" fmla="*/ 7689873 w 12192906"/>
              <a:gd name="connsiteY3" fmla="*/ 640278 h 3682314"/>
              <a:gd name="connsiteX4" fmla="*/ 7898312 w 12192906"/>
              <a:gd name="connsiteY4" fmla="*/ 639899 h 3682314"/>
              <a:gd name="connsiteX5" fmla="*/ 8037524 w 12192906"/>
              <a:gd name="connsiteY5" fmla="*/ 644918 h 3682314"/>
              <a:gd name="connsiteX6" fmla="*/ 8129905 w 12192906"/>
              <a:gd name="connsiteY6" fmla="*/ 616455 h 3682314"/>
              <a:gd name="connsiteX7" fmla="*/ 8343185 w 12192906"/>
              <a:gd name="connsiteY7" fmla="*/ 614986 h 3682314"/>
              <a:gd name="connsiteX8" fmla="*/ 8404103 w 12192906"/>
              <a:gd name="connsiteY8" fmla="*/ 608328 h 3682314"/>
              <a:gd name="connsiteX9" fmla="*/ 8518180 w 12192906"/>
              <a:gd name="connsiteY9" fmla="*/ 610089 h 3682314"/>
              <a:gd name="connsiteX10" fmla="*/ 8676290 w 12192906"/>
              <a:gd name="connsiteY10" fmla="*/ 582285 h 3682314"/>
              <a:gd name="connsiteX11" fmla="*/ 8695239 w 12192906"/>
              <a:gd name="connsiteY11" fmla="*/ 610739 h 3682314"/>
              <a:gd name="connsiteX12" fmla="*/ 8855611 w 12192906"/>
              <a:gd name="connsiteY12" fmla="*/ 620646 h 3682314"/>
              <a:gd name="connsiteX13" fmla="*/ 8964553 w 12192906"/>
              <a:gd name="connsiteY13" fmla="*/ 661948 h 3682314"/>
              <a:gd name="connsiteX14" fmla="*/ 9079968 w 12192906"/>
              <a:gd name="connsiteY14" fmla="*/ 680160 h 3682314"/>
              <a:gd name="connsiteX15" fmla="*/ 9108506 w 12192906"/>
              <a:gd name="connsiteY15" fmla="*/ 709009 h 3682314"/>
              <a:gd name="connsiteX16" fmla="*/ 9188229 w 12192906"/>
              <a:gd name="connsiteY16" fmla="*/ 747920 h 3682314"/>
              <a:gd name="connsiteX17" fmla="*/ 9249213 w 12192906"/>
              <a:gd name="connsiteY17" fmla="*/ 723399 h 3682314"/>
              <a:gd name="connsiteX18" fmla="*/ 9309761 w 12192906"/>
              <a:gd name="connsiteY18" fmla="*/ 743719 h 3682314"/>
              <a:gd name="connsiteX19" fmla="*/ 9390188 w 12192906"/>
              <a:gd name="connsiteY19" fmla="*/ 685361 h 3682314"/>
              <a:gd name="connsiteX20" fmla="*/ 9516107 w 12192906"/>
              <a:gd name="connsiteY20" fmla="*/ 673498 h 3682314"/>
              <a:gd name="connsiteX21" fmla="*/ 9755401 w 12192906"/>
              <a:gd name="connsiteY21" fmla="*/ 636593 h 3682314"/>
              <a:gd name="connsiteX22" fmla="*/ 9879576 w 12192906"/>
              <a:gd name="connsiteY22" fmla="*/ 625567 h 3682314"/>
              <a:gd name="connsiteX23" fmla="*/ 9917042 w 12192906"/>
              <a:gd name="connsiteY23" fmla="*/ 611203 h 3682314"/>
              <a:gd name="connsiteX24" fmla="*/ 10013409 w 12192906"/>
              <a:gd name="connsiteY24" fmla="*/ 575415 h 3682314"/>
              <a:gd name="connsiteX25" fmla="*/ 10067656 w 12192906"/>
              <a:gd name="connsiteY25" fmla="*/ 550997 h 3682314"/>
              <a:gd name="connsiteX26" fmla="*/ 10131785 w 12192906"/>
              <a:gd name="connsiteY26" fmla="*/ 523612 h 3682314"/>
              <a:gd name="connsiteX27" fmla="*/ 10249486 w 12192906"/>
              <a:gd name="connsiteY27" fmla="*/ 522381 h 3682314"/>
              <a:gd name="connsiteX28" fmla="*/ 10309934 w 12192906"/>
              <a:gd name="connsiteY28" fmla="*/ 492112 h 3682314"/>
              <a:gd name="connsiteX29" fmla="*/ 10431202 w 12192906"/>
              <a:gd name="connsiteY29" fmla="*/ 482656 h 3682314"/>
              <a:gd name="connsiteX30" fmla="*/ 10487751 w 12192906"/>
              <a:gd name="connsiteY30" fmla="*/ 475937 h 3682314"/>
              <a:gd name="connsiteX31" fmla="*/ 10557198 w 12192906"/>
              <a:gd name="connsiteY31" fmla="*/ 484833 h 3682314"/>
              <a:gd name="connsiteX32" fmla="*/ 10612454 w 12192906"/>
              <a:gd name="connsiteY32" fmla="*/ 486392 h 3682314"/>
              <a:gd name="connsiteX33" fmla="*/ 10625222 w 12192906"/>
              <a:gd name="connsiteY33" fmla="*/ 476934 h 3682314"/>
              <a:gd name="connsiteX34" fmla="*/ 10633161 w 12192906"/>
              <a:gd name="connsiteY34" fmla="*/ 476051 h 3682314"/>
              <a:gd name="connsiteX35" fmla="*/ 10645941 w 12192906"/>
              <a:gd name="connsiteY35" fmla="*/ 480333 h 3682314"/>
              <a:gd name="connsiteX36" fmla="*/ 10650422 w 12192906"/>
              <a:gd name="connsiteY36" fmla="*/ 474135 h 3682314"/>
              <a:gd name="connsiteX37" fmla="*/ 10656955 w 12192906"/>
              <a:gd name="connsiteY37" fmla="*/ 473411 h 3682314"/>
              <a:gd name="connsiteX38" fmla="*/ 10701610 w 12192906"/>
              <a:gd name="connsiteY38" fmla="*/ 469322 h 3682314"/>
              <a:gd name="connsiteX39" fmla="*/ 10770373 w 12192906"/>
              <a:gd name="connsiteY39" fmla="*/ 480655 h 3682314"/>
              <a:gd name="connsiteX40" fmla="*/ 10866744 w 12192906"/>
              <a:gd name="connsiteY40" fmla="*/ 491594 h 3682314"/>
              <a:gd name="connsiteX41" fmla="*/ 10996158 w 12192906"/>
              <a:gd name="connsiteY41" fmla="*/ 454817 h 3682314"/>
              <a:gd name="connsiteX42" fmla="*/ 11200979 w 12192906"/>
              <a:gd name="connsiteY42" fmla="*/ 210355 h 3682314"/>
              <a:gd name="connsiteX43" fmla="*/ 11282001 w 12192906"/>
              <a:gd name="connsiteY43" fmla="*/ 185091 h 3682314"/>
              <a:gd name="connsiteX44" fmla="*/ 11366555 w 12192906"/>
              <a:gd name="connsiteY44" fmla="*/ 180881 h 3682314"/>
              <a:gd name="connsiteX45" fmla="*/ 11439908 w 12192906"/>
              <a:gd name="connsiteY45" fmla="*/ 191138 h 3682314"/>
              <a:gd name="connsiteX46" fmla="*/ 11505708 w 12192906"/>
              <a:gd name="connsiteY46" fmla="*/ 172615 h 3682314"/>
              <a:gd name="connsiteX47" fmla="*/ 11564821 w 12192906"/>
              <a:gd name="connsiteY47" fmla="*/ 117977 h 3682314"/>
              <a:gd name="connsiteX48" fmla="*/ 11678314 w 12192906"/>
              <a:gd name="connsiteY48" fmla="*/ 50530 h 3682314"/>
              <a:gd name="connsiteX49" fmla="*/ 11886560 w 12192906"/>
              <a:gd name="connsiteY49" fmla="*/ 54657 h 3682314"/>
              <a:gd name="connsiteX50" fmla="*/ 11956589 w 12192906"/>
              <a:gd name="connsiteY50" fmla="*/ 29936 h 3682314"/>
              <a:gd name="connsiteX51" fmla="*/ 12040956 w 12192906"/>
              <a:gd name="connsiteY51" fmla="*/ 1843 h 3682314"/>
              <a:gd name="connsiteX52" fmla="*/ 12132006 w 12192906"/>
              <a:gd name="connsiteY52" fmla="*/ 21478 h 3682314"/>
              <a:gd name="connsiteX53" fmla="*/ 12192906 w 12192906"/>
              <a:gd name="connsiteY53" fmla="*/ 199697 h 3682314"/>
              <a:gd name="connsiteX54" fmla="*/ 12192000 w 12192906"/>
              <a:gd name="connsiteY54" fmla="*/ 406154 h 3682314"/>
              <a:gd name="connsiteX55" fmla="*/ 12192000 w 12192906"/>
              <a:gd name="connsiteY55" fmla="*/ 3682314 h 3682314"/>
              <a:gd name="connsiteX56" fmla="*/ 0 w 12192906"/>
              <a:gd name="connsiteY56" fmla="*/ 3682314 h 3682314"/>
              <a:gd name="connsiteX57" fmla="*/ 0 w 12192906"/>
              <a:gd name="connsiteY57" fmla="*/ 2659413 h 3682314"/>
              <a:gd name="connsiteX58" fmla="*/ 0 w 12192906"/>
              <a:gd name="connsiteY58" fmla="*/ 1663334 h 3682314"/>
              <a:gd name="connsiteX59" fmla="*/ 0 w 12192906"/>
              <a:gd name="connsiteY59" fmla="*/ 931504 h 3682314"/>
              <a:gd name="connsiteX60" fmla="*/ 76043 w 12192906"/>
              <a:gd name="connsiteY60" fmla="*/ 927141 h 3682314"/>
              <a:gd name="connsiteX61" fmla="*/ 156777 w 12192906"/>
              <a:gd name="connsiteY61" fmla="*/ 944903 h 3682314"/>
              <a:gd name="connsiteX62" fmla="*/ 390282 w 12192906"/>
              <a:gd name="connsiteY62" fmla="*/ 951627 h 3682314"/>
              <a:gd name="connsiteX63" fmla="*/ 441283 w 12192906"/>
              <a:gd name="connsiteY63" fmla="*/ 974657 h 3682314"/>
              <a:gd name="connsiteX64" fmla="*/ 479705 w 12192906"/>
              <a:gd name="connsiteY64" fmla="*/ 986392 h 3682314"/>
              <a:gd name="connsiteX65" fmla="*/ 766623 w 12192906"/>
              <a:gd name="connsiteY65" fmla="*/ 1033836 h 3682314"/>
              <a:gd name="connsiteX66" fmla="*/ 827314 w 12192906"/>
              <a:gd name="connsiteY66" fmla="*/ 1042841 h 3682314"/>
              <a:gd name="connsiteX67" fmla="*/ 968620 w 12192906"/>
              <a:gd name="connsiteY67" fmla="*/ 1050370 h 3682314"/>
              <a:gd name="connsiteX68" fmla="*/ 1045574 w 12192906"/>
              <a:gd name="connsiteY68" fmla="*/ 1017294 h 3682314"/>
              <a:gd name="connsiteX69" fmla="*/ 1350289 w 12192906"/>
              <a:gd name="connsiteY69" fmla="*/ 1052422 h 3682314"/>
              <a:gd name="connsiteX70" fmla="*/ 1499774 w 12192906"/>
              <a:gd name="connsiteY70" fmla="*/ 1023154 h 3682314"/>
              <a:gd name="connsiteX71" fmla="*/ 1629709 w 12192906"/>
              <a:gd name="connsiteY71" fmla="*/ 1098469 h 3682314"/>
              <a:gd name="connsiteX72" fmla="*/ 1640709 w 12192906"/>
              <a:gd name="connsiteY72" fmla="*/ 1102722 h 3682314"/>
              <a:gd name="connsiteX73" fmla="*/ 1645414 w 12192906"/>
              <a:gd name="connsiteY73" fmla="*/ 1100148 h 3682314"/>
              <a:gd name="connsiteX74" fmla="*/ 1676636 w 12192906"/>
              <a:gd name="connsiteY74" fmla="*/ 1085109 h 3682314"/>
              <a:gd name="connsiteX75" fmla="*/ 1737817 w 12192906"/>
              <a:gd name="connsiteY75" fmla="*/ 1087038 h 3682314"/>
              <a:gd name="connsiteX76" fmla="*/ 1862741 w 12192906"/>
              <a:gd name="connsiteY76" fmla="*/ 1080271 h 3682314"/>
              <a:gd name="connsiteX77" fmla="*/ 2063928 w 12192906"/>
              <a:gd name="connsiteY77" fmla="*/ 1048624 h 3682314"/>
              <a:gd name="connsiteX78" fmla="*/ 2380801 w 12192906"/>
              <a:gd name="connsiteY78" fmla="*/ 1010445 h 3682314"/>
              <a:gd name="connsiteX79" fmla="*/ 2648603 w 12192906"/>
              <a:gd name="connsiteY79" fmla="*/ 915754 h 3682314"/>
              <a:gd name="connsiteX80" fmla="*/ 2885593 w 12192906"/>
              <a:gd name="connsiteY80" fmla="*/ 923267 h 3682314"/>
              <a:gd name="connsiteX81" fmla="*/ 3039071 w 12192906"/>
              <a:gd name="connsiteY81" fmla="*/ 909034 h 3682314"/>
              <a:gd name="connsiteX82" fmla="*/ 3129193 w 12192906"/>
              <a:gd name="connsiteY82" fmla="*/ 893672 h 3682314"/>
              <a:gd name="connsiteX83" fmla="*/ 3160750 w 12192906"/>
              <a:gd name="connsiteY83" fmla="*/ 877083 h 3682314"/>
              <a:gd name="connsiteX84" fmla="*/ 3206618 w 12192906"/>
              <a:gd name="connsiteY84" fmla="*/ 861146 h 3682314"/>
              <a:gd name="connsiteX85" fmla="*/ 3285495 w 12192906"/>
              <a:gd name="connsiteY85" fmla="*/ 824698 h 3682314"/>
              <a:gd name="connsiteX86" fmla="*/ 3395074 w 12192906"/>
              <a:gd name="connsiteY86" fmla="*/ 790202 h 3682314"/>
              <a:gd name="connsiteX87" fmla="*/ 3486313 w 12192906"/>
              <a:gd name="connsiteY87" fmla="*/ 810994 h 3682314"/>
              <a:gd name="connsiteX88" fmla="*/ 3491586 w 12192906"/>
              <a:gd name="connsiteY88" fmla="*/ 801647 h 3682314"/>
              <a:gd name="connsiteX89" fmla="*/ 3548983 w 12192906"/>
              <a:gd name="connsiteY89" fmla="*/ 793603 h 3682314"/>
              <a:gd name="connsiteX90" fmla="*/ 3731729 w 12192906"/>
              <a:gd name="connsiteY90" fmla="*/ 802695 h 3682314"/>
              <a:gd name="connsiteX91" fmla="*/ 3861674 w 12192906"/>
              <a:gd name="connsiteY91" fmla="*/ 785444 h 3682314"/>
              <a:gd name="connsiteX92" fmla="*/ 3912797 w 12192906"/>
              <a:gd name="connsiteY92" fmla="*/ 788537 h 3682314"/>
              <a:gd name="connsiteX93" fmla="*/ 3975778 w 12192906"/>
              <a:gd name="connsiteY93" fmla="*/ 763860 h 3682314"/>
              <a:gd name="connsiteX94" fmla="*/ 4072288 w 12192906"/>
              <a:gd name="connsiteY94" fmla="*/ 711497 h 3682314"/>
              <a:gd name="connsiteX95" fmla="*/ 4110070 w 12192906"/>
              <a:gd name="connsiteY95" fmla="*/ 719041 h 3682314"/>
              <a:gd name="connsiteX96" fmla="*/ 4148272 w 12192906"/>
              <a:gd name="connsiteY96" fmla="*/ 715213 h 3682314"/>
              <a:gd name="connsiteX97" fmla="*/ 4233003 w 12192906"/>
              <a:gd name="connsiteY97" fmla="*/ 678746 h 3682314"/>
              <a:gd name="connsiteX98" fmla="*/ 4283653 w 12192906"/>
              <a:gd name="connsiteY98" fmla="*/ 665065 h 3682314"/>
              <a:gd name="connsiteX99" fmla="*/ 4420068 w 12192906"/>
              <a:gd name="connsiteY99" fmla="*/ 619712 h 3682314"/>
              <a:gd name="connsiteX100" fmla="*/ 4571121 w 12192906"/>
              <a:gd name="connsiteY100" fmla="*/ 559534 h 3682314"/>
              <a:gd name="connsiteX101" fmla="*/ 4620533 w 12192906"/>
              <a:gd name="connsiteY101" fmla="*/ 527568 h 3682314"/>
              <a:gd name="connsiteX102" fmla="*/ 4690258 w 12192906"/>
              <a:gd name="connsiteY102" fmla="*/ 513596 h 3682314"/>
              <a:gd name="connsiteX103" fmla="*/ 4731045 w 12192906"/>
              <a:gd name="connsiteY103" fmla="*/ 514158 h 3682314"/>
              <a:gd name="connsiteX104" fmla="*/ 4798884 w 12192906"/>
              <a:gd name="connsiteY104" fmla="*/ 466347 h 3682314"/>
              <a:gd name="connsiteX105" fmla="*/ 4828155 w 12192906"/>
              <a:gd name="connsiteY105" fmla="*/ 457116 h 3682314"/>
              <a:gd name="connsiteX106" fmla="*/ 4843504 w 12192906"/>
              <a:gd name="connsiteY106" fmla="*/ 449727 h 3682314"/>
              <a:gd name="connsiteX107" fmla="*/ 4853353 w 12192906"/>
              <a:gd name="connsiteY107" fmla="*/ 461294 h 3682314"/>
              <a:gd name="connsiteX108" fmla="*/ 4898297 w 12192906"/>
              <a:gd name="connsiteY108" fmla="*/ 454692 h 3682314"/>
              <a:gd name="connsiteX109" fmla="*/ 4905046 w 12192906"/>
              <a:gd name="connsiteY109" fmla="*/ 451919 h 3682314"/>
              <a:gd name="connsiteX110" fmla="*/ 4940803 w 12192906"/>
              <a:gd name="connsiteY110" fmla="*/ 461229 h 3682314"/>
              <a:gd name="connsiteX111" fmla="*/ 4958985 w 12192906"/>
              <a:gd name="connsiteY111" fmla="*/ 463511 h 3682314"/>
              <a:gd name="connsiteX112" fmla="*/ 4964720 w 12192906"/>
              <a:gd name="connsiteY112" fmla="*/ 469371 h 3682314"/>
              <a:gd name="connsiteX113" fmla="*/ 4991255 w 12192906"/>
              <a:gd name="connsiteY113" fmla="*/ 470092 h 3682314"/>
              <a:gd name="connsiteX114" fmla="*/ 4994077 w 12192906"/>
              <a:gd name="connsiteY114" fmla="*/ 468208 h 3682314"/>
              <a:gd name="connsiteX115" fmla="*/ 5016802 w 12192906"/>
              <a:gd name="connsiteY115" fmla="*/ 476119 h 3682314"/>
              <a:gd name="connsiteX116" fmla="*/ 5091319 w 12192906"/>
              <a:gd name="connsiteY116" fmla="*/ 491591 h 3682314"/>
              <a:gd name="connsiteX117" fmla="*/ 5259336 w 12192906"/>
              <a:gd name="connsiteY117" fmla="*/ 497256 h 3682314"/>
              <a:gd name="connsiteX118" fmla="*/ 5491971 w 12192906"/>
              <a:gd name="connsiteY118" fmla="*/ 501103 h 3682314"/>
              <a:gd name="connsiteX119" fmla="*/ 5865838 w 12192906"/>
              <a:gd name="connsiteY119" fmla="*/ 480781 h 3682314"/>
              <a:gd name="connsiteX120" fmla="*/ 5995823 w 12192906"/>
              <a:gd name="connsiteY120" fmla="*/ 459354 h 3682314"/>
              <a:gd name="connsiteX121" fmla="*/ 6052915 w 12192906"/>
              <a:gd name="connsiteY121" fmla="*/ 472074 h 3682314"/>
              <a:gd name="connsiteX122" fmla="*/ 6093124 w 12192906"/>
              <a:gd name="connsiteY122" fmla="*/ 466474 h 3682314"/>
              <a:gd name="connsiteX123" fmla="*/ 6097661 w 12192906"/>
              <a:gd name="connsiteY123" fmla="*/ 463542 h 3682314"/>
              <a:gd name="connsiteX124" fmla="*/ 6116838 w 12192906"/>
              <a:gd name="connsiteY124" fmla="*/ 460557 h 3682314"/>
              <a:gd name="connsiteX125" fmla="*/ 6120984 w 12192906"/>
              <a:gd name="connsiteY125" fmla="*/ 448774 h 3682314"/>
              <a:gd name="connsiteX126" fmla="*/ 6148942 w 12192906"/>
              <a:gd name="connsiteY126" fmla="*/ 436442 h 3682314"/>
              <a:gd name="connsiteX127" fmla="*/ 6229970 w 12192906"/>
              <a:gd name="connsiteY127" fmla="*/ 438540 h 3682314"/>
              <a:gd name="connsiteX128" fmla="*/ 6355201 w 12192906"/>
              <a:gd name="connsiteY128" fmla="*/ 434642 h 3682314"/>
              <a:gd name="connsiteX129" fmla="*/ 6456586 w 12192906"/>
              <a:gd name="connsiteY129" fmla="*/ 428047 h 3682314"/>
              <a:gd name="connsiteX130" fmla="*/ 6494018 w 12192906"/>
              <a:gd name="connsiteY130" fmla="*/ 414577 h 3682314"/>
              <a:gd name="connsiteX131" fmla="*/ 6547019 w 12192906"/>
              <a:gd name="connsiteY131" fmla="*/ 403139 h 3682314"/>
              <a:gd name="connsiteX132" fmla="*/ 6644256 w 12192906"/>
              <a:gd name="connsiteY132" fmla="*/ 438720 h 3682314"/>
              <a:gd name="connsiteX133" fmla="*/ 6829160 w 12192906"/>
              <a:gd name="connsiteY133" fmla="*/ 449881 h 3682314"/>
              <a:gd name="connsiteX134" fmla="*/ 6889589 w 12192906"/>
              <a:gd name="connsiteY134" fmla="*/ 447069 h 3682314"/>
              <a:gd name="connsiteX135" fmla="*/ 6926533 w 12192906"/>
              <a:gd name="connsiteY135" fmla="*/ 462420 h 3682314"/>
              <a:gd name="connsiteX0" fmla="*/ 6926533 w 12192906"/>
              <a:gd name="connsiteY0" fmla="*/ 516113 h 3736007"/>
              <a:gd name="connsiteX1" fmla="*/ 7095723 w 12192906"/>
              <a:gd name="connsiteY1" fmla="*/ 589355 h 3736007"/>
              <a:gd name="connsiteX2" fmla="*/ 7330015 w 12192906"/>
              <a:gd name="connsiteY2" fmla="*/ 607808 h 3736007"/>
              <a:gd name="connsiteX3" fmla="*/ 7689873 w 12192906"/>
              <a:gd name="connsiteY3" fmla="*/ 693971 h 3736007"/>
              <a:gd name="connsiteX4" fmla="*/ 7898312 w 12192906"/>
              <a:gd name="connsiteY4" fmla="*/ 693592 h 3736007"/>
              <a:gd name="connsiteX5" fmla="*/ 8037524 w 12192906"/>
              <a:gd name="connsiteY5" fmla="*/ 698611 h 3736007"/>
              <a:gd name="connsiteX6" fmla="*/ 8129905 w 12192906"/>
              <a:gd name="connsiteY6" fmla="*/ 670148 h 3736007"/>
              <a:gd name="connsiteX7" fmla="*/ 8343185 w 12192906"/>
              <a:gd name="connsiteY7" fmla="*/ 668679 h 3736007"/>
              <a:gd name="connsiteX8" fmla="*/ 8404103 w 12192906"/>
              <a:gd name="connsiteY8" fmla="*/ 662021 h 3736007"/>
              <a:gd name="connsiteX9" fmla="*/ 8518180 w 12192906"/>
              <a:gd name="connsiteY9" fmla="*/ 663782 h 3736007"/>
              <a:gd name="connsiteX10" fmla="*/ 8676290 w 12192906"/>
              <a:gd name="connsiteY10" fmla="*/ 635978 h 3736007"/>
              <a:gd name="connsiteX11" fmla="*/ 8695239 w 12192906"/>
              <a:gd name="connsiteY11" fmla="*/ 664432 h 3736007"/>
              <a:gd name="connsiteX12" fmla="*/ 8855611 w 12192906"/>
              <a:gd name="connsiteY12" fmla="*/ 674339 h 3736007"/>
              <a:gd name="connsiteX13" fmla="*/ 8964553 w 12192906"/>
              <a:gd name="connsiteY13" fmla="*/ 715641 h 3736007"/>
              <a:gd name="connsiteX14" fmla="*/ 9079968 w 12192906"/>
              <a:gd name="connsiteY14" fmla="*/ 733853 h 3736007"/>
              <a:gd name="connsiteX15" fmla="*/ 9108506 w 12192906"/>
              <a:gd name="connsiteY15" fmla="*/ 762702 h 3736007"/>
              <a:gd name="connsiteX16" fmla="*/ 9188229 w 12192906"/>
              <a:gd name="connsiteY16" fmla="*/ 801613 h 3736007"/>
              <a:gd name="connsiteX17" fmla="*/ 9249213 w 12192906"/>
              <a:gd name="connsiteY17" fmla="*/ 777092 h 3736007"/>
              <a:gd name="connsiteX18" fmla="*/ 9309761 w 12192906"/>
              <a:gd name="connsiteY18" fmla="*/ 797412 h 3736007"/>
              <a:gd name="connsiteX19" fmla="*/ 9390188 w 12192906"/>
              <a:gd name="connsiteY19" fmla="*/ 739054 h 3736007"/>
              <a:gd name="connsiteX20" fmla="*/ 9516107 w 12192906"/>
              <a:gd name="connsiteY20" fmla="*/ 727191 h 3736007"/>
              <a:gd name="connsiteX21" fmla="*/ 9755401 w 12192906"/>
              <a:gd name="connsiteY21" fmla="*/ 690286 h 3736007"/>
              <a:gd name="connsiteX22" fmla="*/ 9879576 w 12192906"/>
              <a:gd name="connsiteY22" fmla="*/ 679260 h 3736007"/>
              <a:gd name="connsiteX23" fmla="*/ 9917042 w 12192906"/>
              <a:gd name="connsiteY23" fmla="*/ 664896 h 3736007"/>
              <a:gd name="connsiteX24" fmla="*/ 10013409 w 12192906"/>
              <a:gd name="connsiteY24" fmla="*/ 629108 h 3736007"/>
              <a:gd name="connsiteX25" fmla="*/ 10067656 w 12192906"/>
              <a:gd name="connsiteY25" fmla="*/ 604690 h 3736007"/>
              <a:gd name="connsiteX26" fmla="*/ 10131785 w 12192906"/>
              <a:gd name="connsiteY26" fmla="*/ 577305 h 3736007"/>
              <a:gd name="connsiteX27" fmla="*/ 10249486 w 12192906"/>
              <a:gd name="connsiteY27" fmla="*/ 576074 h 3736007"/>
              <a:gd name="connsiteX28" fmla="*/ 10309934 w 12192906"/>
              <a:gd name="connsiteY28" fmla="*/ 545805 h 3736007"/>
              <a:gd name="connsiteX29" fmla="*/ 10431202 w 12192906"/>
              <a:gd name="connsiteY29" fmla="*/ 536349 h 3736007"/>
              <a:gd name="connsiteX30" fmla="*/ 10487751 w 12192906"/>
              <a:gd name="connsiteY30" fmla="*/ 529630 h 3736007"/>
              <a:gd name="connsiteX31" fmla="*/ 10557198 w 12192906"/>
              <a:gd name="connsiteY31" fmla="*/ 538526 h 3736007"/>
              <a:gd name="connsiteX32" fmla="*/ 10612454 w 12192906"/>
              <a:gd name="connsiteY32" fmla="*/ 540085 h 3736007"/>
              <a:gd name="connsiteX33" fmla="*/ 10625222 w 12192906"/>
              <a:gd name="connsiteY33" fmla="*/ 530627 h 3736007"/>
              <a:gd name="connsiteX34" fmla="*/ 10633161 w 12192906"/>
              <a:gd name="connsiteY34" fmla="*/ 529744 h 3736007"/>
              <a:gd name="connsiteX35" fmla="*/ 10645941 w 12192906"/>
              <a:gd name="connsiteY35" fmla="*/ 534026 h 3736007"/>
              <a:gd name="connsiteX36" fmla="*/ 10650422 w 12192906"/>
              <a:gd name="connsiteY36" fmla="*/ 527828 h 3736007"/>
              <a:gd name="connsiteX37" fmla="*/ 10656955 w 12192906"/>
              <a:gd name="connsiteY37" fmla="*/ 527104 h 3736007"/>
              <a:gd name="connsiteX38" fmla="*/ 10701610 w 12192906"/>
              <a:gd name="connsiteY38" fmla="*/ 523015 h 3736007"/>
              <a:gd name="connsiteX39" fmla="*/ 10770373 w 12192906"/>
              <a:gd name="connsiteY39" fmla="*/ 534348 h 3736007"/>
              <a:gd name="connsiteX40" fmla="*/ 10866744 w 12192906"/>
              <a:gd name="connsiteY40" fmla="*/ 545287 h 3736007"/>
              <a:gd name="connsiteX41" fmla="*/ 10996158 w 12192906"/>
              <a:gd name="connsiteY41" fmla="*/ 508510 h 3736007"/>
              <a:gd name="connsiteX42" fmla="*/ 11200979 w 12192906"/>
              <a:gd name="connsiteY42" fmla="*/ 264048 h 3736007"/>
              <a:gd name="connsiteX43" fmla="*/ 11282001 w 12192906"/>
              <a:gd name="connsiteY43" fmla="*/ 238784 h 3736007"/>
              <a:gd name="connsiteX44" fmla="*/ 11366555 w 12192906"/>
              <a:gd name="connsiteY44" fmla="*/ 234574 h 3736007"/>
              <a:gd name="connsiteX45" fmla="*/ 11439908 w 12192906"/>
              <a:gd name="connsiteY45" fmla="*/ 244831 h 3736007"/>
              <a:gd name="connsiteX46" fmla="*/ 11505708 w 12192906"/>
              <a:gd name="connsiteY46" fmla="*/ 226308 h 3736007"/>
              <a:gd name="connsiteX47" fmla="*/ 11564821 w 12192906"/>
              <a:gd name="connsiteY47" fmla="*/ 171670 h 3736007"/>
              <a:gd name="connsiteX48" fmla="*/ 11678314 w 12192906"/>
              <a:gd name="connsiteY48" fmla="*/ 104223 h 3736007"/>
              <a:gd name="connsiteX49" fmla="*/ 11849454 w 12192906"/>
              <a:gd name="connsiteY49" fmla="*/ 119 h 3736007"/>
              <a:gd name="connsiteX50" fmla="*/ 11956589 w 12192906"/>
              <a:gd name="connsiteY50" fmla="*/ 83629 h 3736007"/>
              <a:gd name="connsiteX51" fmla="*/ 12040956 w 12192906"/>
              <a:gd name="connsiteY51" fmla="*/ 55536 h 3736007"/>
              <a:gd name="connsiteX52" fmla="*/ 12132006 w 12192906"/>
              <a:gd name="connsiteY52" fmla="*/ 75171 h 3736007"/>
              <a:gd name="connsiteX53" fmla="*/ 12192906 w 12192906"/>
              <a:gd name="connsiteY53" fmla="*/ 253390 h 3736007"/>
              <a:gd name="connsiteX54" fmla="*/ 12192000 w 12192906"/>
              <a:gd name="connsiteY54" fmla="*/ 459847 h 3736007"/>
              <a:gd name="connsiteX55" fmla="*/ 12192000 w 12192906"/>
              <a:gd name="connsiteY55" fmla="*/ 3736007 h 3736007"/>
              <a:gd name="connsiteX56" fmla="*/ 0 w 12192906"/>
              <a:gd name="connsiteY56" fmla="*/ 3736007 h 3736007"/>
              <a:gd name="connsiteX57" fmla="*/ 0 w 12192906"/>
              <a:gd name="connsiteY57" fmla="*/ 2713106 h 3736007"/>
              <a:gd name="connsiteX58" fmla="*/ 0 w 12192906"/>
              <a:gd name="connsiteY58" fmla="*/ 1717027 h 3736007"/>
              <a:gd name="connsiteX59" fmla="*/ 0 w 12192906"/>
              <a:gd name="connsiteY59" fmla="*/ 985197 h 3736007"/>
              <a:gd name="connsiteX60" fmla="*/ 76043 w 12192906"/>
              <a:gd name="connsiteY60" fmla="*/ 980834 h 3736007"/>
              <a:gd name="connsiteX61" fmla="*/ 156777 w 12192906"/>
              <a:gd name="connsiteY61" fmla="*/ 998596 h 3736007"/>
              <a:gd name="connsiteX62" fmla="*/ 390282 w 12192906"/>
              <a:gd name="connsiteY62" fmla="*/ 1005320 h 3736007"/>
              <a:gd name="connsiteX63" fmla="*/ 441283 w 12192906"/>
              <a:gd name="connsiteY63" fmla="*/ 1028350 h 3736007"/>
              <a:gd name="connsiteX64" fmla="*/ 479705 w 12192906"/>
              <a:gd name="connsiteY64" fmla="*/ 1040085 h 3736007"/>
              <a:gd name="connsiteX65" fmla="*/ 766623 w 12192906"/>
              <a:gd name="connsiteY65" fmla="*/ 1087529 h 3736007"/>
              <a:gd name="connsiteX66" fmla="*/ 827314 w 12192906"/>
              <a:gd name="connsiteY66" fmla="*/ 1096534 h 3736007"/>
              <a:gd name="connsiteX67" fmla="*/ 968620 w 12192906"/>
              <a:gd name="connsiteY67" fmla="*/ 1104063 h 3736007"/>
              <a:gd name="connsiteX68" fmla="*/ 1045574 w 12192906"/>
              <a:gd name="connsiteY68" fmla="*/ 1070987 h 3736007"/>
              <a:gd name="connsiteX69" fmla="*/ 1350289 w 12192906"/>
              <a:gd name="connsiteY69" fmla="*/ 1106115 h 3736007"/>
              <a:gd name="connsiteX70" fmla="*/ 1499774 w 12192906"/>
              <a:gd name="connsiteY70" fmla="*/ 1076847 h 3736007"/>
              <a:gd name="connsiteX71" fmla="*/ 1629709 w 12192906"/>
              <a:gd name="connsiteY71" fmla="*/ 1152162 h 3736007"/>
              <a:gd name="connsiteX72" fmla="*/ 1640709 w 12192906"/>
              <a:gd name="connsiteY72" fmla="*/ 1156415 h 3736007"/>
              <a:gd name="connsiteX73" fmla="*/ 1645414 w 12192906"/>
              <a:gd name="connsiteY73" fmla="*/ 1153841 h 3736007"/>
              <a:gd name="connsiteX74" fmla="*/ 1676636 w 12192906"/>
              <a:gd name="connsiteY74" fmla="*/ 1138802 h 3736007"/>
              <a:gd name="connsiteX75" fmla="*/ 1737817 w 12192906"/>
              <a:gd name="connsiteY75" fmla="*/ 1140731 h 3736007"/>
              <a:gd name="connsiteX76" fmla="*/ 1862741 w 12192906"/>
              <a:gd name="connsiteY76" fmla="*/ 1133964 h 3736007"/>
              <a:gd name="connsiteX77" fmla="*/ 2063928 w 12192906"/>
              <a:gd name="connsiteY77" fmla="*/ 1102317 h 3736007"/>
              <a:gd name="connsiteX78" fmla="*/ 2380801 w 12192906"/>
              <a:gd name="connsiteY78" fmla="*/ 1064138 h 3736007"/>
              <a:gd name="connsiteX79" fmla="*/ 2648603 w 12192906"/>
              <a:gd name="connsiteY79" fmla="*/ 969447 h 3736007"/>
              <a:gd name="connsiteX80" fmla="*/ 2885593 w 12192906"/>
              <a:gd name="connsiteY80" fmla="*/ 976960 h 3736007"/>
              <a:gd name="connsiteX81" fmla="*/ 3039071 w 12192906"/>
              <a:gd name="connsiteY81" fmla="*/ 962727 h 3736007"/>
              <a:gd name="connsiteX82" fmla="*/ 3129193 w 12192906"/>
              <a:gd name="connsiteY82" fmla="*/ 947365 h 3736007"/>
              <a:gd name="connsiteX83" fmla="*/ 3160750 w 12192906"/>
              <a:gd name="connsiteY83" fmla="*/ 930776 h 3736007"/>
              <a:gd name="connsiteX84" fmla="*/ 3206618 w 12192906"/>
              <a:gd name="connsiteY84" fmla="*/ 914839 h 3736007"/>
              <a:gd name="connsiteX85" fmla="*/ 3285495 w 12192906"/>
              <a:gd name="connsiteY85" fmla="*/ 878391 h 3736007"/>
              <a:gd name="connsiteX86" fmla="*/ 3395074 w 12192906"/>
              <a:gd name="connsiteY86" fmla="*/ 843895 h 3736007"/>
              <a:gd name="connsiteX87" fmla="*/ 3486313 w 12192906"/>
              <a:gd name="connsiteY87" fmla="*/ 864687 h 3736007"/>
              <a:gd name="connsiteX88" fmla="*/ 3491586 w 12192906"/>
              <a:gd name="connsiteY88" fmla="*/ 855340 h 3736007"/>
              <a:gd name="connsiteX89" fmla="*/ 3548983 w 12192906"/>
              <a:gd name="connsiteY89" fmla="*/ 847296 h 3736007"/>
              <a:gd name="connsiteX90" fmla="*/ 3731729 w 12192906"/>
              <a:gd name="connsiteY90" fmla="*/ 856388 h 3736007"/>
              <a:gd name="connsiteX91" fmla="*/ 3861674 w 12192906"/>
              <a:gd name="connsiteY91" fmla="*/ 839137 h 3736007"/>
              <a:gd name="connsiteX92" fmla="*/ 3912797 w 12192906"/>
              <a:gd name="connsiteY92" fmla="*/ 842230 h 3736007"/>
              <a:gd name="connsiteX93" fmla="*/ 3975778 w 12192906"/>
              <a:gd name="connsiteY93" fmla="*/ 817553 h 3736007"/>
              <a:gd name="connsiteX94" fmla="*/ 4072288 w 12192906"/>
              <a:gd name="connsiteY94" fmla="*/ 765190 h 3736007"/>
              <a:gd name="connsiteX95" fmla="*/ 4110070 w 12192906"/>
              <a:gd name="connsiteY95" fmla="*/ 772734 h 3736007"/>
              <a:gd name="connsiteX96" fmla="*/ 4148272 w 12192906"/>
              <a:gd name="connsiteY96" fmla="*/ 768906 h 3736007"/>
              <a:gd name="connsiteX97" fmla="*/ 4233003 w 12192906"/>
              <a:gd name="connsiteY97" fmla="*/ 732439 h 3736007"/>
              <a:gd name="connsiteX98" fmla="*/ 4283653 w 12192906"/>
              <a:gd name="connsiteY98" fmla="*/ 718758 h 3736007"/>
              <a:gd name="connsiteX99" fmla="*/ 4420068 w 12192906"/>
              <a:gd name="connsiteY99" fmla="*/ 673405 h 3736007"/>
              <a:gd name="connsiteX100" fmla="*/ 4571121 w 12192906"/>
              <a:gd name="connsiteY100" fmla="*/ 613227 h 3736007"/>
              <a:gd name="connsiteX101" fmla="*/ 4620533 w 12192906"/>
              <a:gd name="connsiteY101" fmla="*/ 581261 h 3736007"/>
              <a:gd name="connsiteX102" fmla="*/ 4690258 w 12192906"/>
              <a:gd name="connsiteY102" fmla="*/ 567289 h 3736007"/>
              <a:gd name="connsiteX103" fmla="*/ 4731045 w 12192906"/>
              <a:gd name="connsiteY103" fmla="*/ 567851 h 3736007"/>
              <a:gd name="connsiteX104" fmla="*/ 4798884 w 12192906"/>
              <a:gd name="connsiteY104" fmla="*/ 520040 h 3736007"/>
              <a:gd name="connsiteX105" fmla="*/ 4828155 w 12192906"/>
              <a:gd name="connsiteY105" fmla="*/ 510809 h 3736007"/>
              <a:gd name="connsiteX106" fmla="*/ 4843504 w 12192906"/>
              <a:gd name="connsiteY106" fmla="*/ 503420 h 3736007"/>
              <a:gd name="connsiteX107" fmla="*/ 4853353 w 12192906"/>
              <a:gd name="connsiteY107" fmla="*/ 514987 h 3736007"/>
              <a:gd name="connsiteX108" fmla="*/ 4898297 w 12192906"/>
              <a:gd name="connsiteY108" fmla="*/ 508385 h 3736007"/>
              <a:gd name="connsiteX109" fmla="*/ 4905046 w 12192906"/>
              <a:gd name="connsiteY109" fmla="*/ 505612 h 3736007"/>
              <a:gd name="connsiteX110" fmla="*/ 4940803 w 12192906"/>
              <a:gd name="connsiteY110" fmla="*/ 514922 h 3736007"/>
              <a:gd name="connsiteX111" fmla="*/ 4958985 w 12192906"/>
              <a:gd name="connsiteY111" fmla="*/ 517204 h 3736007"/>
              <a:gd name="connsiteX112" fmla="*/ 4964720 w 12192906"/>
              <a:gd name="connsiteY112" fmla="*/ 523064 h 3736007"/>
              <a:gd name="connsiteX113" fmla="*/ 4991255 w 12192906"/>
              <a:gd name="connsiteY113" fmla="*/ 523785 h 3736007"/>
              <a:gd name="connsiteX114" fmla="*/ 4994077 w 12192906"/>
              <a:gd name="connsiteY114" fmla="*/ 521901 h 3736007"/>
              <a:gd name="connsiteX115" fmla="*/ 5016802 w 12192906"/>
              <a:gd name="connsiteY115" fmla="*/ 529812 h 3736007"/>
              <a:gd name="connsiteX116" fmla="*/ 5091319 w 12192906"/>
              <a:gd name="connsiteY116" fmla="*/ 545284 h 3736007"/>
              <a:gd name="connsiteX117" fmla="*/ 5259336 w 12192906"/>
              <a:gd name="connsiteY117" fmla="*/ 550949 h 3736007"/>
              <a:gd name="connsiteX118" fmla="*/ 5491971 w 12192906"/>
              <a:gd name="connsiteY118" fmla="*/ 554796 h 3736007"/>
              <a:gd name="connsiteX119" fmla="*/ 5865838 w 12192906"/>
              <a:gd name="connsiteY119" fmla="*/ 534474 h 3736007"/>
              <a:gd name="connsiteX120" fmla="*/ 5995823 w 12192906"/>
              <a:gd name="connsiteY120" fmla="*/ 513047 h 3736007"/>
              <a:gd name="connsiteX121" fmla="*/ 6052915 w 12192906"/>
              <a:gd name="connsiteY121" fmla="*/ 525767 h 3736007"/>
              <a:gd name="connsiteX122" fmla="*/ 6093124 w 12192906"/>
              <a:gd name="connsiteY122" fmla="*/ 520167 h 3736007"/>
              <a:gd name="connsiteX123" fmla="*/ 6097661 w 12192906"/>
              <a:gd name="connsiteY123" fmla="*/ 517235 h 3736007"/>
              <a:gd name="connsiteX124" fmla="*/ 6116838 w 12192906"/>
              <a:gd name="connsiteY124" fmla="*/ 514250 h 3736007"/>
              <a:gd name="connsiteX125" fmla="*/ 6120984 w 12192906"/>
              <a:gd name="connsiteY125" fmla="*/ 502467 h 3736007"/>
              <a:gd name="connsiteX126" fmla="*/ 6148942 w 12192906"/>
              <a:gd name="connsiteY126" fmla="*/ 490135 h 3736007"/>
              <a:gd name="connsiteX127" fmla="*/ 6229970 w 12192906"/>
              <a:gd name="connsiteY127" fmla="*/ 492233 h 3736007"/>
              <a:gd name="connsiteX128" fmla="*/ 6355201 w 12192906"/>
              <a:gd name="connsiteY128" fmla="*/ 488335 h 3736007"/>
              <a:gd name="connsiteX129" fmla="*/ 6456586 w 12192906"/>
              <a:gd name="connsiteY129" fmla="*/ 481740 h 3736007"/>
              <a:gd name="connsiteX130" fmla="*/ 6494018 w 12192906"/>
              <a:gd name="connsiteY130" fmla="*/ 468270 h 3736007"/>
              <a:gd name="connsiteX131" fmla="*/ 6547019 w 12192906"/>
              <a:gd name="connsiteY131" fmla="*/ 456832 h 3736007"/>
              <a:gd name="connsiteX132" fmla="*/ 6644256 w 12192906"/>
              <a:gd name="connsiteY132" fmla="*/ 492413 h 3736007"/>
              <a:gd name="connsiteX133" fmla="*/ 6829160 w 12192906"/>
              <a:gd name="connsiteY133" fmla="*/ 503574 h 3736007"/>
              <a:gd name="connsiteX134" fmla="*/ 6889589 w 12192906"/>
              <a:gd name="connsiteY134" fmla="*/ 500762 h 3736007"/>
              <a:gd name="connsiteX135" fmla="*/ 6926533 w 12192906"/>
              <a:gd name="connsiteY135" fmla="*/ 516113 h 3736007"/>
              <a:gd name="connsiteX0" fmla="*/ 6926533 w 12192906"/>
              <a:gd name="connsiteY0" fmla="*/ 516518 h 3736412"/>
              <a:gd name="connsiteX1" fmla="*/ 7095723 w 12192906"/>
              <a:gd name="connsiteY1" fmla="*/ 589760 h 3736412"/>
              <a:gd name="connsiteX2" fmla="*/ 7330015 w 12192906"/>
              <a:gd name="connsiteY2" fmla="*/ 608213 h 3736412"/>
              <a:gd name="connsiteX3" fmla="*/ 7689873 w 12192906"/>
              <a:gd name="connsiteY3" fmla="*/ 694376 h 3736412"/>
              <a:gd name="connsiteX4" fmla="*/ 7898312 w 12192906"/>
              <a:gd name="connsiteY4" fmla="*/ 693997 h 3736412"/>
              <a:gd name="connsiteX5" fmla="*/ 8037524 w 12192906"/>
              <a:gd name="connsiteY5" fmla="*/ 699016 h 3736412"/>
              <a:gd name="connsiteX6" fmla="*/ 8129905 w 12192906"/>
              <a:gd name="connsiteY6" fmla="*/ 670553 h 3736412"/>
              <a:gd name="connsiteX7" fmla="*/ 8343185 w 12192906"/>
              <a:gd name="connsiteY7" fmla="*/ 669084 h 3736412"/>
              <a:gd name="connsiteX8" fmla="*/ 8404103 w 12192906"/>
              <a:gd name="connsiteY8" fmla="*/ 662426 h 3736412"/>
              <a:gd name="connsiteX9" fmla="*/ 8518180 w 12192906"/>
              <a:gd name="connsiteY9" fmla="*/ 664187 h 3736412"/>
              <a:gd name="connsiteX10" fmla="*/ 8676290 w 12192906"/>
              <a:gd name="connsiteY10" fmla="*/ 636383 h 3736412"/>
              <a:gd name="connsiteX11" fmla="*/ 8695239 w 12192906"/>
              <a:gd name="connsiteY11" fmla="*/ 664837 h 3736412"/>
              <a:gd name="connsiteX12" fmla="*/ 8855611 w 12192906"/>
              <a:gd name="connsiteY12" fmla="*/ 674744 h 3736412"/>
              <a:gd name="connsiteX13" fmla="*/ 8964553 w 12192906"/>
              <a:gd name="connsiteY13" fmla="*/ 716046 h 3736412"/>
              <a:gd name="connsiteX14" fmla="*/ 9079968 w 12192906"/>
              <a:gd name="connsiteY14" fmla="*/ 734258 h 3736412"/>
              <a:gd name="connsiteX15" fmla="*/ 9108506 w 12192906"/>
              <a:gd name="connsiteY15" fmla="*/ 763107 h 3736412"/>
              <a:gd name="connsiteX16" fmla="*/ 9188229 w 12192906"/>
              <a:gd name="connsiteY16" fmla="*/ 802018 h 3736412"/>
              <a:gd name="connsiteX17" fmla="*/ 9249213 w 12192906"/>
              <a:gd name="connsiteY17" fmla="*/ 777497 h 3736412"/>
              <a:gd name="connsiteX18" fmla="*/ 9309761 w 12192906"/>
              <a:gd name="connsiteY18" fmla="*/ 797817 h 3736412"/>
              <a:gd name="connsiteX19" fmla="*/ 9390188 w 12192906"/>
              <a:gd name="connsiteY19" fmla="*/ 739459 h 3736412"/>
              <a:gd name="connsiteX20" fmla="*/ 9516107 w 12192906"/>
              <a:gd name="connsiteY20" fmla="*/ 727596 h 3736412"/>
              <a:gd name="connsiteX21" fmla="*/ 9755401 w 12192906"/>
              <a:gd name="connsiteY21" fmla="*/ 690691 h 3736412"/>
              <a:gd name="connsiteX22" fmla="*/ 9879576 w 12192906"/>
              <a:gd name="connsiteY22" fmla="*/ 679665 h 3736412"/>
              <a:gd name="connsiteX23" fmla="*/ 9917042 w 12192906"/>
              <a:gd name="connsiteY23" fmla="*/ 665301 h 3736412"/>
              <a:gd name="connsiteX24" fmla="*/ 10013409 w 12192906"/>
              <a:gd name="connsiteY24" fmla="*/ 629513 h 3736412"/>
              <a:gd name="connsiteX25" fmla="*/ 10067656 w 12192906"/>
              <a:gd name="connsiteY25" fmla="*/ 605095 h 3736412"/>
              <a:gd name="connsiteX26" fmla="*/ 10131785 w 12192906"/>
              <a:gd name="connsiteY26" fmla="*/ 577710 h 3736412"/>
              <a:gd name="connsiteX27" fmla="*/ 10249486 w 12192906"/>
              <a:gd name="connsiteY27" fmla="*/ 576479 h 3736412"/>
              <a:gd name="connsiteX28" fmla="*/ 10309934 w 12192906"/>
              <a:gd name="connsiteY28" fmla="*/ 546210 h 3736412"/>
              <a:gd name="connsiteX29" fmla="*/ 10431202 w 12192906"/>
              <a:gd name="connsiteY29" fmla="*/ 536754 h 3736412"/>
              <a:gd name="connsiteX30" fmla="*/ 10487751 w 12192906"/>
              <a:gd name="connsiteY30" fmla="*/ 530035 h 3736412"/>
              <a:gd name="connsiteX31" fmla="*/ 10557198 w 12192906"/>
              <a:gd name="connsiteY31" fmla="*/ 538931 h 3736412"/>
              <a:gd name="connsiteX32" fmla="*/ 10612454 w 12192906"/>
              <a:gd name="connsiteY32" fmla="*/ 540490 h 3736412"/>
              <a:gd name="connsiteX33" fmla="*/ 10625222 w 12192906"/>
              <a:gd name="connsiteY33" fmla="*/ 531032 h 3736412"/>
              <a:gd name="connsiteX34" fmla="*/ 10633161 w 12192906"/>
              <a:gd name="connsiteY34" fmla="*/ 530149 h 3736412"/>
              <a:gd name="connsiteX35" fmla="*/ 10645941 w 12192906"/>
              <a:gd name="connsiteY35" fmla="*/ 534431 h 3736412"/>
              <a:gd name="connsiteX36" fmla="*/ 10650422 w 12192906"/>
              <a:gd name="connsiteY36" fmla="*/ 528233 h 3736412"/>
              <a:gd name="connsiteX37" fmla="*/ 10656955 w 12192906"/>
              <a:gd name="connsiteY37" fmla="*/ 527509 h 3736412"/>
              <a:gd name="connsiteX38" fmla="*/ 10701610 w 12192906"/>
              <a:gd name="connsiteY38" fmla="*/ 523420 h 3736412"/>
              <a:gd name="connsiteX39" fmla="*/ 10770373 w 12192906"/>
              <a:gd name="connsiteY39" fmla="*/ 534753 h 3736412"/>
              <a:gd name="connsiteX40" fmla="*/ 10866744 w 12192906"/>
              <a:gd name="connsiteY40" fmla="*/ 545692 h 3736412"/>
              <a:gd name="connsiteX41" fmla="*/ 10996158 w 12192906"/>
              <a:gd name="connsiteY41" fmla="*/ 508915 h 3736412"/>
              <a:gd name="connsiteX42" fmla="*/ 11200979 w 12192906"/>
              <a:gd name="connsiteY42" fmla="*/ 264453 h 3736412"/>
              <a:gd name="connsiteX43" fmla="*/ 11282001 w 12192906"/>
              <a:gd name="connsiteY43" fmla="*/ 239189 h 3736412"/>
              <a:gd name="connsiteX44" fmla="*/ 11366555 w 12192906"/>
              <a:gd name="connsiteY44" fmla="*/ 234979 h 3736412"/>
              <a:gd name="connsiteX45" fmla="*/ 11439908 w 12192906"/>
              <a:gd name="connsiteY45" fmla="*/ 245236 h 3736412"/>
              <a:gd name="connsiteX46" fmla="*/ 11505708 w 12192906"/>
              <a:gd name="connsiteY46" fmla="*/ 226713 h 3736412"/>
              <a:gd name="connsiteX47" fmla="*/ 11564821 w 12192906"/>
              <a:gd name="connsiteY47" fmla="*/ 172075 h 3736412"/>
              <a:gd name="connsiteX48" fmla="*/ 11678314 w 12192906"/>
              <a:gd name="connsiteY48" fmla="*/ 104628 h 3736412"/>
              <a:gd name="connsiteX49" fmla="*/ 11849454 w 12192906"/>
              <a:gd name="connsiteY49" fmla="*/ 524 h 3736412"/>
              <a:gd name="connsiteX50" fmla="*/ 11919483 w 12192906"/>
              <a:gd name="connsiteY50" fmla="*/ 23154 h 3736412"/>
              <a:gd name="connsiteX51" fmla="*/ 12040956 w 12192906"/>
              <a:gd name="connsiteY51" fmla="*/ 55941 h 3736412"/>
              <a:gd name="connsiteX52" fmla="*/ 12132006 w 12192906"/>
              <a:gd name="connsiteY52" fmla="*/ 75576 h 3736412"/>
              <a:gd name="connsiteX53" fmla="*/ 12192906 w 12192906"/>
              <a:gd name="connsiteY53" fmla="*/ 253795 h 3736412"/>
              <a:gd name="connsiteX54" fmla="*/ 12192000 w 12192906"/>
              <a:gd name="connsiteY54" fmla="*/ 460252 h 3736412"/>
              <a:gd name="connsiteX55" fmla="*/ 12192000 w 12192906"/>
              <a:gd name="connsiteY55" fmla="*/ 3736412 h 3736412"/>
              <a:gd name="connsiteX56" fmla="*/ 0 w 12192906"/>
              <a:gd name="connsiteY56" fmla="*/ 3736412 h 3736412"/>
              <a:gd name="connsiteX57" fmla="*/ 0 w 12192906"/>
              <a:gd name="connsiteY57" fmla="*/ 2713511 h 3736412"/>
              <a:gd name="connsiteX58" fmla="*/ 0 w 12192906"/>
              <a:gd name="connsiteY58" fmla="*/ 1717432 h 3736412"/>
              <a:gd name="connsiteX59" fmla="*/ 0 w 12192906"/>
              <a:gd name="connsiteY59" fmla="*/ 985602 h 3736412"/>
              <a:gd name="connsiteX60" fmla="*/ 76043 w 12192906"/>
              <a:gd name="connsiteY60" fmla="*/ 981239 h 3736412"/>
              <a:gd name="connsiteX61" fmla="*/ 156777 w 12192906"/>
              <a:gd name="connsiteY61" fmla="*/ 999001 h 3736412"/>
              <a:gd name="connsiteX62" fmla="*/ 390282 w 12192906"/>
              <a:gd name="connsiteY62" fmla="*/ 1005725 h 3736412"/>
              <a:gd name="connsiteX63" fmla="*/ 441283 w 12192906"/>
              <a:gd name="connsiteY63" fmla="*/ 1028755 h 3736412"/>
              <a:gd name="connsiteX64" fmla="*/ 479705 w 12192906"/>
              <a:gd name="connsiteY64" fmla="*/ 1040490 h 3736412"/>
              <a:gd name="connsiteX65" fmla="*/ 766623 w 12192906"/>
              <a:gd name="connsiteY65" fmla="*/ 1087934 h 3736412"/>
              <a:gd name="connsiteX66" fmla="*/ 827314 w 12192906"/>
              <a:gd name="connsiteY66" fmla="*/ 1096939 h 3736412"/>
              <a:gd name="connsiteX67" fmla="*/ 968620 w 12192906"/>
              <a:gd name="connsiteY67" fmla="*/ 1104468 h 3736412"/>
              <a:gd name="connsiteX68" fmla="*/ 1045574 w 12192906"/>
              <a:gd name="connsiteY68" fmla="*/ 1071392 h 3736412"/>
              <a:gd name="connsiteX69" fmla="*/ 1350289 w 12192906"/>
              <a:gd name="connsiteY69" fmla="*/ 1106520 h 3736412"/>
              <a:gd name="connsiteX70" fmla="*/ 1499774 w 12192906"/>
              <a:gd name="connsiteY70" fmla="*/ 1077252 h 3736412"/>
              <a:gd name="connsiteX71" fmla="*/ 1629709 w 12192906"/>
              <a:gd name="connsiteY71" fmla="*/ 1152567 h 3736412"/>
              <a:gd name="connsiteX72" fmla="*/ 1640709 w 12192906"/>
              <a:gd name="connsiteY72" fmla="*/ 1156820 h 3736412"/>
              <a:gd name="connsiteX73" fmla="*/ 1645414 w 12192906"/>
              <a:gd name="connsiteY73" fmla="*/ 1154246 h 3736412"/>
              <a:gd name="connsiteX74" fmla="*/ 1676636 w 12192906"/>
              <a:gd name="connsiteY74" fmla="*/ 1139207 h 3736412"/>
              <a:gd name="connsiteX75" fmla="*/ 1737817 w 12192906"/>
              <a:gd name="connsiteY75" fmla="*/ 1141136 h 3736412"/>
              <a:gd name="connsiteX76" fmla="*/ 1862741 w 12192906"/>
              <a:gd name="connsiteY76" fmla="*/ 1134369 h 3736412"/>
              <a:gd name="connsiteX77" fmla="*/ 2063928 w 12192906"/>
              <a:gd name="connsiteY77" fmla="*/ 1102722 h 3736412"/>
              <a:gd name="connsiteX78" fmla="*/ 2380801 w 12192906"/>
              <a:gd name="connsiteY78" fmla="*/ 1064543 h 3736412"/>
              <a:gd name="connsiteX79" fmla="*/ 2648603 w 12192906"/>
              <a:gd name="connsiteY79" fmla="*/ 969852 h 3736412"/>
              <a:gd name="connsiteX80" fmla="*/ 2885593 w 12192906"/>
              <a:gd name="connsiteY80" fmla="*/ 977365 h 3736412"/>
              <a:gd name="connsiteX81" fmla="*/ 3039071 w 12192906"/>
              <a:gd name="connsiteY81" fmla="*/ 963132 h 3736412"/>
              <a:gd name="connsiteX82" fmla="*/ 3129193 w 12192906"/>
              <a:gd name="connsiteY82" fmla="*/ 947770 h 3736412"/>
              <a:gd name="connsiteX83" fmla="*/ 3160750 w 12192906"/>
              <a:gd name="connsiteY83" fmla="*/ 931181 h 3736412"/>
              <a:gd name="connsiteX84" fmla="*/ 3206618 w 12192906"/>
              <a:gd name="connsiteY84" fmla="*/ 915244 h 3736412"/>
              <a:gd name="connsiteX85" fmla="*/ 3285495 w 12192906"/>
              <a:gd name="connsiteY85" fmla="*/ 878796 h 3736412"/>
              <a:gd name="connsiteX86" fmla="*/ 3395074 w 12192906"/>
              <a:gd name="connsiteY86" fmla="*/ 844300 h 3736412"/>
              <a:gd name="connsiteX87" fmla="*/ 3486313 w 12192906"/>
              <a:gd name="connsiteY87" fmla="*/ 865092 h 3736412"/>
              <a:gd name="connsiteX88" fmla="*/ 3491586 w 12192906"/>
              <a:gd name="connsiteY88" fmla="*/ 855745 h 3736412"/>
              <a:gd name="connsiteX89" fmla="*/ 3548983 w 12192906"/>
              <a:gd name="connsiteY89" fmla="*/ 847701 h 3736412"/>
              <a:gd name="connsiteX90" fmla="*/ 3731729 w 12192906"/>
              <a:gd name="connsiteY90" fmla="*/ 856793 h 3736412"/>
              <a:gd name="connsiteX91" fmla="*/ 3861674 w 12192906"/>
              <a:gd name="connsiteY91" fmla="*/ 839542 h 3736412"/>
              <a:gd name="connsiteX92" fmla="*/ 3912797 w 12192906"/>
              <a:gd name="connsiteY92" fmla="*/ 842635 h 3736412"/>
              <a:gd name="connsiteX93" fmla="*/ 3975778 w 12192906"/>
              <a:gd name="connsiteY93" fmla="*/ 817958 h 3736412"/>
              <a:gd name="connsiteX94" fmla="*/ 4072288 w 12192906"/>
              <a:gd name="connsiteY94" fmla="*/ 765595 h 3736412"/>
              <a:gd name="connsiteX95" fmla="*/ 4110070 w 12192906"/>
              <a:gd name="connsiteY95" fmla="*/ 773139 h 3736412"/>
              <a:gd name="connsiteX96" fmla="*/ 4148272 w 12192906"/>
              <a:gd name="connsiteY96" fmla="*/ 769311 h 3736412"/>
              <a:gd name="connsiteX97" fmla="*/ 4233003 w 12192906"/>
              <a:gd name="connsiteY97" fmla="*/ 732844 h 3736412"/>
              <a:gd name="connsiteX98" fmla="*/ 4283653 w 12192906"/>
              <a:gd name="connsiteY98" fmla="*/ 719163 h 3736412"/>
              <a:gd name="connsiteX99" fmla="*/ 4420068 w 12192906"/>
              <a:gd name="connsiteY99" fmla="*/ 673810 h 3736412"/>
              <a:gd name="connsiteX100" fmla="*/ 4571121 w 12192906"/>
              <a:gd name="connsiteY100" fmla="*/ 613632 h 3736412"/>
              <a:gd name="connsiteX101" fmla="*/ 4620533 w 12192906"/>
              <a:gd name="connsiteY101" fmla="*/ 581666 h 3736412"/>
              <a:gd name="connsiteX102" fmla="*/ 4690258 w 12192906"/>
              <a:gd name="connsiteY102" fmla="*/ 567694 h 3736412"/>
              <a:gd name="connsiteX103" fmla="*/ 4731045 w 12192906"/>
              <a:gd name="connsiteY103" fmla="*/ 568256 h 3736412"/>
              <a:gd name="connsiteX104" fmla="*/ 4798884 w 12192906"/>
              <a:gd name="connsiteY104" fmla="*/ 520445 h 3736412"/>
              <a:gd name="connsiteX105" fmla="*/ 4828155 w 12192906"/>
              <a:gd name="connsiteY105" fmla="*/ 511214 h 3736412"/>
              <a:gd name="connsiteX106" fmla="*/ 4843504 w 12192906"/>
              <a:gd name="connsiteY106" fmla="*/ 503825 h 3736412"/>
              <a:gd name="connsiteX107" fmla="*/ 4853353 w 12192906"/>
              <a:gd name="connsiteY107" fmla="*/ 515392 h 3736412"/>
              <a:gd name="connsiteX108" fmla="*/ 4898297 w 12192906"/>
              <a:gd name="connsiteY108" fmla="*/ 508790 h 3736412"/>
              <a:gd name="connsiteX109" fmla="*/ 4905046 w 12192906"/>
              <a:gd name="connsiteY109" fmla="*/ 506017 h 3736412"/>
              <a:gd name="connsiteX110" fmla="*/ 4940803 w 12192906"/>
              <a:gd name="connsiteY110" fmla="*/ 515327 h 3736412"/>
              <a:gd name="connsiteX111" fmla="*/ 4958985 w 12192906"/>
              <a:gd name="connsiteY111" fmla="*/ 517609 h 3736412"/>
              <a:gd name="connsiteX112" fmla="*/ 4964720 w 12192906"/>
              <a:gd name="connsiteY112" fmla="*/ 523469 h 3736412"/>
              <a:gd name="connsiteX113" fmla="*/ 4991255 w 12192906"/>
              <a:gd name="connsiteY113" fmla="*/ 524190 h 3736412"/>
              <a:gd name="connsiteX114" fmla="*/ 4994077 w 12192906"/>
              <a:gd name="connsiteY114" fmla="*/ 522306 h 3736412"/>
              <a:gd name="connsiteX115" fmla="*/ 5016802 w 12192906"/>
              <a:gd name="connsiteY115" fmla="*/ 530217 h 3736412"/>
              <a:gd name="connsiteX116" fmla="*/ 5091319 w 12192906"/>
              <a:gd name="connsiteY116" fmla="*/ 545689 h 3736412"/>
              <a:gd name="connsiteX117" fmla="*/ 5259336 w 12192906"/>
              <a:gd name="connsiteY117" fmla="*/ 551354 h 3736412"/>
              <a:gd name="connsiteX118" fmla="*/ 5491971 w 12192906"/>
              <a:gd name="connsiteY118" fmla="*/ 555201 h 3736412"/>
              <a:gd name="connsiteX119" fmla="*/ 5865838 w 12192906"/>
              <a:gd name="connsiteY119" fmla="*/ 534879 h 3736412"/>
              <a:gd name="connsiteX120" fmla="*/ 5995823 w 12192906"/>
              <a:gd name="connsiteY120" fmla="*/ 513452 h 3736412"/>
              <a:gd name="connsiteX121" fmla="*/ 6052915 w 12192906"/>
              <a:gd name="connsiteY121" fmla="*/ 526172 h 3736412"/>
              <a:gd name="connsiteX122" fmla="*/ 6093124 w 12192906"/>
              <a:gd name="connsiteY122" fmla="*/ 520572 h 3736412"/>
              <a:gd name="connsiteX123" fmla="*/ 6097661 w 12192906"/>
              <a:gd name="connsiteY123" fmla="*/ 517640 h 3736412"/>
              <a:gd name="connsiteX124" fmla="*/ 6116838 w 12192906"/>
              <a:gd name="connsiteY124" fmla="*/ 514655 h 3736412"/>
              <a:gd name="connsiteX125" fmla="*/ 6120984 w 12192906"/>
              <a:gd name="connsiteY125" fmla="*/ 502872 h 3736412"/>
              <a:gd name="connsiteX126" fmla="*/ 6148942 w 12192906"/>
              <a:gd name="connsiteY126" fmla="*/ 490540 h 3736412"/>
              <a:gd name="connsiteX127" fmla="*/ 6229970 w 12192906"/>
              <a:gd name="connsiteY127" fmla="*/ 492638 h 3736412"/>
              <a:gd name="connsiteX128" fmla="*/ 6355201 w 12192906"/>
              <a:gd name="connsiteY128" fmla="*/ 488740 h 3736412"/>
              <a:gd name="connsiteX129" fmla="*/ 6456586 w 12192906"/>
              <a:gd name="connsiteY129" fmla="*/ 482145 h 3736412"/>
              <a:gd name="connsiteX130" fmla="*/ 6494018 w 12192906"/>
              <a:gd name="connsiteY130" fmla="*/ 468675 h 3736412"/>
              <a:gd name="connsiteX131" fmla="*/ 6547019 w 12192906"/>
              <a:gd name="connsiteY131" fmla="*/ 457237 h 3736412"/>
              <a:gd name="connsiteX132" fmla="*/ 6644256 w 12192906"/>
              <a:gd name="connsiteY132" fmla="*/ 492818 h 3736412"/>
              <a:gd name="connsiteX133" fmla="*/ 6829160 w 12192906"/>
              <a:gd name="connsiteY133" fmla="*/ 503979 h 3736412"/>
              <a:gd name="connsiteX134" fmla="*/ 6889589 w 12192906"/>
              <a:gd name="connsiteY134" fmla="*/ 501167 h 3736412"/>
              <a:gd name="connsiteX135" fmla="*/ 6926533 w 12192906"/>
              <a:gd name="connsiteY135" fmla="*/ 516518 h 3736412"/>
              <a:gd name="connsiteX0" fmla="*/ 6926533 w 12192906"/>
              <a:gd name="connsiteY0" fmla="*/ 616677 h 3836571"/>
              <a:gd name="connsiteX1" fmla="*/ 7095723 w 12192906"/>
              <a:gd name="connsiteY1" fmla="*/ 689919 h 3836571"/>
              <a:gd name="connsiteX2" fmla="*/ 7330015 w 12192906"/>
              <a:gd name="connsiteY2" fmla="*/ 708372 h 3836571"/>
              <a:gd name="connsiteX3" fmla="*/ 7689873 w 12192906"/>
              <a:gd name="connsiteY3" fmla="*/ 794535 h 3836571"/>
              <a:gd name="connsiteX4" fmla="*/ 7898312 w 12192906"/>
              <a:gd name="connsiteY4" fmla="*/ 794156 h 3836571"/>
              <a:gd name="connsiteX5" fmla="*/ 8037524 w 12192906"/>
              <a:gd name="connsiteY5" fmla="*/ 799175 h 3836571"/>
              <a:gd name="connsiteX6" fmla="*/ 8129905 w 12192906"/>
              <a:gd name="connsiteY6" fmla="*/ 770712 h 3836571"/>
              <a:gd name="connsiteX7" fmla="*/ 8343185 w 12192906"/>
              <a:gd name="connsiteY7" fmla="*/ 769243 h 3836571"/>
              <a:gd name="connsiteX8" fmla="*/ 8404103 w 12192906"/>
              <a:gd name="connsiteY8" fmla="*/ 762585 h 3836571"/>
              <a:gd name="connsiteX9" fmla="*/ 8518180 w 12192906"/>
              <a:gd name="connsiteY9" fmla="*/ 764346 h 3836571"/>
              <a:gd name="connsiteX10" fmla="*/ 8676290 w 12192906"/>
              <a:gd name="connsiteY10" fmla="*/ 736542 h 3836571"/>
              <a:gd name="connsiteX11" fmla="*/ 8695239 w 12192906"/>
              <a:gd name="connsiteY11" fmla="*/ 764996 h 3836571"/>
              <a:gd name="connsiteX12" fmla="*/ 8855611 w 12192906"/>
              <a:gd name="connsiteY12" fmla="*/ 774903 h 3836571"/>
              <a:gd name="connsiteX13" fmla="*/ 8964553 w 12192906"/>
              <a:gd name="connsiteY13" fmla="*/ 816205 h 3836571"/>
              <a:gd name="connsiteX14" fmla="*/ 9079968 w 12192906"/>
              <a:gd name="connsiteY14" fmla="*/ 834417 h 3836571"/>
              <a:gd name="connsiteX15" fmla="*/ 9108506 w 12192906"/>
              <a:gd name="connsiteY15" fmla="*/ 863266 h 3836571"/>
              <a:gd name="connsiteX16" fmla="*/ 9188229 w 12192906"/>
              <a:gd name="connsiteY16" fmla="*/ 902177 h 3836571"/>
              <a:gd name="connsiteX17" fmla="*/ 9249213 w 12192906"/>
              <a:gd name="connsiteY17" fmla="*/ 877656 h 3836571"/>
              <a:gd name="connsiteX18" fmla="*/ 9309761 w 12192906"/>
              <a:gd name="connsiteY18" fmla="*/ 897976 h 3836571"/>
              <a:gd name="connsiteX19" fmla="*/ 9390188 w 12192906"/>
              <a:gd name="connsiteY19" fmla="*/ 839618 h 3836571"/>
              <a:gd name="connsiteX20" fmla="*/ 9516107 w 12192906"/>
              <a:gd name="connsiteY20" fmla="*/ 827755 h 3836571"/>
              <a:gd name="connsiteX21" fmla="*/ 9755401 w 12192906"/>
              <a:gd name="connsiteY21" fmla="*/ 790850 h 3836571"/>
              <a:gd name="connsiteX22" fmla="*/ 9879576 w 12192906"/>
              <a:gd name="connsiteY22" fmla="*/ 779824 h 3836571"/>
              <a:gd name="connsiteX23" fmla="*/ 9917042 w 12192906"/>
              <a:gd name="connsiteY23" fmla="*/ 765460 h 3836571"/>
              <a:gd name="connsiteX24" fmla="*/ 10013409 w 12192906"/>
              <a:gd name="connsiteY24" fmla="*/ 729672 h 3836571"/>
              <a:gd name="connsiteX25" fmla="*/ 10067656 w 12192906"/>
              <a:gd name="connsiteY25" fmla="*/ 705254 h 3836571"/>
              <a:gd name="connsiteX26" fmla="*/ 10131785 w 12192906"/>
              <a:gd name="connsiteY26" fmla="*/ 677869 h 3836571"/>
              <a:gd name="connsiteX27" fmla="*/ 10249486 w 12192906"/>
              <a:gd name="connsiteY27" fmla="*/ 676638 h 3836571"/>
              <a:gd name="connsiteX28" fmla="*/ 10309934 w 12192906"/>
              <a:gd name="connsiteY28" fmla="*/ 646369 h 3836571"/>
              <a:gd name="connsiteX29" fmla="*/ 10431202 w 12192906"/>
              <a:gd name="connsiteY29" fmla="*/ 636913 h 3836571"/>
              <a:gd name="connsiteX30" fmla="*/ 10487751 w 12192906"/>
              <a:gd name="connsiteY30" fmla="*/ 630194 h 3836571"/>
              <a:gd name="connsiteX31" fmla="*/ 10557198 w 12192906"/>
              <a:gd name="connsiteY31" fmla="*/ 639090 h 3836571"/>
              <a:gd name="connsiteX32" fmla="*/ 10612454 w 12192906"/>
              <a:gd name="connsiteY32" fmla="*/ 640649 h 3836571"/>
              <a:gd name="connsiteX33" fmla="*/ 10625222 w 12192906"/>
              <a:gd name="connsiteY33" fmla="*/ 631191 h 3836571"/>
              <a:gd name="connsiteX34" fmla="*/ 10633161 w 12192906"/>
              <a:gd name="connsiteY34" fmla="*/ 630308 h 3836571"/>
              <a:gd name="connsiteX35" fmla="*/ 10645941 w 12192906"/>
              <a:gd name="connsiteY35" fmla="*/ 634590 h 3836571"/>
              <a:gd name="connsiteX36" fmla="*/ 10650422 w 12192906"/>
              <a:gd name="connsiteY36" fmla="*/ 628392 h 3836571"/>
              <a:gd name="connsiteX37" fmla="*/ 10656955 w 12192906"/>
              <a:gd name="connsiteY37" fmla="*/ 627668 h 3836571"/>
              <a:gd name="connsiteX38" fmla="*/ 10701610 w 12192906"/>
              <a:gd name="connsiteY38" fmla="*/ 623579 h 3836571"/>
              <a:gd name="connsiteX39" fmla="*/ 10770373 w 12192906"/>
              <a:gd name="connsiteY39" fmla="*/ 634912 h 3836571"/>
              <a:gd name="connsiteX40" fmla="*/ 10866744 w 12192906"/>
              <a:gd name="connsiteY40" fmla="*/ 645851 h 3836571"/>
              <a:gd name="connsiteX41" fmla="*/ 10996158 w 12192906"/>
              <a:gd name="connsiteY41" fmla="*/ 609074 h 3836571"/>
              <a:gd name="connsiteX42" fmla="*/ 11200979 w 12192906"/>
              <a:gd name="connsiteY42" fmla="*/ 364612 h 3836571"/>
              <a:gd name="connsiteX43" fmla="*/ 11282001 w 12192906"/>
              <a:gd name="connsiteY43" fmla="*/ 339348 h 3836571"/>
              <a:gd name="connsiteX44" fmla="*/ 11366555 w 12192906"/>
              <a:gd name="connsiteY44" fmla="*/ 335138 h 3836571"/>
              <a:gd name="connsiteX45" fmla="*/ 11439908 w 12192906"/>
              <a:gd name="connsiteY45" fmla="*/ 345395 h 3836571"/>
              <a:gd name="connsiteX46" fmla="*/ 11505708 w 12192906"/>
              <a:gd name="connsiteY46" fmla="*/ 326872 h 3836571"/>
              <a:gd name="connsiteX47" fmla="*/ 11564821 w 12192906"/>
              <a:gd name="connsiteY47" fmla="*/ 272234 h 3836571"/>
              <a:gd name="connsiteX48" fmla="*/ 11678314 w 12192906"/>
              <a:gd name="connsiteY48" fmla="*/ 204787 h 3836571"/>
              <a:gd name="connsiteX49" fmla="*/ 11849454 w 12192906"/>
              <a:gd name="connsiteY49" fmla="*/ 100683 h 3836571"/>
              <a:gd name="connsiteX50" fmla="*/ 11919483 w 12192906"/>
              <a:gd name="connsiteY50" fmla="*/ 123313 h 3836571"/>
              <a:gd name="connsiteX51" fmla="*/ 11993248 w 12192906"/>
              <a:gd name="connsiteY51" fmla="*/ 519 h 3836571"/>
              <a:gd name="connsiteX52" fmla="*/ 12132006 w 12192906"/>
              <a:gd name="connsiteY52" fmla="*/ 175735 h 3836571"/>
              <a:gd name="connsiteX53" fmla="*/ 12192906 w 12192906"/>
              <a:gd name="connsiteY53" fmla="*/ 353954 h 3836571"/>
              <a:gd name="connsiteX54" fmla="*/ 12192000 w 12192906"/>
              <a:gd name="connsiteY54" fmla="*/ 560411 h 3836571"/>
              <a:gd name="connsiteX55" fmla="*/ 12192000 w 12192906"/>
              <a:gd name="connsiteY55" fmla="*/ 3836571 h 3836571"/>
              <a:gd name="connsiteX56" fmla="*/ 0 w 12192906"/>
              <a:gd name="connsiteY56" fmla="*/ 3836571 h 3836571"/>
              <a:gd name="connsiteX57" fmla="*/ 0 w 12192906"/>
              <a:gd name="connsiteY57" fmla="*/ 2813670 h 3836571"/>
              <a:gd name="connsiteX58" fmla="*/ 0 w 12192906"/>
              <a:gd name="connsiteY58" fmla="*/ 1817591 h 3836571"/>
              <a:gd name="connsiteX59" fmla="*/ 0 w 12192906"/>
              <a:gd name="connsiteY59" fmla="*/ 1085761 h 3836571"/>
              <a:gd name="connsiteX60" fmla="*/ 76043 w 12192906"/>
              <a:gd name="connsiteY60" fmla="*/ 1081398 h 3836571"/>
              <a:gd name="connsiteX61" fmla="*/ 156777 w 12192906"/>
              <a:gd name="connsiteY61" fmla="*/ 1099160 h 3836571"/>
              <a:gd name="connsiteX62" fmla="*/ 390282 w 12192906"/>
              <a:gd name="connsiteY62" fmla="*/ 1105884 h 3836571"/>
              <a:gd name="connsiteX63" fmla="*/ 441283 w 12192906"/>
              <a:gd name="connsiteY63" fmla="*/ 1128914 h 3836571"/>
              <a:gd name="connsiteX64" fmla="*/ 479705 w 12192906"/>
              <a:gd name="connsiteY64" fmla="*/ 1140649 h 3836571"/>
              <a:gd name="connsiteX65" fmla="*/ 766623 w 12192906"/>
              <a:gd name="connsiteY65" fmla="*/ 1188093 h 3836571"/>
              <a:gd name="connsiteX66" fmla="*/ 827314 w 12192906"/>
              <a:gd name="connsiteY66" fmla="*/ 1197098 h 3836571"/>
              <a:gd name="connsiteX67" fmla="*/ 968620 w 12192906"/>
              <a:gd name="connsiteY67" fmla="*/ 1204627 h 3836571"/>
              <a:gd name="connsiteX68" fmla="*/ 1045574 w 12192906"/>
              <a:gd name="connsiteY68" fmla="*/ 1171551 h 3836571"/>
              <a:gd name="connsiteX69" fmla="*/ 1350289 w 12192906"/>
              <a:gd name="connsiteY69" fmla="*/ 1206679 h 3836571"/>
              <a:gd name="connsiteX70" fmla="*/ 1499774 w 12192906"/>
              <a:gd name="connsiteY70" fmla="*/ 1177411 h 3836571"/>
              <a:gd name="connsiteX71" fmla="*/ 1629709 w 12192906"/>
              <a:gd name="connsiteY71" fmla="*/ 1252726 h 3836571"/>
              <a:gd name="connsiteX72" fmla="*/ 1640709 w 12192906"/>
              <a:gd name="connsiteY72" fmla="*/ 1256979 h 3836571"/>
              <a:gd name="connsiteX73" fmla="*/ 1645414 w 12192906"/>
              <a:gd name="connsiteY73" fmla="*/ 1254405 h 3836571"/>
              <a:gd name="connsiteX74" fmla="*/ 1676636 w 12192906"/>
              <a:gd name="connsiteY74" fmla="*/ 1239366 h 3836571"/>
              <a:gd name="connsiteX75" fmla="*/ 1737817 w 12192906"/>
              <a:gd name="connsiteY75" fmla="*/ 1241295 h 3836571"/>
              <a:gd name="connsiteX76" fmla="*/ 1862741 w 12192906"/>
              <a:gd name="connsiteY76" fmla="*/ 1234528 h 3836571"/>
              <a:gd name="connsiteX77" fmla="*/ 2063928 w 12192906"/>
              <a:gd name="connsiteY77" fmla="*/ 1202881 h 3836571"/>
              <a:gd name="connsiteX78" fmla="*/ 2380801 w 12192906"/>
              <a:gd name="connsiteY78" fmla="*/ 1164702 h 3836571"/>
              <a:gd name="connsiteX79" fmla="*/ 2648603 w 12192906"/>
              <a:gd name="connsiteY79" fmla="*/ 1070011 h 3836571"/>
              <a:gd name="connsiteX80" fmla="*/ 2885593 w 12192906"/>
              <a:gd name="connsiteY80" fmla="*/ 1077524 h 3836571"/>
              <a:gd name="connsiteX81" fmla="*/ 3039071 w 12192906"/>
              <a:gd name="connsiteY81" fmla="*/ 1063291 h 3836571"/>
              <a:gd name="connsiteX82" fmla="*/ 3129193 w 12192906"/>
              <a:gd name="connsiteY82" fmla="*/ 1047929 h 3836571"/>
              <a:gd name="connsiteX83" fmla="*/ 3160750 w 12192906"/>
              <a:gd name="connsiteY83" fmla="*/ 1031340 h 3836571"/>
              <a:gd name="connsiteX84" fmla="*/ 3206618 w 12192906"/>
              <a:gd name="connsiteY84" fmla="*/ 1015403 h 3836571"/>
              <a:gd name="connsiteX85" fmla="*/ 3285495 w 12192906"/>
              <a:gd name="connsiteY85" fmla="*/ 978955 h 3836571"/>
              <a:gd name="connsiteX86" fmla="*/ 3395074 w 12192906"/>
              <a:gd name="connsiteY86" fmla="*/ 944459 h 3836571"/>
              <a:gd name="connsiteX87" fmla="*/ 3486313 w 12192906"/>
              <a:gd name="connsiteY87" fmla="*/ 965251 h 3836571"/>
              <a:gd name="connsiteX88" fmla="*/ 3491586 w 12192906"/>
              <a:gd name="connsiteY88" fmla="*/ 955904 h 3836571"/>
              <a:gd name="connsiteX89" fmla="*/ 3548983 w 12192906"/>
              <a:gd name="connsiteY89" fmla="*/ 947860 h 3836571"/>
              <a:gd name="connsiteX90" fmla="*/ 3731729 w 12192906"/>
              <a:gd name="connsiteY90" fmla="*/ 956952 h 3836571"/>
              <a:gd name="connsiteX91" fmla="*/ 3861674 w 12192906"/>
              <a:gd name="connsiteY91" fmla="*/ 939701 h 3836571"/>
              <a:gd name="connsiteX92" fmla="*/ 3912797 w 12192906"/>
              <a:gd name="connsiteY92" fmla="*/ 942794 h 3836571"/>
              <a:gd name="connsiteX93" fmla="*/ 3975778 w 12192906"/>
              <a:gd name="connsiteY93" fmla="*/ 918117 h 3836571"/>
              <a:gd name="connsiteX94" fmla="*/ 4072288 w 12192906"/>
              <a:gd name="connsiteY94" fmla="*/ 865754 h 3836571"/>
              <a:gd name="connsiteX95" fmla="*/ 4110070 w 12192906"/>
              <a:gd name="connsiteY95" fmla="*/ 873298 h 3836571"/>
              <a:gd name="connsiteX96" fmla="*/ 4148272 w 12192906"/>
              <a:gd name="connsiteY96" fmla="*/ 869470 h 3836571"/>
              <a:gd name="connsiteX97" fmla="*/ 4233003 w 12192906"/>
              <a:gd name="connsiteY97" fmla="*/ 833003 h 3836571"/>
              <a:gd name="connsiteX98" fmla="*/ 4283653 w 12192906"/>
              <a:gd name="connsiteY98" fmla="*/ 819322 h 3836571"/>
              <a:gd name="connsiteX99" fmla="*/ 4420068 w 12192906"/>
              <a:gd name="connsiteY99" fmla="*/ 773969 h 3836571"/>
              <a:gd name="connsiteX100" fmla="*/ 4571121 w 12192906"/>
              <a:gd name="connsiteY100" fmla="*/ 713791 h 3836571"/>
              <a:gd name="connsiteX101" fmla="*/ 4620533 w 12192906"/>
              <a:gd name="connsiteY101" fmla="*/ 681825 h 3836571"/>
              <a:gd name="connsiteX102" fmla="*/ 4690258 w 12192906"/>
              <a:gd name="connsiteY102" fmla="*/ 667853 h 3836571"/>
              <a:gd name="connsiteX103" fmla="*/ 4731045 w 12192906"/>
              <a:gd name="connsiteY103" fmla="*/ 668415 h 3836571"/>
              <a:gd name="connsiteX104" fmla="*/ 4798884 w 12192906"/>
              <a:gd name="connsiteY104" fmla="*/ 620604 h 3836571"/>
              <a:gd name="connsiteX105" fmla="*/ 4828155 w 12192906"/>
              <a:gd name="connsiteY105" fmla="*/ 611373 h 3836571"/>
              <a:gd name="connsiteX106" fmla="*/ 4843504 w 12192906"/>
              <a:gd name="connsiteY106" fmla="*/ 603984 h 3836571"/>
              <a:gd name="connsiteX107" fmla="*/ 4853353 w 12192906"/>
              <a:gd name="connsiteY107" fmla="*/ 615551 h 3836571"/>
              <a:gd name="connsiteX108" fmla="*/ 4898297 w 12192906"/>
              <a:gd name="connsiteY108" fmla="*/ 608949 h 3836571"/>
              <a:gd name="connsiteX109" fmla="*/ 4905046 w 12192906"/>
              <a:gd name="connsiteY109" fmla="*/ 606176 h 3836571"/>
              <a:gd name="connsiteX110" fmla="*/ 4940803 w 12192906"/>
              <a:gd name="connsiteY110" fmla="*/ 615486 h 3836571"/>
              <a:gd name="connsiteX111" fmla="*/ 4958985 w 12192906"/>
              <a:gd name="connsiteY111" fmla="*/ 617768 h 3836571"/>
              <a:gd name="connsiteX112" fmla="*/ 4964720 w 12192906"/>
              <a:gd name="connsiteY112" fmla="*/ 623628 h 3836571"/>
              <a:gd name="connsiteX113" fmla="*/ 4991255 w 12192906"/>
              <a:gd name="connsiteY113" fmla="*/ 624349 h 3836571"/>
              <a:gd name="connsiteX114" fmla="*/ 4994077 w 12192906"/>
              <a:gd name="connsiteY114" fmla="*/ 622465 h 3836571"/>
              <a:gd name="connsiteX115" fmla="*/ 5016802 w 12192906"/>
              <a:gd name="connsiteY115" fmla="*/ 630376 h 3836571"/>
              <a:gd name="connsiteX116" fmla="*/ 5091319 w 12192906"/>
              <a:gd name="connsiteY116" fmla="*/ 645848 h 3836571"/>
              <a:gd name="connsiteX117" fmla="*/ 5259336 w 12192906"/>
              <a:gd name="connsiteY117" fmla="*/ 651513 h 3836571"/>
              <a:gd name="connsiteX118" fmla="*/ 5491971 w 12192906"/>
              <a:gd name="connsiteY118" fmla="*/ 655360 h 3836571"/>
              <a:gd name="connsiteX119" fmla="*/ 5865838 w 12192906"/>
              <a:gd name="connsiteY119" fmla="*/ 635038 h 3836571"/>
              <a:gd name="connsiteX120" fmla="*/ 5995823 w 12192906"/>
              <a:gd name="connsiteY120" fmla="*/ 613611 h 3836571"/>
              <a:gd name="connsiteX121" fmla="*/ 6052915 w 12192906"/>
              <a:gd name="connsiteY121" fmla="*/ 626331 h 3836571"/>
              <a:gd name="connsiteX122" fmla="*/ 6093124 w 12192906"/>
              <a:gd name="connsiteY122" fmla="*/ 620731 h 3836571"/>
              <a:gd name="connsiteX123" fmla="*/ 6097661 w 12192906"/>
              <a:gd name="connsiteY123" fmla="*/ 617799 h 3836571"/>
              <a:gd name="connsiteX124" fmla="*/ 6116838 w 12192906"/>
              <a:gd name="connsiteY124" fmla="*/ 614814 h 3836571"/>
              <a:gd name="connsiteX125" fmla="*/ 6120984 w 12192906"/>
              <a:gd name="connsiteY125" fmla="*/ 603031 h 3836571"/>
              <a:gd name="connsiteX126" fmla="*/ 6148942 w 12192906"/>
              <a:gd name="connsiteY126" fmla="*/ 590699 h 3836571"/>
              <a:gd name="connsiteX127" fmla="*/ 6229970 w 12192906"/>
              <a:gd name="connsiteY127" fmla="*/ 592797 h 3836571"/>
              <a:gd name="connsiteX128" fmla="*/ 6355201 w 12192906"/>
              <a:gd name="connsiteY128" fmla="*/ 588899 h 3836571"/>
              <a:gd name="connsiteX129" fmla="*/ 6456586 w 12192906"/>
              <a:gd name="connsiteY129" fmla="*/ 582304 h 3836571"/>
              <a:gd name="connsiteX130" fmla="*/ 6494018 w 12192906"/>
              <a:gd name="connsiteY130" fmla="*/ 568834 h 3836571"/>
              <a:gd name="connsiteX131" fmla="*/ 6547019 w 12192906"/>
              <a:gd name="connsiteY131" fmla="*/ 557396 h 3836571"/>
              <a:gd name="connsiteX132" fmla="*/ 6644256 w 12192906"/>
              <a:gd name="connsiteY132" fmla="*/ 592977 h 3836571"/>
              <a:gd name="connsiteX133" fmla="*/ 6829160 w 12192906"/>
              <a:gd name="connsiteY133" fmla="*/ 604138 h 3836571"/>
              <a:gd name="connsiteX134" fmla="*/ 6889589 w 12192906"/>
              <a:gd name="connsiteY134" fmla="*/ 601326 h 3836571"/>
              <a:gd name="connsiteX135" fmla="*/ 6926533 w 12192906"/>
              <a:gd name="connsiteY135" fmla="*/ 616677 h 3836571"/>
              <a:gd name="connsiteX0" fmla="*/ 6926533 w 12192906"/>
              <a:gd name="connsiteY0" fmla="*/ 618234 h 3838128"/>
              <a:gd name="connsiteX1" fmla="*/ 7095723 w 12192906"/>
              <a:gd name="connsiteY1" fmla="*/ 691476 h 3838128"/>
              <a:gd name="connsiteX2" fmla="*/ 7330015 w 12192906"/>
              <a:gd name="connsiteY2" fmla="*/ 709929 h 3838128"/>
              <a:gd name="connsiteX3" fmla="*/ 7689873 w 12192906"/>
              <a:gd name="connsiteY3" fmla="*/ 796092 h 3838128"/>
              <a:gd name="connsiteX4" fmla="*/ 7898312 w 12192906"/>
              <a:gd name="connsiteY4" fmla="*/ 795713 h 3838128"/>
              <a:gd name="connsiteX5" fmla="*/ 8037524 w 12192906"/>
              <a:gd name="connsiteY5" fmla="*/ 800732 h 3838128"/>
              <a:gd name="connsiteX6" fmla="*/ 8129905 w 12192906"/>
              <a:gd name="connsiteY6" fmla="*/ 772269 h 3838128"/>
              <a:gd name="connsiteX7" fmla="*/ 8343185 w 12192906"/>
              <a:gd name="connsiteY7" fmla="*/ 770800 h 3838128"/>
              <a:gd name="connsiteX8" fmla="*/ 8404103 w 12192906"/>
              <a:gd name="connsiteY8" fmla="*/ 764142 h 3838128"/>
              <a:gd name="connsiteX9" fmla="*/ 8518180 w 12192906"/>
              <a:gd name="connsiteY9" fmla="*/ 765903 h 3838128"/>
              <a:gd name="connsiteX10" fmla="*/ 8676290 w 12192906"/>
              <a:gd name="connsiteY10" fmla="*/ 738099 h 3838128"/>
              <a:gd name="connsiteX11" fmla="*/ 8695239 w 12192906"/>
              <a:gd name="connsiteY11" fmla="*/ 766553 h 3838128"/>
              <a:gd name="connsiteX12" fmla="*/ 8855611 w 12192906"/>
              <a:gd name="connsiteY12" fmla="*/ 776460 h 3838128"/>
              <a:gd name="connsiteX13" fmla="*/ 8964553 w 12192906"/>
              <a:gd name="connsiteY13" fmla="*/ 817762 h 3838128"/>
              <a:gd name="connsiteX14" fmla="*/ 9079968 w 12192906"/>
              <a:gd name="connsiteY14" fmla="*/ 835974 h 3838128"/>
              <a:gd name="connsiteX15" fmla="*/ 9108506 w 12192906"/>
              <a:gd name="connsiteY15" fmla="*/ 864823 h 3838128"/>
              <a:gd name="connsiteX16" fmla="*/ 9188229 w 12192906"/>
              <a:gd name="connsiteY16" fmla="*/ 903734 h 3838128"/>
              <a:gd name="connsiteX17" fmla="*/ 9249213 w 12192906"/>
              <a:gd name="connsiteY17" fmla="*/ 879213 h 3838128"/>
              <a:gd name="connsiteX18" fmla="*/ 9309761 w 12192906"/>
              <a:gd name="connsiteY18" fmla="*/ 899533 h 3838128"/>
              <a:gd name="connsiteX19" fmla="*/ 9390188 w 12192906"/>
              <a:gd name="connsiteY19" fmla="*/ 841175 h 3838128"/>
              <a:gd name="connsiteX20" fmla="*/ 9516107 w 12192906"/>
              <a:gd name="connsiteY20" fmla="*/ 829312 h 3838128"/>
              <a:gd name="connsiteX21" fmla="*/ 9755401 w 12192906"/>
              <a:gd name="connsiteY21" fmla="*/ 792407 h 3838128"/>
              <a:gd name="connsiteX22" fmla="*/ 9879576 w 12192906"/>
              <a:gd name="connsiteY22" fmla="*/ 781381 h 3838128"/>
              <a:gd name="connsiteX23" fmla="*/ 9917042 w 12192906"/>
              <a:gd name="connsiteY23" fmla="*/ 767017 h 3838128"/>
              <a:gd name="connsiteX24" fmla="*/ 10013409 w 12192906"/>
              <a:gd name="connsiteY24" fmla="*/ 731229 h 3838128"/>
              <a:gd name="connsiteX25" fmla="*/ 10067656 w 12192906"/>
              <a:gd name="connsiteY25" fmla="*/ 706811 h 3838128"/>
              <a:gd name="connsiteX26" fmla="*/ 10131785 w 12192906"/>
              <a:gd name="connsiteY26" fmla="*/ 679426 h 3838128"/>
              <a:gd name="connsiteX27" fmla="*/ 10249486 w 12192906"/>
              <a:gd name="connsiteY27" fmla="*/ 678195 h 3838128"/>
              <a:gd name="connsiteX28" fmla="*/ 10309934 w 12192906"/>
              <a:gd name="connsiteY28" fmla="*/ 647926 h 3838128"/>
              <a:gd name="connsiteX29" fmla="*/ 10431202 w 12192906"/>
              <a:gd name="connsiteY29" fmla="*/ 638470 h 3838128"/>
              <a:gd name="connsiteX30" fmla="*/ 10487751 w 12192906"/>
              <a:gd name="connsiteY30" fmla="*/ 631751 h 3838128"/>
              <a:gd name="connsiteX31" fmla="*/ 10557198 w 12192906"/>
              <a:gd name="connsiteY31" fmla="*/ 640647 h 3838128"/>
              <a:gd name="connsiteX32" fmla="*/ 10612454 w 12192906"/>
              <a:gd name="connsiteY32" fmla="*/ 642206 h 3838128"/>
              <a:gd name="connsiteX33" fmla="*/ 10625222 w 12192906"/>
              <a:gd name="connsiteY33" fmla="*/ 632748 h 3838128"/>
              <a:gd name="connsiteX34" fmla="*/ 10633161 w 12192906"/>
              <a:gd name="connsiteY34" fmla="*/ 631865 h 3838128"/>
              <a:gd name="connsiteX35" fmla="*/ 10645941 w 12192906"/>
              <a:gd name="connsiteY35" fmla="*/ 636147 h 3838128"/>
              <a:gd name="connsiteX36" fmla="*/ 10650422 w 12192906"/>
              <a:gd name="connsiteY36" fmla="*/ 629949 h 3838128"/>
              <a:gd name="connsiteX37" fmla="*/ 10656955 w 12192906"/>
              <a:gd name="connsiteY37" fmla="*/ 629225 h 3838128"/>
              <a:gd name="connsiteX38" fmla="*/ 10701610 w 12192906"/>
              <a:gd name="connsiteY38" fmla="*/ 625136 h 3838128"/>
              <a:gd name="connsiteX39" fmla="*/ 10770373 w 12192906"/>
              <a:gd name="connsiteY39" fmla="*/ 636469 h 3838128"/>
              <a:gd name="connsiteX40" fmla="*/ 10866744 w 12192906"/>
              <a:gd name="connsiteY40" fmla="*/ 647408 h 3838128"/>
              <a:gd name="connsiteX41" fmla="*/ 10996158 w 12192906"/>
              <a:gd name="connsiteY41" fmla="*/ 610631 h 3838128"/>
              <a:gd name="connsiteX42" fmla="*/ 11200979 w 12192906"/>
              <a:gd name="connsiteY42" fmla="*/ 366169 h 3838128"/>
              <a:gd name="connsiteX43" fmla="*/ 11282001 w 12192906"/>
              <a:gd name="connsiteY43" fmla="*/ 340905 h 3838128"/>
              <a:gd name="connsiteX44" fmla="*/ 11366555 w 12192906"/>
              <a:gd name="connsiteY44" fmla="*/ 336695 h 3838128"/>
              <a:gd name="connsiteX45" fmla="*/ 11439908 w 12192906"/>
              <a:gd name="connsiteY45" fmla="*/ 346952 h 3838128"/>
              <a:gd name="connsiteX46" fmla="*/ 11505708 w 12192906"/>
              <a:gd name="connsiteY46" fmla="*/ 328429 h 3838128"/>
              <a:gd name="connsiteX47" fmla="*/ 11564821 w 12192906"/>
              <a:gd name="connsiteY47" fmla="*/ 273791 h 3838128"/>
              <a:gd name="connsiteX48" fmla="*/ 11678314 w 12192906"/>
              <a:gd name="connsiteY48" fmla="*/ 206344 h 3838128"/>
              <a:gd name="connsiteX49" fmla="*/ 11849454 w 12192906"/>
              <a:gd name="connsiteY49" fmla="*/ 102240 h 3838128"/>
              <a:gd name="connsiteX50" fmla="*/ 11919483 w 12192906"/>
              <a:gd name="connsiteY50" fmla="*/ 124870 h 3838128"/>
              <a:gd name="connsiteX51" fmla="*/ 11993248 w 12192906"/>
              <a:gd name="connsiteY51" fmla="*/ 2076 h 3838128"/>
              <a:gd name="connsiteX52" fmla="*/ 12084298 w 12192906"/>
              <a:gd name="connsiteY52" fmla="*/ 14946 h 3838128"/>
              <a:gd name="connsiteX53" fmla="*/ 12192906 w 12192906"/>
              <a:gd name="connsiteY53" fmla="*/ 355511 h 3838128"/>
              <a:gd name="connsiteX54" fmla="*/ 12192000 w 12192906"/>
              <a:gd name="connsiteY54" fmla="*/ 561968 h 3838128"/>
              <a:gd name="connsiteX55" fmla="*/ 12192000 w 12192906"/>
              <a:gd name="connsiteY55" fmla="*/ 3838128 h 3838128"/>
              <a:gd name="connsiteX56" fmla="*/ 0 w 12192906"/>
              <a:gd name="connsiteY56" fmla="*/ 3838128 h 3838128"/>
              <a:gd name="connsiteX57" fmla="*/ 0 w 12192906"/>
              <a:gd name="connsiteY57" fmla="*/ 2815227 h 3838128"/>
              <a:gd name="connsiteX58" fmla="*/ 0 w 12192906"/>
              <a:gd name="connsiteY58" fmla="*/ 1819148 h 3838128"/>
              <a:gd name="connsiteX59" fmla="*/ 0 w 12192906"/>
              <a:gd name="connsiteY59" fmla="*/ 1087318 h 3838128"/>
              <a:gd name="connsiteX60" fmla="*/ 76043 w 12192906"/>
              <a:gd name="connsiteY60" fmla="*/ 1082955 h 3838128"/>
              <a:gd name="connsiteX61" fmla="*/ 156777 w 12192906"/>
              <a:gd name="connsiteY61" fmla="*/ 1100717 h 3838128"/>
              <a:gd name="connsiteX62" fmla="*/ 390282 w 12192906"/>
              <a:gd name="connsiteY62" fmla="*/ 1107441 h 3838128"/>
              <a:gd name="connsiteX63" fmla="*/ 441283 w 12192906"/>
              <a:gd name="connsiteY63" fmla="*/ 1130471 h 3838128"/>
              <a:gd name="connsiteX64" fmla="*/ 479705 w 12192906"/>
              <a:gd name="connsiteY64" fmla="*/ 1142206 h 3838128"/>
              <a:gd name="connsiteX65" fmla="*/ 766623 w 12192906"/>
              <a:gd name="connsiteY65" fmla="*/ 1189650 h 3838128"/>
              <a:gd name="connsiteX66" fmla="*/ 827314 w 12192906"/>
              <a:gd name="connsiteY66" fmla="*/ 1198655 h 3838128"/>
              <a:gd name="connsiteX67" fmla="*/ 968620 w 12192906"/>
              <a:gd name="connsiteY67" fmla="*/ 1206184 h 3838128"/>
              <a:gd name="connsiteX68" fmla="*/ 1045574 w 12192906"/>
              <a:gd name="connsiteY68" fmla="*/ 1173108 h 3838128"/>
              <a:gd name="connsiteX69" fmla="*/ 1350289 w 12192906"/>
              <a:gd name="connsiteY69" fmla="*/ 1208236 h 3838128"/>
              <a:gd name="connsiteX70" fmla="*/ 1499774 w 12192906"/>
              <a:gd name="connsiteY70" fmla="*/ 1178968 h 3838128"/>
              <a:gd name="connsiteX71" fmla="*/ 1629709 w 12192906"/>
              <a:gd name="connsiteY71" fmla="*/ 1254283 h 3838128"/>
              <a:gd name="connsiteX72" fmla="*/ 1640709 w 12192906"/>
              <a:gd name="connsiteY72" fmla="*/ 1258536 h 3838128"/>
              <a:gd name="connsiteX73" fmla="*/ 1645414 w 12192906"/>
              <a:gd name="connsiteY73" fmla="*/ 1255962 h 3838128"/>
              <a:gd name="connsiteX74" fmla="*/ 1676636 w 12192906"/>
              <a:gd name="connsiteY74" fmla="*/ 1240923 h 3838128"/>
              <a:gd name="connsiteX75" fmla="*/ 1737817 w 12192906"/>
              <a:gd name="connsiteY75" fmla="*/ 1242852 h 3838128"/>
              <a:gd name="connsiteX76" fmla="*/ 1862741 w 12192906"/>
              <a:gd name="connsiteY76" fmla="*/ 1236085 h 3838128"/>
              <a:gd name="connsiteX77" fmla="*/ 2063928 w 12192906"/>
              <a:gd name="connsiteY77" fmla="*/ 1204438 h 3838128"/>
              <a:gd name="connsiteX78" fmla="*/ 2380801 w 12192906"/>
              <a:gd name="connsiteY78" fmla="*/ 1166259 h 3838128"/>
              <a:gd name="connsiteX79" fmla="*/ 2648603 w 12192906"/>
              <a:gd name="connsiteY79" fmla="*/ 1071568 h 3838128"/>
              <a:gd name="connsiteX80" fmla="*/ 2885593 w 12192906"/>
              <a:gd name="connsiteY80" fmla="*/ 1079081 h 3838128"/>
              <a:gd name="connsiteX81" fmla="*/ 3039071 w 12192906"/>
              <a:gd name="connsiteY81" fmla="*/ 1064848 h 3838128"/>
              <a:gd name="connsiteX82" fmla="*/ 3129193 w 12192906"/>
              <a:gd name="connsiteY82" fmla="*/ 1049486 h 3838128"/>
              <a:gd name="connsiteX83" fmla="*/ 3160750 w 12192906"/>
              <a:gd name="connsiteY83" fmla="*/ 1032897 h 3838128"/>
              <a:gd name="connsiteX84" fmla="*/ 3206618 w 12192906"/>
              <a:gd name="connsiteY84" fmla="*/ 1016960 h 3838128"/>
              <a:gd name="connsiteX85" fmla="*/ 3285495 w 12192906"/>
              <a:gd name="connsiteY85" fmla="*/ 980512 h 3838128"/>
              <a:gd name="connsiteX86" fmla="*/ 3395074 w 12192906"/>
              <a:gd name="connsiteY86" fmla="*/ 946016 h 3838128"/>
              <a:gd name="connsiteX87" fmla="*/ 3486313 w 12192906"/>
              <a:gd name="connsiteY87" fmla="*/ 966808 h 3838128"/>
              <a:gd name="connsiteX88" fmla="*/ 3491586 w 12192906"/>
              <a:gd name="connsiteY88" fmla="*/ 957461 h 3838128"/>
              <a:gd name="connsiteX89" fmla="*/ 3548983 w 12192906"/>
              <a:gd name="connsiteY89" fmla="*/ 949417 h 3838128"/>
              <a:gd name="connsiteX90" fmla="*/ 3731729 w 12192906"/>
              <a:gd name="connsiteY90" fmla="*/ 958509 h 3838128"/>
              <a:gd name="connsiteX91" fmla="*/ 3861674 w 12192906"/>
              <a:gd name="connsiteY91" fmla="*/ 941258 h 3838128"/>
              <a:gd name="connsiteX92" fmla="*/ 3912797 w 12192906"/>
              <a:gd name="connsiteY92" fmla="*/ 944351 h 3838128"/>
              <a:gd name="connsiteX93" fmla="*/ 3975778 w 12192906"/>
              <a:gd name="connsiteY93" fmla="*/ 919674 h 3838128"/>
              <a:gd name="connsiteX94" fmla="*/ 4072288 w 12192906"/>
              <a:gd name="connsiteY94" fmla="*/ 867311 h 3838128"/>
              <a:gd name="connsiteX95" fmla="*/ 4110070 w 12192906"/>
              <a:gd name="connsiteY95" fmla="*/ 874855 h 3838128"/>
              <a:gd name="connsiteX96" fmla="*/ 4148272 w 12192906"/>
              <a:gd name="connsiteY96" fmla="*/ 871027 h 3838128"/>
              <a:gd name="connsiteX97" fmla="*/ 4233003 w 12192906"/>
              <a:gd name="connsiteY97" fmla="*/ 834560 h 3838128"/>
              <a:gd name="connsiteX98" fmla="*/ 4283653 w 12192906"/>
              <a:gd name="connsiteY98" fmla="*/ 820879 h 3838128"/>
              <a:gd name="connsiteX99" fmla="*/ 4420068 w 12192906"/>
              <a:gd name="connsiteY99" fmla="*/ 775526 h 3838128"/>
              <a:gd name="connsiteX100" fmla="*/ 4571121 w 12192906"/>
              <a:gd name="connsiteY100" fmla="*/ 715348 h 3838128"/>
              <a:gd name="connsiteX101" fmla="*/ 4620533 w 12192906"/>
              <a:gd name="connsiteY101" fmla="*/ 683382 h 3838128"/>
              <a:gd name="connsiteX102" fmla="*/ 4690258 w 12192906"/>
              <a:gd name="connsiteY102" fmla="*/ 669410 h 3838128"/>
              <a:gd name="connsiteX103" fmla="*/ 4731045 w 12192906"/>
              <a:gd name="connsiteY103" fmla="*/ 669972 h 3838128"/>
              <a:gd name="connsiteX104" fmla="*/ 4798884 w 12192906"/>
              <a:gd name="connsiteY104" fmla="*/ 622161 h 3838128"/>
              <a:gd name="connsiteX105" fmla="*/ 4828155 w 12192906"/>
              <a:gd name="connsiteY105" fmla="*/ 612930 h 3838128"/>
              <a:gd name="connsiteX106" fmla="*/ 4843504 w 12192906"/>
              <a:gd name="connsiteY106" fmla="*/ 605541 h 3838128"/>
              <a:gd name="connsiteX107" fmla="*/ 4853353 w 12192906"/>
              <a:gd name="connsiteY107" fmla="*/ 617108 h 3838128"/>
              <a:gd name="connsiteX108" fmla="*/ 4898297 w 12192906"/>
              <a:gd name="connsiteY108" fmla="*/ 610506 h 3838128"/>
              <a:gd name="connsiteX109" fmla="*/ 4905046 w 12192906"/>
              <a:gd name="connsiteY109" fmla="*/ 607733 h 3838128"/>
              <a:gd name="connsiteX110" fmla="*/ 4940803 w 12192906"/>
              <a:gd name="connsiteY110" fmla="*/ 617043 h 3838128"/>
              <a:gd name="connsiteX111" fmla="*/ 4958985 w 12192906"/>
              <a:gd name="connsiteY111" fmla="*/ 619325 h 3838128"/>
              <a:gd name="connsiteX112" fmla="*/ 4964720 w 12192906"/>
              <a:gd name="connsiteY112" fmla="*/ 625185 h 3838128"/>
              <a:gd name="connsiteX113" fmla="*/ 4991255 w 12192906"/>
              <a:gd name="connsiteY113" fmla="*/ 625906 h 3838128"/>
              <a:gd name="connsiteX114" fmla="*/ 4994077 w 12192906"/>
              <a:gd name="connsiteY114" fmla="*/ 624022 h 3838128"/>
              <a:gd name="connsiteX115" fmla="*/ 5016802 w 12192906"/>
              <a:gd name="connsiteY115" fmla="*/ 631933 h 3838128"/>
              <a:gd name="connsiteX116" fmla="*/ 5091319 w 12192906"/>
              <a:gd name="connsiteY116" fmla="*/ 647405 h 3838128"/>
              <a:gd name="connsiteX117" fmla="*/ 5259336 w 12192906"/>
              <a:gd name="connsiteY117" fmla="*/ 653070 h 3838128"/>
              <a:gd name="connsiteX118" fmla="*/ 5491971 w 12192906"/>
              <a:gd name="connsiteY118" fmla="*/ 656917 h 3838128"/>
              <a:gd name="connsiteX119" fmla="*/ 5865838 w 12192906"/>
              <a:gd name="connsiteY119" fmla="*/ 636595 h 3838128"/>
              <a:gd name="connsiteX120" fmla="*/ 5995823 w 12192906"/>
              <a:gd name="connsiteY120" fmla="*/ 615168 h 3838128"/>
              <a:gd name="connsiteX121" fmla="*/ 6052915 w 12192906"/>
              <a:gd name="connsiteY121" fmla="*/ 627888 h 3838128"/>
              <a:gd name="connsiteX122" fmla="*/ 6093124 w 12192906"/>
              <a:gd name="connsiteY122" fmla="*/ 622288 h 3838128"/>
              <a:gd name="connsiteX123" fmla="*/ 6097661 w 12192906"/>
              <a:gd name="connsiteY123" fmla="*/ 619356 h 3838128"/>
              <a:gd name="connsiteX124" fmla="*/ 6116838 w 12192906"/>
              <a:gd name="connsiteY124" fmla="*/ 616371 h 3838128"/>
              <a:gd name="connsiteX125" fmla="*/ 6120984 w 12192906"/>
              <a:gd name="connsiteY125" fmla="*/ 604588 h 3838128"/>
              <a:gd name="connsiteX126" fmla="*/ 6148942 w 12192906"/>
              <a:gd name="connsiteY126" fmla="*/ 592256 h 3838128"/>
              <a:gd name="connsiteX127" fmla="*/ 6229970 w 12192906"/>
              <a:gd name="connsiteY127" fmla="*/ 594354 h 3838128"/>
              <a:gd name="connsiteX128" fmla="*/ 6355201 w 12192906"/>
              <a:gd name="connsiteY128" fmla="*/ 590456 h 3838128"/>
              <a:gd name="connsiteX129" fmla="*/ 6456586 w 12192906"/>
              <a:gd name="connsiteY129" fmla="*/ 583861 h 3838128"/>
              <a:gd name="connsiteX130" fmla="*/ 6494018 w 12192906"/>
              <a:gd name="connsiteY130" fmla="*/ 570391 h 3838128"/>
              <a:gd name="connsiteX131" fmla="*/ 6547019 w 12192906"/>
              <a:gd name="connsiteY131" fmla="*/ 558953 h 3838128"/>
              <a:gd name="connsiteX132" fmla="*/ 6644256 w 12192906"/>
              <a:gd name="connsiteY132" fmla="*/ 594534 h 3838128"/>
              <a:gd name="connsiteX133" fmla="*/ 6829160 w 12192906"/>
              <a:gd name="connsiteY133" fmla="*/ 605695 h 3838128"/>
              <a:gd name="connsiteX134" fmla="*/ 6889589 w 12192906"/>
              <a:gd name="connsiteY134" fmla="*/ 602883 h 3838128"/>
              <a:gd name="connsiteX135" fmla="*/ 6926533 w 12192906"/>
              <a:gd name="connsiteY135" fmla="*/ 618234 h 3838128"/>
              <a:gd name="connsiteX0" fmla="*/ 6926533 w 12192000"/>
              <a:gd name="connsiteY0" fmla="*/ 618234 h 3838128"/>
              <a:gd name="connsiteX1" fmla="*/ 7095723 w 12192000"/>
              <a:gd name="connsiteY1" fmla="*/ 691476 h 3838128"/>
              <a:gd name="connsiteX2" fmla="*/ 7330015 w 12192000"/>
              <a:gd name="connsiteY2" fmla="*/ 709929 h 3838128"/>
              <a:gd name="connsiteX3" fmla="*/ 7689873 w 12192000"/>
              <a:gd name="connsiteY3" fmla="*/ 796092 h 3838128"/>
              <a:gd name="connsiteX4" fmla="*/ 7898312 w 12192000"/>
              <a:gd name="connsiteY4" fmla="*/ 795713 h 3838128"/>
              <a:gd name="connsiteX5" fmla="*/ 8037524 w 12192000"/>
              <a:gd name="connsiteY5" fmla="*/ 800732 h 3838128"/>
              <a:gd name="connsiteX6" fmla="*/ 8129905 w 12192000"/>
              <a:gd name="connsiteY6" fmla="*/ 772269 h 3838128"/>
              <a:gd name="connsiteX7" fmla="*/ 8343185 w 12192000"/>
              <a:gd name="connsiteY7" fmla="*/ 770800 h 3838128"/>
              <a:gd name="connsiteX8" fmla="*/ 8404103 w 12192000"/>
              <a:gd name="connsiteY8" fmla="*/ 764142 h 3838128"/>
              <a:gd name="connsiteX9" fmla="*/ 8518180 w 12192000"/>
              <a:gd name="connsiteY9" fmla="*/ 765903 h 3838128"/>
              <a:gd name="connsiteX10" fmla="*/ 8676290 w 12192000"/>
              <a:gd name="connsiteY10" fmla="*/ 738099 h 3838128"/>
              <a:gd name="connsiteX11" fmla="*/ 8695239 w 12192000"/>
              <a:gd name="connsiteY11" fmla="*/ 766553 h 3838128"/>
              <a:gd name="connsiteX12" fmla="*/ 8855611 w 12192000"/>
              <a:gd name="connsiteY12" fmla="*/ 776460 h 3838128"/>
              <a:gd name="connsiteX13" fmla="*/ 8964553 w 12192000"/>
              <a:gd name="connsiteY13" fmla="*/ 817762 h 3838128"/>
              <a:gd name="connsiteX14" fmla="*/ 9079968 w 12192000"/>
              <a:gd name="connsiteY14" fmla="*/ 835974 h 3838128"/>
              <a:gd name="connsiteX15" fmla="*/ 9108506 w 12192000"/>
              <a:gd name="connsiteY15" fmla="*/ 864823 h 3838128"/>
              <a:gd name="connsiteX16" fmla="*/ 9188229 w 12192000"/>
              <a:gd name="connsiteY16" fmla="*/ 903734 h 3838128"/>
              <a:gd name="connsiteX17" fmla="*/ 9249213 w 12192000"/>
              <a:gd name="connsiteY17" fmla="*/ 879213 h 3838128"/>
              <a:gd name="connsiteX18" fmla="*/ 9309761 w 12192000"/>
              <a:gd name="connsiteY18" fmla="*/ 899533 h 3838128"/>
              <a:gd name="connsiteX19" fmla="*/ 9390188 w 12192000"/>
              <a:gd name="connsiteY19" fmla="*/ 841175 h 3838128"/>
              <a:gd name="connsiteX20" fmla="*/ 9516107 w 12192000"/>
              <a:gd name="connsiteY20" fmla="*/ 829312 h 3838128"/>
              <a:gd name="connsiteX21" fmla="*/ 9755401 w 12192000"/>
              <a:gd name="connsiteY21" fmla="*/ 792407 h 3838128"/>
              <a:gd name="connsiteX22" fmla="*/ 9879576 w 12192000"/>
              <a:gd name="connsiteY22" fmla="*/ 781381 h 3838128"/>
              <a:gd name="connsiteX23" fmla="*/ 9917042 w 12192000"/>
              <a:gd name="connsiteY23" fmla="*/ 767017 h 3838128"/>
              <a:gd name="connsiteX24" fmla="*/ 10013409 w 12192000"/>
              <a:gd name="connsiteY24" fmla="*/ 731229 h 3838128"/>
              <a:gd name="connsiteX25" fmla="*/ 10067656 w 12192000"/>
              <a:gd name="connsiteY25" fmla="*/ 706811 h 3838128"/>
              <a:gd name="connsiteX26" fmla="*/ 10131785 w 12192000"/>
              <a:gd name="connsiteY26" fmla="*/ 679426 h 3838128"/>
              <a:gd name="connsiteX27" fmla="*/ 10249486 w 12192000"/>
              <a:gd name="connsiteY27" fmla="*/ 678195 h 3838128"/>
              <a:gd name="connsiteX28" fmla="*/ 10309934 w 12192000"/>
              <a:gd name="connsiteY28" fmla="*/ 647926 h 3838128"/>
              <a:gd name="connsiteX29" fmla="*/ 10431202 w 12192000"/>
              <a:gd name="connsiteY29" fmla="*/ 638470 h 3838128"/>
              <a:gd name="connsiteX30" fmla="*/ 10487751 w 12192000"/>
              <a:gd name="connsiteY30" fmla="*/ 631751 h 3838128"/>
              <a:gd name="connsiteX31" fmla="*/ 10557198 w 12192000"/>
              <a:gd name="connsiteY31" fmla="*/ 640647 h 3838128"/>
              <a:gd name="connsiteX32" fmla="*/ 10612454 w 12192000"/>
              <a:gd name="connsiteY32" fmla="*/ 642206 h 3838128"/>
              <a:gd name="connsiteX33" fmla="*/ 10625222 w 12192000"/>
              <a:gd name="connsiteY33" fmla="*/ 632748 h 3838128"/>
              <a:gd name="connsiteX34" fmla="*/ 10633161 w 12192000"/>
              <a:gd name="connsiteY34" fmla="*/ 631865 h 3838128"/>
              <a:gd name="connsiteX35" fmla="*/ 10645941 w 12192000"/>
              <a:gd name="connsiteY35" fmla="*/ 636147 h 3838128"/>
              <a:gd name="connsiteX36" fmla="*/ 10650422 w 12192000"/>
              <a:gd name="connsiteY36" fmla="*/ 629949 h 3838128"/>
              <a:gd name="connsiteX37" fmla="*/ 10656955 w 12192000"/>
              <a:gd name="connsiteY37" fmla="*/ 629225 h 3838128"/>
              <a:gd name="connsiteX38" fmla="*/ 10701610 w 12192000"/>
              <a:gd name="connsiteY38" fmla="*/ 625136 h 3838128"/>
              <a:gd name="connsiteX39" fmla="*/ 10770373 w 12192000"/>
              <a:gd name="connsiteY39" fmla="*/ 636469 h 3838128"/>
              <a:gd name="connsiteX40" fmla="*/ 10866744 w 12192000"/>
              <a:gd name="connsiteY40" fmla="*/ 647408 h 3838128"/>
              <a:gd name="connsiteX41" fmla="*/ 10996158 w 12192000"/>
              <a:gd name="connsiteY41" fmla="*/ 610631 h 3838128"/>
              <a:gd name="connsiteX42" fmla="*/ 11200979 w 12192000"/>
              <a:gd name="connsiteY42" fmla="*/ 366169 h 3838128"/>
              <a:gd name="connsiteX43" fmla="*/ 11282001 w 12192000"/>
              <a:gd name="connsiteY43" fmla="*/ 340905 h 3838128"/>
              <a:gd name="connsiteX44" fmla="*/ 11366555 w 12192000"/>
              <a:gd name="connsiteY44" fmla="*/ 336695 h 3838128"/>
              <a:gd name="connsiteX45" fmla="*/ 11439908 w 12192000"/>
              <a:gd name="connsiteY45" fmla="*/ 346952 h 3838128"/>
              <a:gd name="connsiteX46" fmla="*/ 11505708 w 12192000"/>
              <a:gd name="connsiteY46" fmla="*/ 328429 h 3838128"/>
              <a:gd name="connsiteX47" fmla="*/ 11564821 w 12192000"/>
              <a:gd name="connsiteY47" fmla="*/ 273791 h 3838128"/>
              <a:gd name="connsiteX48" fmla="*/ 11678314 w 12192000"/>
              <a:gd name="connsiteY48" fmla="*/ 206344 h 3838128"/>
              <a:gd name="connsiteX49" fmla="*/ 11849454 w 12192000"/>
              <a:gd name="connsiteY49" fmla="*/ 102240 h 3838128"/>
              <a:gd name="connsiteX50" fmla="*/ 11919483 w 12192000"/>
              <a:gd name="connsiteY50" fmla="*/ 124870 h 3838128"/>
              <a:gd name="connsiteX51" fmla="*/ 11993248 w 12192000"/>
              <a:gd name="connsiteY51" fmla="*/ 2076 h 3838128"/>
              <a:gd name="connsiteX52" fmla="*/ 12084298 w 12192000"/>
              <a:gd name="connsiteY52" fmla="*/ 14946 h 3838128"/>
              <a:gd name="connsiteX53" fmla="*/ 12166401 w 12192000"/>
              <a:gd name="connsiteY53" fmla="*/ 91699 h 3838128"/>
              <a:gd name="connsiteX54" fmla="*/ 12192000 w 12192000"/>
              <a:gd name="connsiteY54" fmla="*/ 561968 h 3838128"/>
              <a:gd name="connsiteX55" fmla="*/ 12192000 w 12192000"/>
              <a:gd name="connsiteY55" fmla="*/ 3838128 h 3838128"/>
              <a:gd name="connsiteX56" fmla="*/ 0 w 12192000"/>
              <a:gd name="connsiteY56" fmla="*/ 3838128 h 3838128"/>
              <a:gd name="connsiteX57" fmla="*/ 0 w 12192000"/>
              <a:gd name="connsiteY57" fmla="*/ 2815227 h 3838128"/>
              <a:gd name="connsiteX58" fmla="*/ 0 w 12192000"/>
              <a:gd name="connsiteY58" fmla="*/ 1819148 h 3838128"/>
              <a:gd name="connsiteX59" fmla="*/ 0 w 12192000"/>
              <a:gd name="connsiteY59" fmla="*/ 1087318 h 3838128"/>
              <a:gd name="connsiteX60" fmla="*/ 76043 w 12192000"/>
              <a:gd name="connsiteY60" fmla="*/ 1082955 h 3838128"/>
              <a:gd name="connsiteX61" fmla="*/ 156777 w 12192000"/>
              <a:gd name="connsiteY61" fmla="*/ 1100717 h 3838128"/>
              <a:gd name="connsiteX62" fmla="*/ 390282 w 12192000"/>
              <a:gd name="connsiteY62" fmla="*/ 1107441 h 3838128"/>
              <a:gd name="connsiteX63" fmla="*/ 441283 w 12192000"/>
              <a:gd name="connsiteY63" fmla="*/ 1130471 h 3838128"/>
              <a:gd name="connsiteX64" fmla="*/ 479705 w 12192000"/>
              <a:gd name="connsiteY64" fmla="*/ 1142206 h 3838128"/>
              <a:gd name="connsiteX65" fmla="*/ 766623 w 12192000"/>
              <a:gd name="connsiteY65" fmla="*/ 1189650 h 3838128"/>
              <a:gd name="connsiteX66" fmla="*/ 827314 w 12192000"/>
              <a:gd name="connsiteY66" fmla="*/ 1198655 h 3838128"/>
              <a:gd name="connsiteX67" fmla="*/ 968620 w 12192000"/>
              <a:gd name="connsiteY67" fmla="*/ 1206184 h 3838128"/>
              <a:gd name="connsiteX68" fmla="*/ 1045574 w 12192000"/>
              <a:gd name="connsiteY68" fmla="*/ 1173108 h 3838128"/>
              <a:gd name="connsiteX69" fmla="*/ 1350289 w 12192000"/>
              <a:gd name="connsiteY69" fmla="*/ 1208236 h 3838128"/>
              <a:gd name="connsiteX70" fmla="*/ 1499774 w 12192000"/>
              <a:gd name="connsiteY70" fmla="*/ 1178968 h 3838128"/>
              <a:gd name="connsiteX71" fmla="*/ 1629709 w 12192000"/>
              <a:gd name="connsiteY71" fmla="*/ 1254283 h 3838128"/>
              <a:gd name="connsiteX72" fmla="*/ 1640709 w 12192000"/>
              <a:gd name="connsiteY72" fmla="*/ 1258536 h 3838128"/>
              <a:gd name="connsiteX73" fmla="*/ 1645414 w 12192000"/>
              <a:gd name="connsiteY73" fmla="*/ 1255962 h 3838128"/>
              <a:gd name="connsiteX74" fmla="*/ 1676636 w 12192000"/>
              <a:gd name="connsiteY74" fmla="*/ 1240923 h 3838128"/>
              <a:gd name="connsiteX75" fmla="*/ 1737817 w 12192000"/>
              <a:gd name="connsiteY75" fmla="*/ 1242852 h 3838128"/>
              <a:gd name="connsiteX76" fmla="*/ 1862741 w 12192000"/>
              <a:gd name="connsiteY76" fmla="*/ 1236085 h 3838128"/>
              <a:gd name="connsiteX77" fmla="*/ 2063928 w 12192000"/>
              <a:gd name="connsiteY77" fmla="*/ 1204438 h 3838128"/>
              <a:gd name="connsiteX78" fmla="*/ 2380801 w 12192000"/>
              <a:gd name="connsiteY78" fmla="*/ 1166259 h 3838128"/>
              <a:gd name="connsiteX79" fmla="*/ 2648603 w 12192000"/>
              <a:gd name="connsiteY79" fmla="*/ 1071568 h 3838128"/>
              <a:gd name="connsiteX80" fmla="*/ 2885593 w 12192000"/>
              <a:gd name="connsiteY80" fmla="*/ 1079081 h 3838128"/>
              <a:gd name="connsiteX81" fmla="*/ 3039071 w 12192000"/>
              <a:gd name="connsiteY81" fmla="*/ 1064848 h 3838128"/>
              <a:gd name="connsiteX82" fmla="*/ 3129193 w 12192000"/>
              <a:gd name="connsiteY82" fmla="*/ 1049486 h 3838128"/>
              <a:gd name="connsiteX83" fmla="*/ 3160750 w 12192000"/>
              <a:gd name="connsiteY83" fmla="*/ 1032897 h 3838128"/>
              <a:gd name="connsiteX84" fmla="*/ 3206618 w 12192000"/>
              <a:gd name="connsiteY84" fmla="*/ 1016960 h 3838128"/>
              <a:gd name="connsiteX85" fmla="*/ 3285495 w 12192000"/>
              <a:gd name="connsiteY85" fmla="*/ 980512 h 3838128"/>
              <a:gd name="connsiteX86" fmla="*/ 3395074 w 12192000"/>
              <a:gd name="connsiteY86" fmla="*/ 946016 h 3838128"/>
              <a:gd name="connsiteX87" fmla="*/ 3486313 w 12192000"/>
              <a:gd name="connsiteY87" fmla="*/ 966808 h 3838128"/>
              <a:gd name="connsiteX88" fmla="*/ 3491586 w 12192000"/>
              <a:gd name="connsiteY88" fmla="*/ 957461 h 3838128"/>
              <a:gd name="connsiteX89" fmla="*/ 3548983 w 12192000"/>
              <a:gd name="connsiteY89" fmla="*/ 949417 h 3838128"/>
              <a:gd name="connsiteX90" fmla="*/ 3731729 w 12192000"/>
              <a:gd name="connsiteY90" fmla="*/ 958509 h 3838128"/>
              <a:gd name="connsiteX91" fmla="*/ 3861674 w 12192000"/>
              <a:gd name="connsiteY91" fmla="*/ 941258 h 3838128"/>
              <a:gd name="connsiteX92" fmla="*/ 3912797 w 12192000"/>
              <a:gd name="connsiteY92" fmla="*/ 944351 h 3838128"/>
              <a:gd name="connsiteX93" fmla="*/ 3975778 w 12192000"/>
              <a:gd name="connsiteY93" fmla="*/ 919674 h 3838128"/>
              <a:gd name="connsiteX94" fmla="*/ 4072288 w 12192000"/>
              <a:gd name="connsiteY94" fmla="*/ 867311 h 3838128"/>
              <a:gd name="connsiteX95" fmla="*/ 4110070 w 12192000"/>
              <a:gd name="connsiteY95" fmla="*/ 874855 h 3838128"/>
              <a:gd name="connsiteX96" fmla="*/ 4148272 w 12192000"/>
              <a:gd name="connsiteY96" fmla="*/ 871027 h 3838128"/>
              <a:gd name="connsiteX97" fmla="*/ 4233003 w 12192000"/>
              <a:gd name="connsiteY97" fmla="*/ 834560 h 3838128"/>
              <a:gd name="connsiteX98" fmla="*/ 4283653 w 12192000"/>
              <a:gd name="connsiteY98" fmla="*/ 820879 h 3838128"/>
              <a:gd name="connsiteX99" fmla="*/ 4420068 w 12192000"/>
              <a:gd name="connsiteY99" fmla="*/ 775526 h 3838128"/>
              <a:gd name="connsiteX100" fmla="*/ 4571121 w 12192000"/>
              <a:gd name="connsiteY100" fmla="*/ 715348 h 3838128"/>
              <a:gd name="connsiteX101" fmla="*/ 4620533 w 12192000"/>
              <a:gd name="connsiteY101" fmla="*/ 683382 h 3838128"/>
              <a:gd name="connsiteX102" fmla="*/ 4690258 w 12192000"/>
              <a:gd name="connsiteY102" fmla="*/ 669410 h 3838128"/>
              <a:gd name="connsiteX103" fmla="*/ 4731045 w 12192000"/>
              <a:gd name="connsiteY103" fmla="*/ 669972 h 3838128"/>
              <a:gd name="connsiteX104" fmla="*/ 4798884 w 12192000"/>
              <a:gd name="connsiteY104" fmla="*/ 622161 h 3838128"/>
              <a:gd name="connsiteX105" fmla="*/ 4828155 w 12192000"/>
              <a:gd name="connsiteY105" fmla="*/ 612930 h 3838128"/>
              <a:gd name="connsiteX106" fmla="*/ 4843504 w 12192000"/>
              <a:gd name="connsiteY106" fmla="*/ 605541 h 3838128"/>
              <a:gd name="connsiteX107" fmla="*/ 4853353 w 12192000"/>
              <a:gd name="connsiteY107" fmla="*/ 617108 h 3838128"/>
              <a:gd name="connsiteX108" fmla="*/ 4898297 w 12192000"/>
              <a:gd name="connsiteY108" fmla="*/ 610506 h 3838128"/>
              <a:gd name="connsiteX109" fmla="*/ 4905046 w 12192000"/>
              <a:gd name="connsiteY109" fmla="*/ 607733 h 3838128"/>
              <a:gd name="connsiteX110" fmla="*/ 4940803 w 12192000"/>
              <a:gd name="connsiteY110" fmla="*/ 617043 h 3838128"/>
              <a:gd name="connsiteX111" fmla="*/ 4958985 w 12192000"/>
              <a:gd name="connsiteY111" fmla="*/ 619325 h 3838128"/>
              <a:gd name="connsiteX112" fmla="*/ 4964720 w 12192000"/>
              <a:gd name="connsiteY112" fmla="*/ 625185 h 3838128"/>
              <a:gd name="connsiteX113" fmla="*/ 4991255 w 12192000"/>
              <a:gd name="connsiteY113" fmla="*/ 625906 h 3838128"/>
              <a:gd name="connsiteX114" fmla="*/ 4994077 w 12192000"/>
              <a:gd name="connsiteY114" fmla="*/ 624022 h 3838128"/>
              <a:gd name="connsiteX115" fmla="*/ 5016802 w 12192000"/>
              <a:gd name="connsiteY115" fmla="*/ 631933 h 3838128"/>
              <a:gd name="connsiteX116" fmla="*/ 5091319 w 12192000"/>
              <a:gd name="connsiteY116" fmla="*/ 647405 h 3838128"/>
              <a:gd name="connsiteX117" fmla="*/ 5259336 w 12192000"/>
              <a:gd name="connsiteY117" fmla="*/ 653070 h 3838128"/>
              <a:gd name="connsiteX118" fmla="*/ 5491971 w 12192000"/>
              <a:gd name="connsiteY118" fmla="*/ 656917 h 3838128"/>
              <a:gd name="connsiteX119" fmla="*/ 5865838 w 12192000"/>
              <a:gd name="connsiteY119" fmla="*/ 636595 h 3838128"/>
              <a:gd name="connsiteX120" fmla="*/ 5995823 w 12192000"/>
              <a:gd name="connsiteY120" fmla="*/ 615168 h 3838128"/>
              <a:gd name="connsiteX121" fmla="*/ 6052915 w 12192000"/>
              <a:gd name="connsiteY121" fmla="*/ 627888 h 3838128"/>
              <a:gd name="connsiteX122" fmla="*/ 6093124 w 12192000"/>
              <a:gd name="connsiteY122" fmla="*/ 622288 h 3838128"/>
              <a:gd name="connsiteX123" fmla="*/ 6097661 w 12192000"/>
              <a:gd name="connsiteY123" fmla="*/ 619356 h 3838128"/>
              <a:gd name="connsiteX124" fmla="*/ 6116838 w 12192000"/>
              <a:gd name="connsiteY124" fmla="*/ 616371 h 3838128"/>
              <a:gd name="connsiteX125" fmla="*/ 6120984 w 12192000"/>
              <a:gd name="connsiteY125" fmla="*/ 604588 h 3838128"/>
              <a:gd name="connsiteX126" fmla="*/ 6148942 w 12192000"/>
              <a:gd name="connsiteY126" fmla="*/ 592256 h 3838128"/>
              <a:gd name="connsiteX127" fmla="*/ 6229970 w 12192000"/>
              <a:gd name="connsiteY127" fmla="*/ 594354 h 3838128"/>
              <a:gd name="connsiteX128" fmla="*/ 6355201 w 12192000"/>
              <a:gd name="connsiteY128" fmla="*/ 590456 h 3838128"/>
              <a:gd name="connsiteX129" fmla="*/ 6456586 w 12192000"/>
              <a:gd name="connsiteY129" fmla="*/ 583861 h 3838128"/>
              <a:gd name="connsiteX130" fmla="*/ 6494018 w 12192000"/>
              <a:gd name="connsiteY130" fmla="*/ 570391 h 3838128"/>
              <a:gd name="connsiteX131" fmla="*/ 6547019 w 12192000"/>
              <a:gd name="connsiteY131" fmla="*/ 558953 h 3838128"/>
              <a:gd name="connsiteX132" fmla="*/ 6644256 w 12192000"/>
              <a:gd name="connsiteY132" fmla="*/ 594534 h 3838128"/>
              <a:gd name="connsiteX133" fmla="*/ 6829160 w 12192000"/>
              <a:gd name="connsiteY133" fmla="*/ 605695 h 3838128"/>
              <a:gd name="connsiteX134" fmla="*/ 6889589 w 12192000"/>
              <a:gd name="connsiteY134" fmla="*/ 602883 h 3838128"/>
              <a:gd name="connsiteX135" fmla="*/ 6926533 w 12192000"/>
              <a:gd name="connsiteY135" fmla="*/ 618234 h 3838128"/>
              <a:gd name="connsiteX0" fmla="*/ 6926533 w 12197301"/>
              <a:gd name="connsiteY0" fmla="*/ 618234 h 3838128"/>
              <a:gd name="connsiteX1" fmla="*/ 7095723 w 12197301"/>
              <a:gd name="connsiteY1" fmla="*/ 691476 h 3838128"/>
              <a:gd name="connsiteX2" fmla="*/ 7330015 w 12197301"/>
              <a:gd name="connsiteY2" fmla="*/ 709929 h 3838128"/>
              <a:gd name="connsiteX3" fmla="*/ 7689873 w 12197301"/>
              <a:gd name="connsiteY3" fmla="*/ 796092 h 3838128"/>
              <a:gd name="connsiteX4" fmla="*/ 7898312 w 12197301"/>
              <a:gd name="connsiteY4" fmla="*/ 795713 h 3838128"/>
              <a:gd name="connsiteX5" fmla="*/ 8037524 w 12197301"/>
              <a:gd name="connsiteY5" fmla="*/ 800732 h 3838128"/>
              <a:gd name="connsiteX6" fmla="*/ 8129905 w 12197301"/>
              <a:gd name="connsiteY6" fmla="*/ 772269 h 3838128"/>
              <a:gd name="connsiteX7" fmla="*/ 8343185 w 12197301"/>
              <a:gd name="connsiteY7" fmla="*/ 770800 h 3838128"/>
              <a:gd name="connsiteX8" fmla="*/ 8404103 w 12197301"/>
              <a:gd name="connsiteY8" fmla="*/ 764142 h 3838128"/>
              <a:gd name="connsiteX9" fmla="*/ 8518180 w 12197301"/>
              <a:gd name="connsiteY9" fmla="*/ 765903 h 3838128"/>
              <a:gd name="connsiteX10" fmla="*/ 8676290 w 12197301"/>
              <a:gd name="connsiteY10" fmla="*/ 738099 h 3838128"/>
              <a:gd name="connsiteX11" fmla="*/ 8695239 w 12197301"/>
              <a:gd name="connsiteY11" fmla="*/ 766553 h 3838128"/>
              <a:gd name="connsiteX12" fmla="*/ 8855611 w 12197301"/>
              <a:gd name="connsiteY12" fmla="*/ 776460 h 3838128"/>
              <a:gd name="connsiteX13" fmla="*/ 8964553 w 12197301"/>
              <a:gd name="connsiteY13" fmla="*/ 817762 h 3838128"/>
              <a:gd name="connsiteX14" fmla="*/ 9079968 w 12197301"/>
              <a:gd name="connsiteY14" fmla="*/ 835974 h 3838128"/>
              <a:gd name="connsiteX15" fmla="*/ 9108506 w 12197301"/>
              <a:gd name="connsiteY15" fmla="*/ 864823 h 3838128"/>
              <a:gd name="connsiteX16" fmla="*/ 9188229 w 12197301"/>
              <a:gd name="connsiteY16" fmla="*/ 903734 h 3838128"/>
              <a:gd name="connsiteX17" fmla="*/ 9249213 w 12197301"/>
              <a:gd name="connsiteY17" fmla="*/ 879213 h 3838128"/>
              <a:gd name="connsiteX18" fmla="*/ 9309761 w 12197301"/>
              <a:gd name="connsiteY18" fmla="*/ 899533 h 3838128"/>
              <a:gd name="connsiteX19" fmla="*/ 9390188 w 12197301"/>
              <a:gd name="connsiteY19" fmla="*/ 841175 h 3838128"/>
              <a:gd name="connsiteX20" fmla="*/ 9516107 w 12197301"/>
              <a:gd name="connsiteY20" fmla="*/ 829312 h 3838128"/>
              <a:gd name="connsiteX21" fmla="*/ 9755401 w 12197301"/>
              <a:gd name="connsiteY21" fmla="*/ 792407 h 3838128"/>
              <a:gd name="connsiteX22" fmla="*/ 9879576 w 12197301"/>
              <a:gd name="connsiteY22" fmla="*/ 781381 h 3838128"/>
              <a:gd name="connsiteX23" fmla="*/ 9917042 w 12197301"/>
              <a:gd name="connsiteY23" fmla="*/ 767017 h 3838128"/>
              <a:gd name="connsiteX24" fmla="*/ 10013409 w 12197301"/>
              <a:gd name="connsiteY24" fmla="*/ 731229 h 3838128"/>
              <a:gd name="connsiteX25" fmla="*/ 10067656 w 12197301"/>
              <a:gd name="connsiteY25" fmla="*/ 706811 h 3838128"/>
              <a:gd name="connsiteX26" fmla="*/ 10131785 w 12197301"/>
              <a:gd name="connsiteY26" fmla="*/ 679426 h 3838128"/>
              <a:gd name="connsiteX27" fmla="*/ 10249486 w 12197301"/>
              <a:gd name="connsiteY27" fmla="*/ 678195 h 3838128"/>
              <a:gd name="connsiteX28" fmla="*/ 10309934 w 12197301"/>
              <a:gd name="connsiteY28" fmla="*/ 647926 h 3838128"/>
              <a:gd name="connsiteX29" fmla="*/ 10431202 w 12197301"/>
              <a:gd name="connsiteY29" fmla="*/ 638470 h 3838128"/>
              <a:gd name="connsiteX30" fmla="*/ 10487751 w 12197301"/>
              <a:gd name="connsiteY30" fmla="*/ 631751 h 3838128"/>
              <a:gd name="connsiteX31" fmla="*/ 10557198 w 12197301"/>
              <a:gd name="connsiteY31" fmla="*/ 640647 h 3838128"/>
              <a:gd name="connsiteX32" fmla="*/ 10612454 w 12197301"/>
              <a:gd name="connsiteY32" fmla="*/ 642206 h 3838128"/>
              <a:gd name="connsiteX33" fmla="*/ 10625222 w 12197301"/>
              <a:gd name="connsiteY33" fmla="*/ 632748 h 3838128"/>
              <a:gd name="connsiteX34" fmla="*/ 10633161 w 12197301"/>
              <a:gd name="connsiteY34" fmla="*/ 631865 h 3838128"/>
              <a:gd name="connsiteX35" fmla="*/ 10645941 w 12197301"/>
              <a:gd name="connsiteY35" fmla="*/ 636147 h 3838128"/>
              <a:gd name="connsiteX36" fmla="*/ 10650422 w 12197301"/>
              <a:gd name="connsiteY36" fmla="*/ 629949 h 3838128"/>
              <a:gd name="connsiteX37" fmla="*/ 10656955 w 12197301"/>
              <a:gd name="connsiteY37" fmla="*/ 629225 h 3838128"/>
              <a:gd name="connsiteX38" fmla="*/ 10701610 w 12197301"/>
              <a:gd name="connsiteY38" fmla="*/ 625136 h 3838128"/>
              <a:gd name="connsiteX39" fmla="*/ 10770373 w 12197301"/>
              <a:gd name="connsiteY39" fmla="*/ 636469 h 3838128"/>
              <a:gd name="connsiteX40" fmla="*/ 10866744 w 12197301"/>
              <a:gd name="connsiteY40" fmla="*/ 647408 h 3838128"/>
              <a:gd name="connsiteX41" fmla="*/ 10996158 w 12197301"/>
              <a:gd name="connsiteY41" fmla="*/ 610631 h 3838128"/>
              <a:gd name="connsiteX42" fmla="*/ 11200979 w 12197301"/>
              <a:gd name="connsiteY42" fmla="*/ 366169 h 3838128"/>
              <a:gd name="connsiteX43" fmla="*/ 11282001 w 12197301"/>
              <a:gd name="connsiteY43" fmla="*/ 340905 h 3838128"/>
              <a:gd name="connsiteX44" fmla="*/ 11366555 w 12197301"/>
              <a:gd name="connsiteY44" fmla="*/ 336695 h 3838128"/>
              <a:gd name="connsiteX45" fmla="*/ 11439908 w 12197301"/>
              <a:gd name="connsiteY45" fmla="*/ 346952 h 3838128"/>
              <a:gd name="connsiteX46" fmla="*/ 11505708 w 12197301"/>
              <a:gd name="connsiteY46" fmla="*/ 328429 h 3838128"/>
              <a:gd name="connsiteX47" fmla="*/ 11564821 w 12197301"/>
              <a:gd name="connsiteY47" fmla="*/ 273791 h 3838128"/>
              <a:gd name="connsiteX48" fmla="*/ 11678314 w 12197301"/>
              <a:gd name="connsiteY48" fmla="*/ 206344 h 3838128"/>
              <a:gd name="connsiteX49" fmla="*/ 11849454 w 12197301"/>
              <a:gd name="connsiteY49" fmla="*/ 102240 h 3838128"/>
              <a:gd name="connsiteX50" fmla="*/ 11919483 w 12197301"/>
              <a:gd name="connsiteY50" fmla="*/ 124870 h 3838128"/>
              <a:gd name="connsiteX51" fmla="*/ 11993248 w 12197301"/>
              <a:gd name="connsiteY51" fmla="*/ 2076 h 3838128"/>
              <a:gd name="connsiteX52" fmla="*/ 12084298 w 12197301"/>
              <a:gd name="connsiteY52" fmla="*/ 14946 h 3838128"/>
              <a:gd name="connsiteX53" fmla="*/ 12166401 w 12197301"/>
              <a:gd name="connsiteY53" fmla="*/ 91699 h 3838128"/>
              <a:gd name="connsiteX54" fmla="*/ 12197301 w 12197301"/>
              <a:gd name="connsiteY54" fmla="*/ 271099 h 3838128"/>
              <a:gd name="connsiteX55" fmla="*/ 12192000 w 12197301"/>
              <a:gd name="connsiteY55" fmla="*/ 3838128 h 3838128"/>
              <a:gd name="connsiteX56" fmla="*/ 0 w 12197301"/>
              <a:gd name="connsiteY56" fmla="*/ 3838128 h 3838128"/>
              <a:gd name="connsiteX57" fmla="*/ 0 w 12197301"/>
              <a:gd name="connsiteY57" fmla="*/ 2815227 h 3838128"/>
              <a:gd name="connsiteX58" fmla="*/ 0 w 12197301"/>
              <a:gd name="connsiteY58" fmla="*/ 1819148 h 3838128"/>
              <a:gd name="connsiteX59" fmla="*/ 0 w 12197301"/>
              <a:gd name="connsiteY59" fmla="*/ 1087318 h 3838128"/>
              <a:gd name="connsiteX60" fmla="*/ 76043 w 12197301"/>
              <a:gd name="connsiteY60" fmla="*/ 1082955 h 3838128"/>
              <a:gd name="connsiteX61" fmla="*/ 156777 w 12197301"/>
              <a:gd name="connsiteY61" fmla="*/ 1100717 h 3838128"/>
              <a:gd name="connsiteX62" fmla="*/ 390282 w 12197301"/>
              <a:gd name="connsiteY62" fmla="*/ 1107441 h 3838128"/>
              <a:gd name="connsiteX63" fmla="*/ 441283 w 12197301"/>
              <a:gd name="connsiteY63" fmla="*/ 1130471 h 3838128"/>
              <a:gd name="connsiteX64" fmla="*/ 479705 w 12197301"/>
              <a:gd name="connsiteY64" fmla="*/ 1142206 h 3838128"/>
              <a:gd name="connsiteX65" fmla="*/ 766623 w 12197301"/>
              <a:gd name="connsiteY65" fmla="*/ 1189650 h 3838128"/>
              <a:gd name="connsiteX66" fmla="*/ 827314 w 12197301"/>
              <a:gd name="connsiteY66" fmla="*/ 1198655 h 3838128"/>
              <a:gd name="connsiteX67" fmla="*/ 968620 w 12197301"/>
              <a:gd name="connsiteY67" fmla="*/ 1206184 h 3838128"/>
              <a:gd name="connsiteX68" fmla="*/ 1045574 w 12197301"/>
              <a:gd name="connsiteY68" fmla="*/ 1173108 h 3838128"/>
              <a:gd name="connsiteX69" fmla="*/ 1350289 w 12197301"/>
              <a:gd name="connsiteY69" fmla="*/ 1208236 h 3838128"/>
              <a:gd name="connsiteX70" fmla="*/ 1499774 w 12197301"/>
              <a:gd name="connsiteY70" fmla="*/ 1178968 h 3838128"/>
              <a:gd name="connsiteX71" fmla="*/ 1629709 w 12197301"/>
              <a:gd name="connsiteY71" fmla="*/ 1254283 h 3838128"/>
              <a:gd name="connsiteX72" fmla="*/ 1640709 w 12197301"/>
              <a:gd name="connsiteY72" fmla="*/ 1258536 h 3838128"/>
              <a:gd name="connsiteX73" fmla="*/ 1645414 w 12197301"/>
              <a:gd name="connsiteY73" fmla="*/ 1255962 h 3838128"/>
              <a:gd name="connsiteX74" fmla="*/ 1676636 w 12197301"/>
              <a:gd name="connsiteY74" fmla="*/ 1240923 h 3838128"/>
              <a:gd name="connsiteX75" fmla="*/ 1737817 w 12197301"/>
              <a:gd name="connsiteY75" fmla="*/ 1242852 h 3838128"/>
              <a:gd name="connsiteX76" fmla="*/ 1862741 w 12197301"/>
              <a:gd name="connsiteY76" fmla="*/ 1236085 h 3838128"/>
              <a:gd name="connsiteX77" fmla="*/ 2063928 w 12197301"/>
              <a:gd name="connsiteY77" fmla="*/ 1204438 h 3838128"/>
              <a:gd name="connsiteX78" fmla="*/ 2380801 w 12197301"/>
              <a:gd name="connsiteY78" fmla="*/ 1166259 h 3838128"/>
              <a:gd name="connsiteX79" fmla="*/ 2648603 w 12197301"/>
              <a:gd name="connsiteY79" fmla="*/ 1071568 h 3838128"/>
              <a:gd name="connsiteX80" fmla="*/ 2885593 w 12197301"/>
              <a:gd name="connsiteY80" fmla="*/ 1079081 h 3838128"/>
              <a:gd name="connsiteX81" fmla="*/ 3039071 w 12197301"/>
              <a:gd name="connsiteY81" fmla="*/ 1064848 h 3838128"/>
              <a:gd name="connsiteX82" fmla="*/ 3129193 w 12197301"/>
              <a:gd name="connsiteY82" fmla="*/ 1049486 h 3838128"/>
              <a:gd name="connsiteX83" fmla="*/ 3160750 w 12197301"/>
              <a:gd name="connsiteY83" fmla="*/ 1032897 h 3838128"/>
              <a:gd name="connsiteX84" fmla="*/ 3206618 w 12197301"/>
              <a:gd name="connsiteY84" fmla="*/ 1016960 h 3838128"/>
              <a:gd name="connsiteX85" fmla="*/ 3285495 w 12197301"/>
              <a:gd name="connsiteY85" fmla="*/ 980512 h 3838128"/>
              <a:gd name="connsiteX86" fmla="*/ 3395074 w 12197301"/>
              <a:gd name="connsiteY86" fmla="*/ 946016 h 3838128"/>
              <a:gd name="connsiteX87" fmla="*/ 3486313 w 12197301"/>
              <a:gd name="connsiteY87" fmla="*/ 966808 h 3838128"/>
              <a:gd name="connsiteX88" fmla="*/ 3491586 w 12197301"/>
              <a:gd name="connsiteY88" fmla="*/ 957461 h 3838128"/>
              <a:gd name="connsiteX89" fmla="*/ 3548983 w 12197301"/>
              <a:gd name="connsiteY89" fmla="*/ 949417 h 3838128"/>
              <a:gd name="connsiteX90" fmla="*/ 3731729 w 12197301"/>
              <a:gd name="connsiteY90" fmla="*/ 958509 h 3838128"/>
              <a:gd name="connsiteX91" fmla="*/ 3861674 w 12197301"/>
              <a:gd name="connsiteY91" fmla="*/ 941258 h 3838128"/>
              <a:gd name="connsiteX92" fmla="*/ 3912797 w 12197301"/>
              <a:gd name="connsiteY92" fmla="*/ 944351 h 3838128"/>
              <a:gd name="connsiteX93" fmla="*/ 3975778 w 12197301"/>
              <a:gd name="connsiteY93" fmla="*/ 919674 h 3838128"/>
              <a:gd name="connsiteX94" fmla="*/ 4072288 w 12197301"/>
              <a:gd name="connsiteY94" fmla="*/ 867311 h 3838128"/>
              <a:gd name="connsiteX95" fmla="*/ 4110070 w 12197301"/>
              <a:gd name="connsiteY95" fmla="*/ 874855 h 3838128"/>
              <a:gd name="connsiteX96" fmla="*/ 4148272 w 12197301"/>
              <a:gd name="connsiteY96" fmla="*/ 871027 h 3838128"/>
              <a:gd name="connsiteX97" fmla="*/ 4233003 w 12197301"/>
              <a:gd name="connsiteY97" fmla="*/ 834560 h 3838128"/>
              <a:gd name="connsiteX98" fmla="*/ 4283653 w 12197301"/>
              <a:gd name="connsiteY98" fmla="*/ 820879 h 3838128"/>
              <a:gd name="connsiteX99" fmla="*/ 4420068 w 12197301"/>
              <a:gd name="connsiteY99" fmla="*/ 775526 h 3838128"/>
              <a:gd name="connsiteX100" fmla="*/ 4571121 w 12197301"/>
              <a:gd name="connsiteY100" fmla="*/ 715348 h 3838128"/>
              <a:gd name="connsiteX101" fmla="*/ 4620533 w 12197301"/>
              <a:gd name="connsiteY101" fmla="*/ 683382 h 3838128"/>
              <a:gd name="connsiteX102" fmla="*/ 4690258 w 12197301"/>
              <a:gd name="connsiteY102" fmla="*/ 669410 h 3838128"/>
              <a:gd name="connsiteX103" fmla="*/ 4731045 w 12197301"/>
              <a:gd name="connsiteY103" fmla="*/ 669972 h 3838128"/>
              <a:gd name="connsiteX104" fmla="*/ 4798884 w 12197301"/>
              <a:gd name="connsiteY104" fmla="*/ 622161 h 3838128"/>
              <a:gd name="connsiteX105" fmla="*/ 4828155 w 12197301"/>
              <a:gd name="connsiteY105" fmla="*/ 612930 h 3838128"/>
              <a:gd name="connsiteX106" fmla="*/ 4843504 w 12197301"/>
              <a:gd name="connsiteY106" fmla="*/ 605541 h 3838128"/>
              <a:gd name="connsiteX107" fmla="*/ 4853353 w 12197301"/>
              <a:gd name="connsiteY107" fmla="*/ 617108 h 3838128"/>
              <a:gd name="connsiteX108" fmla="*/ 4898297 w 12197301"/>
              <a:gd name="connsiteY108" fmla="*/ 610506 h 3838128"/>
              <a:gd name="connsiteX109" fmla="*/ 4905046 w 12197301"/>
              <a:gd name="connsiteY109" fmla="*/ 607733 h 3838128"/>
              <a:gd name="connsiteX110" fmla="*/ 4940803 w 12197301"/>
              <a:gd name="connsiteY110" fmla="*/ 617043 h 3838128"/>
              <a:gd name="connsiteX111" fmla="*/ 4958985 w 12197301"/>
              <a:gd name="connsiteY111" fmla="*/ 619325 h 3838128"/>
              <a:gd name="connsiteX112" fmla="*/ 4964720 w 12197301"/>
              <a:gd name="connsiteY112" fmla="*/ 625185 h 3838128"/>
              <a:gd name="connsiteX113" fmla="*/ 4991255 w 12197301"/>
              <a:gd name="connsiteY113" fmla="*/ 625906 h 3838128"/>
              <a:gd name="connsiteX114" fmla="*/ 4994077 w 12197301"/>
              <a:gd name="connsiteY114" fmla="*/ 624022 h 3838128"/>
              <a:gd name="connsiteX115" fmla="*/ 5016802 w 12197301"/>
              <a:gd name="connsiteY115" fmla="*/ 631933 h 3838128"/>
              <a:gd name="connsiteX116" fmla="*/ 5091319 w 12197301"/>
              <a:gd name="connsiteY116" fmla="*/ 647405 h 3838128"/>
              <a:gd name="connsiteX117" fmla="*/ 5259336 w 12197301"/>
              <a:gd name="connsiteY117" fmla="*/ 653070 h 3838128"/>
              <a:gd name="connsiteX118" fmla="*/ 5491971 w 12197301"/>
              <a:gd name="connsiteY118" fmla="*/ 656917 h 3838128"/>
              <a:gd name="connsiteX119" fmla="*/ 5865838 w 12197301"/>
              <a:gd name="connsiteY119" fmla="*/ 636595 h 3838128"/>
              <a:gd name="connsiteX120" fmla="*/ 5995823 w 12197301"/>
              <a:gd name="connsiteY120" fmla="*/ 615168 h 3838128"/>
              <a:gd name="connsiteX121" fmla="*/ 6052915 w 12197301"/>
              <a:gd name="connsiteY121" fmla="*/ 627888 h 3838128"/>
              <a:gd name="connsiteX122" fmla="*/ 6093124 w 12197301"/>
              <a:gd name="connsiteY122" fmla="*/ 622288 h 3838128"/>
              <a:gd name="connsiteX123" fmla="*/ 6097661 w 12197301"/>
              <a:gd name="connsiteY123" fmla="*/ 619356 h 3838128"/>
              <a:gd name="connsiteX124" fmla="*/ 6116838 w 12197301"/>
              <a:gd name="connsiteY124" fmla="*/ 616371 h 3838128"/>
              <a:gd name="connsiteX125" fmla="*/ 6120984 w 12197301"/>
              <a:gd name="connsiteY125" fmla="*/ 604588 h 3838128"/>
              <a:gd name="connsiteX126" fmla="*/ 6148942 w 12197301"/>
              <a:gd name="connsiteY126" fmla="*/ 592256 h 3838128"/>
              <a:gd name="connsiteX127" fmla="*/ 6229970 w 12197301"/>
              <a:gd name="connsiteY127" fmla="*/ 594354 h 3838128"/>
              <a:gd name="connsiteX128" fmla="*/ 6355201 w 12197301"/>
              <a:gd name="connsiteY128" fmla="*/ 590456 h 3838128"/>
              <a:gd name="connsiteX129" fmla="*/ 6456586 w 12197301"/>
              <a:gd name="connsiteY129" fmla="*/ 583861 h 3838128"/>
              <a:gd name="connsiteX130" fmla="*/ 6494018 w 12197301"/>
              <a:gd name="connsiteY130" fmla="*/ 570391 h 3838128"/>
              <a:gd name="connsiteX131" fmla="*/ 6547019 w 12197301"/>
              <a:gd name="connsiteY131" fmla="*/ 558953 h 3838128"/>
              <a:gd name="connsiteX132" fmla="*/ 6644256 w 12197301"/>
              <a:gd name="connsiteY132" fmla="*/ 594534 h 3838128"/>
              <a:gd name="connsiteX133" fmla="*/ 6829160 w 12197301"/>
              <a:gd name="connsiteY133" fmla="*/ 605695 h 3838128"/>
              <a:gd name="connsiteX134" fmla="*/ 6889589 w 12197301"/>
              <a:gd name="connsiteY134" fmla="*/ 602883 h 3838128"/>
              <a:gd name="connsiteX135" fmla="*/ 6926533 w 12197301"/>
              <a:gd name="connsiteY135" fmla="*/ 618234 h 3838128"/>
              <a:gd name="connsiteX0" fmla="*/ 6926533 w 12197301"/>
              <a:gd name="connsiteY0" fmla="*/ 611774 h 3831668"/>
              <a:gd name="connsiteX1" fmla="*/ 7095723 w 12197301"/>
              <a:gd name="connsiteY1" fmla="*/ 685016 h 3831668"/>
              <a:gd name="connsiteX2" fmla="*/ 7330015 w 12197301"/>
              <a:gd name="connsiteY2" fmla="*/ 703469 h 3831668"/>
              <a:gd name="connsiteX3" fmla="*/ 7689873 w 12197301"/>
              <a:gd name="connsiteY3" fmla="*/ 789632 h 3831668"/>
              <a:gd name="connsiteX4" fmla="*/ 7898312 w 12197301"/>
              <a:gd name="connsiteY4" fmla="*/ 789253 h 3831668"/>
              <a:gd name="connsiteX5" fmla="*/ 8037524 w 12197301"/>
              <a:gd name="connsiteY5" fmla="*/ 794272 h 3831668"/>
              <a:gd name="connsiteX6" fmla="*/ 8129905 w 12197301"/>
              <a:gd name="connsiteY6" fmla="*/ 765809 h 3831668"/>
              <a:gd name="connsiteX7" fmla="*/ 8343185 w 12197301"/>
              <a:gd name="connsiteY7" fmla="*/ 764340 h 3831668"/>
              <a:gd name="connsiteX8" fmla="*/ 8404103 w 12197301"/>
              <a:gd name="connsiteY8" fmla="*/ 757682 h 3831668"/>
              <a:gd name="connsiteX9" fmla="*/ 8518180 w 12197301"/>
              <a:gd name="connsiteY9" fmla="*/ 759443 h 3831668"/>
              <a:gd name="connsiteX10" fmla="*/ 8676290 w 12197301"/>
              <a:gd name="connsiteY10" fmla="*/ 731639 h 3831668"/>
              <a:gd name="connsiteX11" fmla="*/ 8695239 w 12197301"/>
              <a:gd name="connsiteY11" fmla="*/ 760093 h 3831668"/>
              <a:gd name="connsiteX12" fmla="*/ 8855611 w 12197301"/>
              <a:gd name="connsiteY12" fmla="*/ 770000 h 3831668"/>
              <a:gd name="connsiteX13" fmla="*/ 8964553 w 12197301"/>
              <a:gd name="connsiteY13" fmla="*/ 811302 h 3831668"/>
              <a:gd name="connsiteX14" fmla="*/ 9079968 w 12197301"/>
              <a:gd name="connsiteY14" fmla="*/ 829514 h 3831668"/>
              <a:gd name="connsiteX15" fmla="*/ 9108506 w 12197301"/>
              <a:gd name="connsiteY15" fmla="*/ 858363 h 3831668"/>
              <a:gd name="connsiteX16" fmla="*/ 9188229 w 12197301"/>
              <a:gd name="connsiteY16" fmla="*/ 897274 h 3831668"/>
              <a:gd name="connsiteX17" fmla="*/ 9249213 w 12197301"/>
              <a:gd name="connsiteY17" fmla="*/ 872753 h 3831668"/>
              <a:gd name="connsiteX18" fmla="*/ 9309761 w 12197301"/>
              <a:gd name="connsiteY18" fmla="*/ 893073 h 3831668"/>
              <a:gd name="connsiteX19" fmla="*/ 9390188 w 12197301"/>
              <a:gd name="connsiteY19" fmla="*/ 834715 h 3831668"/>
              <a:gd name="connsiteX20" fmla="*/ 9516107 w 12197301"/>
              <a:gd name="connsiteY20" fmla="*/ 822852 h 3831668"/>
              <a:gd name="connsiteX21" fmla="*/ 9755401 w 12197301"/>
              <a:gd name="connsiteY21" fmla="*/ 785947 h 3831668"/>
              <a:gd name="connsiteX22" fmla="*/ 9879576 w 12197301"/>
              <a:gd name="connsiteY22" fmla="*/ 774921 h 3831668"/>
              <a:gd name="connsiteX23" fmla="*/ 9917042 w 12197301"/>
              <a:gd name="connsiteY23" fmla="*/ 760557 h 3831668"/>
              <a:gd name="connsiteX24" fmla="*/ 10013409 w 12197301"/>
              <a:gd name="connsiteY24" fmla="*/ 724769 h 3831668"/>
              <a:gd name="connsiteX25" fmla="*/ 10067656 w 12197301"/>
              <a:gd name="connsiteY25" fmla="*/ 700351 h 3831668"/>
              <a:gd name="connsiteX26" fmla="*/ 10131785 w 12197301"/>
              <a:gd name="connsiteY26" fmla="*/ 672966 h 3831668"/>
              <a:gd name="connsiteX27" fmla="*/ 10249486 w 12197301"/>
              <a:gd name="connsiteY27" fmla="*/ 671735 h 3831668"/>
              <a:gd name="connsiteX28" fmla="*/ 10309934 w 12197301"/>
              <a:gd name="connsiteY28" fmla="*/ 641466 h 3831668"/>
              <a:gd name="connsiteX29" fmla="*/ 10431202 w 12197301"/>
              <a:gd name="connsiteY29" fmla="*/ 632010 h 3831668"/>
              <a:gd name="connsiteX30" fmla="*/ 10487751 w 12197301"/>
              <a:gd name="connsiteY30" fmla="*/ 625291 h 3831668"/>
              <a:gd name="connsiteX31" fmla="*/ 10557198 w 12197301"/>
              <a:gd name="connsiteY31" fmla="*/ 634187 h 3831668"/>
              <a:gd name="connsiteX32" fmla="*/ 10612454 w 12197301"/>
              <a:gd name="connsiteY32" fmla="*/ 635746 h 3831668"/>
              <a:gd name="connsiteX33" fmla="*/ 10625222 w 12197301"/>
              <a:gd name="connsiteY33" fmla="*/ 626288 h 3831668"/>
              <a:gd name="connsiteX34" fmla="*/ 10633161 w 12197301"/>
              <a:gd name="connsiteY34" fmla="*/ 625405 h 3831668"/>
              <a:gd name="connsiteX35" fmla="*/ 10645941 w 12197301"/>
              <a:gd name="connsiteY35" fmla="*/ 629687 h 3831668"/>
              <a:gd name="connsiteX36" fmla="*/ 10650422 w 12197301"/>
              <a:gd name="connsiteY36" fmla="*/ 623489 h 3831668"/>
              <a:gd name="connsiteX37" fmla="*/ 10656955 w 12197301"/>
              <a:gd name="connsiteY37" fmla="*/ 622765 h 3831668"/>
              <a:gd name="connsiteX38" fmla="*/ 10701610 w 12197301"/>
              <a:gd name="connsiteY38" fmla="*/ 618676 h 3831668"/>
              <a:gd name="connsiteX39" fmla="*/ 10770373 w 12197301"/>
              <a:gd name="connsiteY39" fmla="*/ 630009 h 3831668"/>
              <a:gd name="connsiteX40" fmla="*/ 10866744 w 12197301"/>
              <a:gd name="connsiteY40" fmla="*/ 640948 h 3831668"/>
              <a:gd name="connsiteX41" fmla="*/ 10996158 w 12197301"/>
              <a:gd name="connsiteY41" fmla="*/ 604171 h 3831668"/>
              <a:gd name="connsiteX42" fmla="*/ 11200979 w 12197301"/>
              <a:gd name="connsiteY42" fmla="*/ 359709 h 3831668"/>
              <a:gd name="connsiteX43" fmla="*/ 11282001 w 12197301"/>
              <a:gd name="connsiteY43" fmla="*/ 334445 h 3831668"/>
              <a:gd name="connsiteX44" fmla="*/ 11366555 w 12197301"/>
              <a:gd name="connsiteY44" fmla="*/ 330235 h 3831668"/>
              <a:gd name="connsiteX45" fmla="*/ 11439908 w 12197301"/>
              <a:gd name="connsiteY45" fmla="*/ 340492 h 3831668"/>
              <a:gd name="connsiteX46" fmla="*/ 11505708 w 12197301"/>
              <a:gd name="connsiteY46" fmla="*/ 321969 h 3831668"/>
              <a:gd name="connsiteX47" fmla="*/ 11564821 w 12197301"/>
              <a:gd name="connsiteY47" fmla="*/ 267331 h 3831668"/>
              <a:gd name="connsiteX48" fmla="*/ 11678314 w 12197301"/>
              <a:gd name="connsiteY48" fmla="*/ 199884 h 3831668"/>
              <a:gd name="connsiteX49" fmla="*/ 11849454 w 12197301"/>
              <a:gd name="connsiteY49" fmla="*/ 95780 h 3831668"/>
              <a:gd name="connsiteX50" fmla="*/ 11919483 w 12197301"/>
              <a:gd name="connsiteY50" fmla="*/ 118410 h 3831668"/>
              <a:gd name="connsiteX51" fmla="*/ 12003850 w 12197301"/>
              <a:gd name="connsiteY51" fmla="*/ 2380 h 3831668"/>
              <a:gd name="connsiteX52" fmla="*/ 12084298 w 12197301"/>
              <a:gd name="connsiteY52" fmla="*/ 8486 h 3831668"/>
              <a:gd name="connsiteX53" fmla="*/ 12166401 w 12197301"/>
              <a:gd name="connsiteY53" fmla="*/ 85239 h 3831668"/>
              <a:gd name="connsiteX54" fmla="*/ 12197301 w 12197301"/>
              <a:gd name="connsiteY54" fmla="*/ 264639 h 3831668"/>
              <a:gd name="connsiteX55" fmla="*/ 12192000 w 12197301"/>
              <a:gd name="connsiteY55" fmla="*/ 3831668 h 3831668"/>
              <a:gd name="connsiteX56" fmla="*/ 0 w 12197301"/>
              <a:gd name="connsiteY56" fmla="*/ 3831668 h 3831668"/>
              <a:gd name="connsiteX57" fmla="*/ 0 w 12197301"/>
              <a:gd name="connsiteY57" fmla="*/ 2808767 h 3831668"/>
              <a:gd name="connsiteX58" fmla="*/ 0 w 12197301"/>
              <a:gd name="connsiteY58" fmla="*/ 1812688 h 3831668"/>
              <a:gd name="connsiteX59" fmla="*/ 0 w 12197301"/>
              <a:gd name="connsiteY59" fmla="*/ 1080858 h 3831668"/>
              <a:gd name="connsiteX60" fmla="*/ 76043 w 12197301"/>
              <a:gd name="connsiteY60" fmla="*/ 1076495 h 3831668"/>
              <a:gd name="connsiteX61" fmla="*/ 156777 w 12197301"/>
              <a:gd name="connsiteY61" fmla="*/ 1094257 h 3831668"/>
              <a:gd name="connsiteX62" fmla="*/ 390282 w 12197301"/>
              <a:gd name="connsiteY62" fmla="*/ 1100981 h 3831668"/>
              <a:gd name="connsiteX63" fmla="*/ 441283 w 12197301"/>
              <a:gd name="connsiteY63" fmla="*/ 1124011 h 3831668"/>
              <a:gd name="connsiteX64" fmla="*/ 479705 w 12197301"/>
              <a:gd name="connsiteY64" fmla="*/ 1135746 h 3831668"/>
              <a:gd name="connsiteX65" fmla="*/ 766623 w 12197301"/>
              <a:gd name="connsiteY65" fmla="*/ 1183190 h 3831668"/>
              <a:gd name="connsiteX66" fmla="*/ 827314 w 12197301"/>
              <a:gd name="connsiteY66" fmla="*/ 1192195 h 3831668"/>
              <a:gd name="connsiteX67" fmla="*/ 968620 w 12197301"/>
              <a:gd name="connsiteY67" fmla="*/ 1199724 h 3831668"/>
              <a:gd name="connsiteX68" fmla="*/ 1045574 w 12197301"/>
              <a:gd name="connsiteY68" fmla="*/ 1166648 h 3831668"/>
              <a:gd name="connsiteX69" fmla="*/ 1350289 w 12197301"/>
              <a:gd name="connsiteY69" fmla="*/ 1201776 h 3831668"/>
              <a:gd name="connsiteX70" fmla="*/ 1499774 w 12197301"/>
              <a:gd name="connsiteY70" fmla="*/ 1172508 h 3831668"/>
              <a:gd name="connsiteX71" fmla="*/ 1629709 w 12197301"/>
              <a:gd name="connsiteY71" fmla="*/ 1247823 h 3831668"/>
              <a:gd name="connsiteX72" fmla="*/ 1640709 w 12197301"/>
              <a:gd name="connsiteY72" fmla="*/ 1252076 h 3831668"/>
              <a:gd name="connsiteX73" fmla="*/ 1645414 w 12197301"/>
              <a:gd name="connsiteY73" fmla="*/ 1249502 h 3831668"/>
              <a:gd name="connsiteX74" fmla="*/ 1676636 w 12197301"/>
              <a:gd name="connsiteY74" fmla="*/ 1234463 h 3831668"/>
              <a:gd name="connsiteX75" fmla="*/ 1737817 w 12197301"/>
              <a:gd name="connsiteY75" fmla="*/ 1236392 h 3831668"/>
              <a:gd name="connsiteX76" fmla="*/ 1862741 w 12197301"/>
              <a:gd name="connsiteY76" fmla="*/ 1229625 h 3831668"/>
              <a:gd name="connsiteX77" fmla="*/ 2063928 w 12197301"/>
              <a:gd name="connsiteY77" fmla="*/ 1197978 h 3831668"/>
              <a:gd name="connsiteX78" fmla="*/ 2380801 w 12197301"/>
              <a:gd name="connsiteY78" fmla="*/ 1159799 h 3831668"/>
              <a:gd name="connsiteX79" fmla="*/ 2648603 w 12197301"/>
              <a:gd name="connsiteY79" fmla="*/ 1065108 h 3831668"/>
              <a:gd name="connsiteX80" fmla="*/ 2885593 w 12197301"/>
              <a:gd name="connsiteY80" fmla="*/ 1072621 h 3831668"/>
              <a:gd name="connsiteX81" fmla="*/ 3039071 w 12197301"/>
              <a:gd name="connsiteY81" fmla="*/ 1058388 h 3831668"/>
              <a:gd name="connsiteX82" fmla="*/ 3129193 w 12197301"/>
              <a:gd name="connsiteY82" fmla="*/ 1043026 h 3831668"/>
              <a:gd name="connsiteX83" fmla="*/ 3160750 w 12197301"/>
              <a:gd name="connsiteY83" fmla="*/ 1026437 h 3831668"/>
              <a:gd name="connsiteX84" fmla="*/ 3206618 w 12197301"/>
              <a:gd name="connsiteY84" fmla="*/ 1010500 h 3831668"/>
              <a:gd name="connsiteX85" fmla="*/ 3285495 w 12197301"/>
              <a:gd name="connsiteY85" fmla="*/ 974052 h 3831668"/>
              <a:gd name="connsiteX86" fmla="*/ 3395074 w 12197301"/>
              <a:gd name="connsiteY86" fmla="*/ 939556 h 3831668"/>
              <a:gd name="connsiteX87" fmla="*/ 3486313 w 12197301"/>
              <a:gd name="connsiteY87" fmla="*/ 960348 h 3831668"/>
              <a:gd name="connsiteX88" fmla="*/ 3491586 w 12197301"/>
              <a:gd name="connsiteY88" fmla="*/ 951001 h 3831668"/>
              <a:gd name="connsiteX89" fmla="*/ 3548983 w 12197301"/>
              <a:gd name="connsiteY89" fmla="*/ 942957 h 3831668"/>
              <a:gd name="connsiteX90" fmla="*/ 3731729 w 12197301"/>
              <a:gd name="connsiteY90" fmla="*/ 952049 h 3831668"/>
              <a:gd name="connsiteX91" fmla="*/ 3861674 w 12197301"/>
              <a:gd name="connsiteY91" fmla="*/ 934798 h 3831668"/>
              <a:gd name="connsiteX92" fmla="*/ 3912797 w 12197301"/>
              <a:gd name="connsiteY92" fmla="*/ 937891 h 3831668"/>
              <a:gd name="connsiteX93" fmla="*/ 3975778 w 12197301"/>
              <a:gd name="connsiteY93" fmla="*/ 913214 h 3831668"/>
              <a:gd name="connsiteX94" fmla="*/ 4072288 w 12197301"/>
              <a:gd name="connsiteY94" fmla="*/ 860851 h 3831668"/>
              <a:gd name="connsiteX95" fmla="*/ 4110070 w 12197301"/>
              <a:gd name="connsiteY95" fmla="*/ 868395 h 3831668"/>
              <a:gd name="connsiteX96" fmla="*/ 4148272 w 12197301"/>
              <a:gd name="connsiteY96" fmla="*/ 864567 h 3831668"/>
              <a:gd name="connsiteX97" fmla="*/ 4233003 w 12197301"/>
              <a:gd name="connsiteY97" fmla="*/ 828100 h 3831668"/>
              <a:gd name="connsiteX98" fmla="*/ 4283653 w 12197301"/>
              <a:gd name="connsiteY98" fmla="*/ 814419 h 3831668"/>
              <a:gd name="connsiteX99" fmla="*/ 4420068 w 12197301"/>
              <a:gd name="connsiteY99" fmla="*/ 769066 h 3831668"/>
              <a:gd name="connsiteX100" fmla="*/ 4571121 w 12197301"/>
              <a:gd name="connsiteY100" fmla="*/ 708888 h 3831668"/>
              <a:gd name="connsiteX101" fmla="*/ 4620533 w 12197301"/>
              <a:gd name="connsiteY101" fmla="*/ 676922 h 3831668"/>
              <a:gd name="connsiteX102" fmla="*/ 4690258 w 12197301"/>
              <a:gd name="connsiteY102" fmla="*/ 662950 h 3831668"/>
              <a:gd name="connsiteX103" fmla="*/ 4731045 w 12197301"/>
              <a:gd name="connsiteY103" fmla="*/ 663512 h 3831668"/>
              <a:gd name="connsiteX104" fmla="*/ 4798884 w 12197301"/>
              <a:gd name="connsiteY104" fmla="*/ 615701 h 3831668"/>
              <a:gd name="connsiteX105" fmla="*/ 4828155 w 12197301"/>
              <a:gd name="connsiteY105" fmla="*/ 606470 h 3831668"/>
              <a:gd name="connsiteX106" fmla="*/ 4843504 w 12197301"/>
              <a:gd name="connsiteY106" fmla="*/ 599081 h 3831668"/>
              <a:gd name="connsiteX107" fmla="*/ 4853353 w 12197301"/>
              <a:gd name="connsiteY107" fmla="*/ 610648 h 3831668"/>
              <a:gd name="connsiteX108" fmla="*/ 4898297 w 12197301"/>
              <a:gd name="connsiteY108" fmla="*/ 604046 h 3831668"/>
              <a:gd name="connsiteX109" fmla="*/ 4905046 w 12197301"/>
              <a:gd name="connsiteY109" fmla="*/ 601273 h 3831668"/>
              <a:gd name="connsiteX110" fmla="*/ 4940803 w 12197301"/>
              <a:gd name="connsiteY110" fmla="*/ 610583 h 3831668"/>
              <a:gd name="connsiteX111" fmla="*/ 4958985 w 12197301"/>
              <a:gd name="connsiteY111" fmla="*/ 612865 h 3831668"/>
              <a:gd name="connsiteX112" fmla="*/ 4964720 w 12197301"/>
              <a:gd name="connsiteY112" fmla="*/ 618725 h 3831668"/>
              <a:gd name="connsiteX113" fmla="*/ 4991255 w 12197301"/>
              <a:gd name="connsiteY113" fmla="*/ 619446 h 3831668"/>
              <a:gd name="connsiteX114" fmla="*/ 4994077 w 12197301"/>
              <a:gd name="connsiteY114" fmla="*/ 617562 h 3831668"/>
              <a:gd name="connsiteX115" fmla="*/ 5016802 w 12197301"/>
              <a:gd name="connsiteY115" fmla="*/ 625473 h 3831668"/>
              <a:gd name="connsiteX116" fmla="*/ 5091319 w 12197301"/>
              <a:gd name="connsiteY116" fmla="*/ 640945 h 3831668"/>
              <a:gd name="connsiteX117" fmla="*/ 5259336 w 12197301"/>
              <a:gd name="connsiteY117" fmla="*/ 646610 h 3831668"/>
              <a:gd name="connsiteX118" fmla="*/ 5491971 w 12197301"/>
              <a:gd name="connsiteY118" fmla="*/ 650457 h 3831668"/>
              <a:gd name="connsiteX119" fmla="*/ 5865838 w 12197301"/>
              <a:gd name="connsiteY119" fmla="*/ 630135 h 3831668"/>
              <a:gd name="connsiteX120" fmla="*/ 5995823 w 12197301"/>
              <a:gd name="connsiteY120" fmla="*/ 608708 h 3831668"/>
              <a:gd name="connsiteX121" fmla="*/ 6052915 w 12197301"/>
              <a:gd name="connsiteY121" fmla="*/ 621428 h 3831668"/>
              <a:gd name="connsiteX122" fmla="*/ 6093124 w 12197301"/>
              <a:gd name="connsiteY122" fmla="*/ 615828 h 3831668"/>
              <a:gd name="connsiteX123" fmla="*/ 6097661 w 12197301"/>
              <a:gd name="connsiteY123" fmla="*/ 612896 h 3831668"/>
              <a:gd name="connsiteX124" fmla="*/ 6116838 w 12197301"/>
              <a:gd name="connsiteY124" fmla="*/ 609911 h 3831668"/>
              <a:gd name="connsiteX125" fmla="*/ 6120984 w 12197301"/>
              <a:gd name="connsiteY125" fmla="*/ 598128 h 3831668"/>
              <a:gd name="connsiteX126" fmla="*/ 6148942 w 12197301"/>
              <a:gd name="connsiteY126" fmla="*/ 585796 h 3831668"/>
              <a:gd name="connsiteX127" fmla="*/ 6229970 w 12197301"/>
              <a:gd name="connsiteY127" fmla="*/ 587894 h 3831668"/>
              <a:gd name="connsiteX128" fmla="*/ 6355201 w 12197301"/>
              <a:gd name="connsiteY128" fmla="*/ 583996 h 3831668"/>
              <a:gd name="connsiteX129" fmla="*/ 6456586 w 12197301"/>
              <a:gd name="connsiteY129" fmla="*/ 577401 h 3831668"/>
              <a:gd name="connsiteX130" fmla="*/ 6494018 w 12197301"/>
              <a:gd name="connsiteY130" fmla="*/ 563931 h 3831668"/>
              <a:gd name="connsiteX131" fmla="*/ 6547019 w 12197301"/>
              <a:gd name="connsiteY131" fmla="*/ 552493 h 3831668"/>
              <a:gd name="connsiteX132" fmla="*/ 6644256 w 12197301"/>
              <a:gd name="connsiteY132" fmla="*/ 588074 h 3831668"/>
              <a:gd name="connsiteX133" fmla="*/ 6829160 w 12197301"/>
              <a:gd name="connsiteY133" fmla="*/ 599235 h 3831668"/>
              <a:gd name="connsiteX134" fmla="*/ 6889589 w 12197301"/>
              <a:gd name="connsiteY134" fmla="*/ 596423 h 3831668"/>
              <a:gd name="connsiteX135" fmla="*/ 6926533 w 12197301"/>
              <a:gd name="connsiteY135" fmla="*/ 611774 h 3831668"/>
              <a:gd name="connsiteX0" fmla="*/ 6926533 w 12197301"/>
              <a:gd name="connsiteY0" fmla="*/ 611774 h 3831668"/>
              <a:gd name="connsiteX1" fmla="*/ 7095723 w 12197301"/>
              <a:gd name="connsiteY1" fmla="*/ 685016 h 3831668"/>
              <a:gd name="connsiteX2" fmla="*/ 7330015 w 12197301"/>
              <a:gd name="connsiteY2" fmla="*/ 703469 h 3831668"/>
              <a:gd name="connsiteX3" fmla="*/ 7689873 w 12197301"/>
              <a:gd name="connsiteY3" fmla="*/ 789632 h 3831668"/>
              <a:gd name="connsiteX4" fmla="*/ 7898312 w 12197301"/>
              <a:gd name="connsiteY4" fmla="*/ 789253 h 3831668"/>
              <a:gd name="connsiteX5" fmla="*/ 8037524 w 12197301"/>
              <a:gd name="connsiteY5" fmla="*/ 794272 h 3831668"/>
              <a:gd name="connsiteX6" fmla="*/ 8129905 w 12197301"/>
              <a:gd name="connsiteY6" fmla="*/ 765809 h 3831668"/>
              <a:gd name="connsiteX7" fmla="*/ 8343185 w 12197301"/>
              <a:gd name="connsiteY7" fmla="*/ 764340 h 3831668"/>
              <a:gd name="connsiteX8" fmla="*/ 8404103 w 12197301"/>
              <a:gd name="connsiteY8" fmla="*/ 757682 h 3831668"/>
              <a:gd name="connsiteX9" fmla="*/ 8518180 w 12197301"/>
              <a:gd name="connsiteY9" fmla="*/ 759443 h 3831668"/>
              <a:gd name="connsiteX10" fmla="*/ 8676290 w 12197301"/>
              <a:gd name="connsiteY10" fmla="*/ 731639 h 3831668"/>
              <a:gd name="connsiteX11" fmla="*/ 8695239 w 12197301"/>
              <a:gd name="connsiteY11" fmla="*/ 760093 h 3831668"/>
              <a:gd name="connsiteX12" fmla="*/ 8855611 w 12197301"/>
              <a:gd name="connsiteY12" fmla="*/ 770000 h 3831668"/>
              <a:gd name="connsiteX13" fmla="*/ 8964553 w 12197301"/>
              <a:gd name="connsiteY13" fmla="*/ 811302 h 3831668"/>
              <a:gd name="connsiteX14" fmla="*/ 9079968 w 12197301"/>
              <a:gd name="connsiteY14" fmla="*/ 829514 h 3831668"/>
              <a:gd name="connsiteX15" fmla="*/ 9108506 w 12197301"/>
              <a:gd name="connsiteY15" fmla="*/ 858363 h 3831668"/>
              <a:gd name="connsiteX16" fmla="*/ 9188229 w 12197301"/>
              <a:gd name="connsiteY16" fmla="*/ 897274 h 3831668"/>
              <a:gd name="connsiteX17" fmla="*/ 9249213 w 12197301"/>
              <a:gd name="connsiteY17" fmla="*/ 872753 h 3831668"/>
              <a:gd name="connsiteX18" fmla="*/ 9309761 w 12197301"/>
              <a:gd name="connsiteY18" fmla="*/ 893073 h 3831668"/>
              <a:gd name="connsiteX19" fmla="*/ 9390188 w 12197301"/>
              <a:gd name="connsiteY19" fmla="*/ 834715 h 3831668"/>
              <a:gd name="connsiteX20" fmla="*/ 9516107 w 12197301"/>
              <a:gd name="connsiteY20" fmla="*/ 822852 h 3831668"/>
              <a:gd name="connsiteX21" fmla="*/ 9755401 w 12197301"/>
              <a:gd name="connsiteY21" fmla="*/ 785947 h 3831668"/>
              <a:gd name="connsiteX22" fmla="*/ 9879576 w 12197301"/>
              <a:gd name="connsiteY22" fmla="*/ 774921 h 3831668"/>
              <a:gd name="connsiteX23" fmla="*/ 9917042 w 12197301"/>
              <a:gd name="connsiteY23" fmla="*/ 760557 h 3831668"/>
              <a:gd name="connsiteX24" fmla="*/ 10013409 w 12197301"/>
              <a:gd name="connsiteY24" fmla="*/ 724769 h 3831668"/>
              <a:gd name="connsiteX25" fmla="*/ 10067656 w 12197301"/>
              <a:gd name="connsiteY25" fmla="*/ 700351 h 3831668"/>
              <a:gd name="connsiteX26" fmla="*/ 10131785 w 12197301"/>
              <a:gd name="connsiteY26" fmla="*/ 672966 h 3831668"/>
              <a:gd name="connsiteX27" fmla="*/ 10249486 w 12197301"/>
              <a:gd name="connsiteY27" fmla="*/ 671735 h 3831668"/>
              <a:gd name="connsiteX28" fmla="*/ 10309934 w 12197301"/>
              <a:gd name="connsiteY28" fmla="*/ 641466 h 3831668"/>
              <a:gd name="connsiteX29" fmla="*/ 10431202 w 12197301"/>
              <a:gd name="connsiteY29" fmla="*/ 632010 h 3831668"/>
              <a:gd name="connsiteX30" fmla="*/ 10487751 w 12197301"/>
              <a:gd name="connsiteY30" fmla="*/ 625291 h 3831668"/>
              <a:gd name="connsiteX31" fmla="*/ 10557198 w 12197301"/>
              <a:gd name="connsiteY31" fmla="*/ 634187 h 3831668"/>
              <a:gd name="connsiteX32" fmla="*/ 10612454 w 12197301"/>
              <a:gd name="connsiteY32" fmla="*/ 635746 h 3831668"/>
              <a:gd name="connsiteX33" fmla="*/ 10625222 w 12197301"/>
              <a:gd name="connsiteY33" fmla="*/ 626288 h 3831668"/>
              <a:gd name="connsiteX34" fmla="*/ 10633161 w 12197301"/>
              <a:gd name="connsiteY34" fmla="*/ 625405 h 3831668"/>
              <a:gd name="connsiteX35" fmla="*/ 10645941 w 12197301"/>
              <a:gd name="connsiteY35" fmla="*/ 629687 h 3831668"/>
              <a:gd name="connsiteX36" fmla="*/ 10650422 w 12197301"/>
              <a:gd name="connsiteY36" fmla="*/ 623489 h 3831668"/>
              <a:gd name="connsiteX37" fmla="*/ 10656955 w 12197301"/>
              <a:gd name="connsiteY37" fmla="*/ 622765 h 3831668"/>
              <a:gd name="connsiteX38" fmla="*/ 10701610 w 12197301"/>
              <a:gd name="connsiteY38" fmla="*/ 618676 h 3831668"/>
              <a:gd name="connsiteX39" fmla="*/ 10770373 w 12197301"/>
              <a:gd name="connsiteY39" fmla="*/ 630009 h 3831668"/>
              <a:gd name="connsiteX40" fmla="*/ 10866744 w 12197301"/>
              <a:gd name="connsiteY40" fmla="*/ 640948 h 3831668"/>
              <a:gd name="connsiteX41" fmla="*/ 10996158 w 12197301"/>
              <a:gd name="connsiteY41" fmla="*/ 604171 h 3831668"/>
              <a:gd name="connsiteX42" fmla="*/ 11200979 w 12197301"/>
              <a:gd name="connsiteY42" fmla="*/ 359709 h 3831668"/>
              <a:gd name="connsiteX43" fmla="*/ 11282001 w 12197301"/>
              <a:gd name="connsiteY43" fmla="*/ 334445 h 3831668"/>
              <a:gd name="connsiteX44" fmla="*/ 11366555 w 12197301"/>
              <a:gd name="connsiteY44" fmla="*/ 330235 h 3831668"/>
              <a:gd name="connsiteX45" fmla="*/ 11439908 w 12197301"/>
              <a:gd name="connsiteY45" fmla="*/ 340492 h 3831668"/>
              <a:gd name="connsiteX46" fmla="*/ 11505708 w 12197301"/>
              <a:gd name="connsiteY46" fmla="*/ 321969 h 3831668"/>
              <a:gd name="connsiteX47" fmla="*/ 11564821 w 12197301"/>
              <a:gd name="connsiteY47" fmla="*/ 267331 h 3831668"/>
              <a:gd name="connsiteX48" fmla="*/ 11678314 w 12197301"/>
              <a:gd name="connsiteY48" fmla="*/ 199884 h 3831668"/>
              <a:gd name="connsiteX49" fmla="*/ 11849454 w 12197301"/>
              <a:gd name="connsiteY49" fmla="*/ 95780 h 3831668"/>
              <a:gd name="connsiteX50" fmla="*/ 11930085 w 12197301"/>
              <a:gd name="connsiteY50" fmla="*/ 44002 h 3831668"/>
              <a:gd name="connsiteX51" fmla="*/ 12003850 w 12197301"/>
              <a:gd name="connsiteY51" fmla="*/ 2380 h 3831668"/>
              <a:gd name="connsiteX52" fmla="*/ 12084298 w 12197301"/>
              <a:gd name="connsiteY52" fmla="*/ 8486 h 3831668"/>
              <a:gd name="connsiteX53" fmla="*/ 12166401 w 12197301"/>
              <a:gd name="connsiteY53" fmla="*/ 85239 h 3831668"/>
              <a:gd name="connsiteX54" fmla="*/ 12197301 w 12197301"/>
              <a:gd name="connsiteY54" fmla="*/ 264639 h 3831668"/>
              <a:gd name="connsiteX55" fmla="*/ 12192000 w 12197301"/>
              <a:gd name="connsiteY55" fmla="*/ 3831668 h 3831668"/>
              <a:gd name="connsiteX56" fmla="*/ 0 w 12197301"/>
              <a:gd name="connsiteY56" fmla="*/ 3831668 h 3831668"/>
              <a:gd name="connsiteX57" fmla="*/ 0 w 12197301"/>
              <a:gd name="connsiteY57" fmla="*/ 2808767 h 3831668"/>
              <a:gd name="connsiteX58" fmla="*/ 0 w 12197301"/>
              <a:gd name="connsiteY58" fmla="*/ 1812688 h 3831668"/>
              <a:gd name="connsiteX59" fmla="*/ 0 w 12197301"/>
              <a:gd name="connsiteY59" fmla="*/ 1080858 h 3831668"/>
              <a:gd name="connsiteX60" fmla="*/ 76043 w 12197301"/>
              <a:gd name="connsiteY60" fmla="*/ 1076495 h 3831668"/>
              <a:gd name="connsiteX61" fmla="*/ 156777 w 12197301"/>
              <a:gd name="connsiteY61" fmla="*/ 1094257 h 3831668"/>
              <a:gd name="connsiteX62" fmla="*/ 390282 w 12197301"/>
              <a:gd name="connsiteY62" fmla="*/ 1100981 h 3831668"/>
              <a:gd name="connsiteX63" fmla="*/ 441283 w 12197301"/>
              <a:gd name="connsiteY63" fmla="*/ 1124011 h 3831668"/>
              <a:gd name="connsiteX64" fmla="*/ 479705 w 12197301"/>
              <a:gd name="connsiteY64" fmla="*/ 1135746 h 3831668"/>
              <a:gd name="connsiteX65" fmla="*/ 766623 w 12197301"/>
              <a:gd name="connsiteY65" fmla="*/ 1183190 h 3831668"/>
              <a:gd name="connsiteX66" fmla="*/ 827314 w 12197301"/>
              <a:gd name="connsiteY66" fmla="*/ 1192195 h 3831668"/>
              <a:gd name="connsiteX67" fmla="*/ 968620 w 12197301"/>
              <a:gd name="connsiteY67" fmla="*/ 1199724 h 3831668"/>
              <a:gd name="connsiteX68" fmla="*/ 1045574 w 12197301"/>
              <a:gd name="connsiteY68" fmla="*/ 1166648 h 3831668"/>
              <a:gd name="connsiteX69" fmla="*/ 1350289 w 12197301"/>
              <a:gd name="connsiteY69" fmla="*/ 1201776 h 3831668"/>
              <a:gd name="connsiteX70" fmla="*/ 1499774 w 12197301"/>
              <a:gd name="connsiteY70" fmla="*/ 1172508 h 3831668"/>
              <a:gd name="connsiteX71" fmla="*/ 1629709 w 12197301"/>
              <a:gd name="connsiteY71" fmla="*/ 1247823 h 3831668"/>
              <a:gd name="connsiteX72" fmla="*/ 1640709 w 12197301"/>
              <a:gd name="connsiteY72" fmla="*/ 1252076 h 3831668"/>
              <a:gd name="connsiteX73" fmla="*/ 1645414 w 12197301"/>
              <a:gd name="connsiteY73" fmla="*/ 1249502 h 3831668"/>
              <a:gd name="connsiteX74" fmla="*/ 1676636 w 12197301"/>
              <a:gd name="connsiteY74" fmla="*/ 1234463 h 3831668"/>
              <a:gd name="connsiteX75" fmla="*/ 1737817 w 12197301"/>
              <a:gd name="connsiteY75" fmla="*/ 1236392 h 3831668"/>
              <a:gd name="connsiteX76" fmla="*/ 1862741 w 12197301"/>
              <a:gd name="connsiteY76" fmla="*/ 1229625 h 3831668"/>
              <a:gd name="connsiteX77" fmla="*/ 2063928 w 12197301"/>
              <a:gd name="connsiteY77" fmla="*/ 1197978 h 3831668"/>
              <a:gd name="connsiteX78" fmla="*/ 2380801 w 12197301"/>
              <a:gd name="connsiteY78" fmla="*/ 1159799 h 3831668"/>
              <a:gd name="connsiteX79" fmla="*/ 2648603 w 12197301"/>
              <a:gd name="connsiteY79" fmla="*/ 1065108 h 3831668"/>
              <a:gd name="connsiteX80" fmla="*/ 2885593 w 12197301"/>
              <a:gd name="connsiteY80" fmla="*/ 1072621 h 3831668"/>
              <a:gd name="connsiteX81" fmla="*/ 3039071 w 12197301"/>
              <a:gd name="connsiteY81" fmla="*/ 1058388 h 3831668"/>
              <a:gd name="connsiteX82" fmla="*/ 3129193 w 12197301"/>
              <a:gd name="connsiteY82" fmla="*/ 1043026 h 3831668"/>
              <a:gd name="connsiteX83" fmla="*/ 3160750 w 12197301"/>
              <a:gd name="connsiteY83" fmla="*/ 1026437 h 3831668"/>
              <a:gd name="connsiteX84" fmla="*/ 3206618 w 12197301"/>
              <a:gd name="connsiteY84" fmla="*/ 1010500 h 3831668"/>
              <a:gd name="connsiteX85" fmla="*/ 3285495 w 12197301"/>
              <a:gd name="connsiteY85" fmla="*/ 974052 h 3831668"/>
              <a:gd name="connsiteX86" fmla="*/ 3395074 w 12197301"/>
              <a:gd name="connsiteY86" fmla="*/ 939556 h 3831668"/>
              <a:gd name="connsiteX87" fmla="*/ 3486313 w 12197301"/>
              <a:gd name="connsiteY87" fmla="*/ 960348 h 3831668"/>
              <a:gd name="connsiteX88" fmla="*/ 3491586 w 12197301"/>
              <a:gd name="connsiteY88" fmla="*/ 951001 h 3831668"/>
              <a:gd name="connsiteX89" fmla="*/ 3548983 w 12197301"/>
              <a:gd name="connsiteY89" fmla="*/ 942957 h 3831668"/>
              <a:gd name="connsiteX90" fmla="*/ 3731729 w 12197301"/>
              <a:gd name="connsiteY90" fmla="*/ 952049 h 3831668"/>
              <a:gd name="connsiteX91" fmla="*/ 3861674 w 12197301"/>
              <a:gd name="connsiteY91" fmla="*/ 934798 h 3831668"/>
              <a:gd name="connsiteX92" fmla="*/ 3912797 w 12197301"/>
              <a:gd name="connsiteY92" fmla="*/ 937891 h 3831668"/>
              <a:gd name="connsiteX93" fmla="*/ 3975778 w 12197301"/>
              <a:gd name="connsiteY93" fmla="*/ 913214 h 3831668"/>
              <a:gd name="connsiteX94" fmla="*/ 4072288 w 12197301"/>
              <a:gd name="connsiteY94" fmla="*/ 860851 h 3831668"/>
              <a:gd name="connsiteX95" fmla="*/ 4110070 w 12197301"/>
              <a:gd name="connsiteY95" fmla="*/ 868395 h 3831668"/>
              <a:gd name="connsiteX96" fmla="*/ 4148272 w 12197301"/>
              <a:gd name="connsiteY96" fmla="*/ 864567 h 3831668"/>
              <a:gd name="connsiteX97" fmla="*/ 4233003 w 12197301"/>
              <a:gd name="connsiteY97" fmla="*/ 828100 h 3831668"/>
              <a:gd name="connsiteX98" fmla="*/ 4283653 w 12197301"/>
              <a:gd name="connsiteY98" fmla="*/ 814419 h 3831668"/>
              <a:gd name="connsiteX99" fmla="*/ 4420068 w 12197301"/>
              <a:gd name="connsiteY99" fmla="*/ 769066 h 3831668"/>
              <a:gd name="connsiteX100" fmla="*/ 4571121 w 12197301"/>
              <a:gd name="connsiteY100" fmla="*/ 708888 h 3831668"/>
              <a:gd name="connsiteX101" fmla="*/ 4620533 w 12197301"/>
              <a:gd name="connsiteY101" fmla="*/ 676922 h 3831668"/>
              <a:gd name="connsiteX102" fmla="*/ 4690258 w 12197301"/>
              <a:gd name="connsiteY102" fmla="*/ 662950 h 3831668"/>
              <a:gd name="connsiteX103" fmla="*/ 4731045 w 12197301"/>
              <a:gd name="connsiteY103" fmla="*/ 663512 h 3831668"/>
              <a:gd name="connsiteX104" fmla="*/ 4798884 w 12197301"/>
              <a:gd name="connsiteY104" fmla="*/ 615701 h 3831668"/>
              <a:gd name="connsiteX105" fmla="*/ 4828155 w 12197301"/>
              <a:gd name="connsiteY105" fmla="*/ 606470 h 3831668"/>
              <a:gd name="connsiteX106" fmla="*/ 4843504 w 12197301"/>
              <a:gd name="connsiteY106" fmla="*/ 599081 h 3831668"/>
              <a:gd name="connsiteX107" fmla="*/ 4853353 w 12197301"/>
              <a:gd name="connsiteY107" fmla="*/ 610648 h 3831668"/>
              <a:gd name="connsiteX108" fmla="*/ 4898297 w 12197301"/>
              <a:gd name="connsiteY108" fmla="*/ 604046 h 3831668"/>
              <a:gd name="connsiteX109" fmla="*/ 4905046 w 12197301"/>
              <a:gd name="connsiteY109" fmla="*/ 601273 h 3831668"/>
              <a:gd name="connsiteX110" fmla="*/ 4940803 w 12197301"/>
              <a:gd name="connsiteY110" fmla="*/ 610583 h 3831668"/>
              <a:gd name="connsiteX111" fmla="*/ 4958985 w 12197301"/>
              <a:gd name="connsiteY111" fmla="*/ 612865 h 3831668"/>
              <a:gd name="connsiteX112" fmla="*/ 4964720 w 12197301"/>
              <a:gd name="connsiteY112" fmla="*/ 618725 h 3831668"/>
              <a:gd name="connsiteX113" fmla="*/ 4991255 w 12197301"/>
              <a:gd name="connsiteY113" fmla="*/ 619446 h 3831668"/>
              <a:gd name="connsiteX114" fmla="*/ 4994077 w 12197301"/>
              <a:gd name="connsiteY114" fmla="*/ 617562 h 3831668"/>
              <a:gd name="connsiteX115" fmla="*/ 5016802 w 12197301"/>
              <a:gd name="connsiteY115" fmla="*/ 625473 h 3831668"/>
              <a:gd name="connsiteX116" fmla="*/ 5091319 w 12197301"/>
              <a:gd name="connsiteY116" fmla="*/ 640945 h 3831668"/>
              <a:gd name="connsiteX117" fmla="*/ 5259336 w 12197301"/>
              <a:gd name="connsiteY117" fmla="*/ 646610 h 3831668"/>
              <a:gd name="connsiteX118" fmla="*/ 5491971 w 12197301"/>
              <a:gd name="connsiteY118" fmla="*/ 650457 h 3831668"/>
              <a:gd name="connsiteX119" fmla="*/ 5865838 w 12197301"/>
              <a:gd name="connsiteY119" fmla="*/ 630135 h 3831668"/>
              <a:gd name="connsiteX120" fmla="*/ 5995823 w 12197301"/>
              <a:gd name="connsiteY120" fmla="*/ 608708 h 3831668"/>
              <a:gd name="connsiteX121" fmla="*/ 6052915 w 12197301"/>
              <a:gd name="connsiteY121" fmla="*/ 621428 h 3831668"/>
              <a:gd name="connsiteX122" fmla="*/ 6093124 w 12197301"/>
              <a:gd name="connsiteY122" fmla="*/ 615828 h 3831668"/>
              <a:gd name="connsiteX123" fmla="*/ 6097661 w 12197301"/>
              <a:gd name="connsiteY123" fmla="*/ 612896 h 3831668"/>
              <a:gd name="connsiteX124" fmla="*/ 6116838 w 12197301"/>
              <a:gd name="connsiteY124" fmla="*/ 609911 h 3831668"/>
              <a:gd name="connsiteX125" fmla="*/ 6120984 w 12197301"/>
              <a:gd name="connsiteY125" fmla="*/ 598128 h 3831668"/>
              <a:gd name="connsiteX126" fmla="*/ 6148942 w 12197301"/>
              <a:gd name="connsiteY126" fmla="*/ 585796 h 3831668"/>
              <a:gd name="connsiteX127" fmla="*/ 6229970 w 12197301"/>
              <a:gd name="connsiteY127" fmla="*/ 587894 h 3831668"/>
              <a:gd name="connsiteX128" fmla="*/ 6355201 w 12197301"/>
              <a:gd name="connsiteY128" fmla="*/ 583996 h 3831668"/>
              <a:gd name="connsiteX129" fmla="*/ 6456586 w 12197301"/>
              <a:gd name="connsiteY129" fmla="*/ 577401 h 3831668"/>
              <a:gd name="connsiteX130" fmla="*/ 6494018 w 12197301"/>
              <a:gd name="connsiteY130" fmla="*/ 563931 h 3831668"/>
              <a:gd name="connsiteX131" fmla="*/ 6547019 w 12197301"/>
              <a:gd name="connsiteY131" fmla="*/ 552493 h 3831668"/>
              <a:gd name="connsiteX132" fmla="*/ 6644256 w 12197301"/>
              <a:gd name="connsiteY132" fmla="*/ 588074 h 3831668"/>
              <a:gd name="connsiteX133" fmla="*/ 6829160 w 12197301"/>
              <a:gd name="connsiteY133" fmla="*/ 599235 h 3831668"/>
              <a:gd name="connsiteX134" fmla="*/ 6889589 w 12197301"/>
              <a:gd name="connsiteY134" fmla="*/ 596423 h 3831668"/>
              <a:gd name="connsiteX135" fmla="*/ 6926533 w 12197301"/>
              <a:gd name="connsiteY135" fmla="*/ 611774 h 3831668"/>
              <a:gd name="connsiteX0" fmla="*/ 6926533 w 12197301"/>
              <a:gd name="connsiteY0" fmla="*/ 611774 h 3831668"/>
              <a:gd name="connsiteX1" fmla="*/ 7095723 w 12197301"/>
              <a:gd name="connsiteY1" fmla="*/ 685016 h 3831668"/>
              <a:gd name="connsiteX2" fmla="*/ 7330015 w 12197301"/>
              <a:gd name="connsiteY2" fmla="*/ 703469 h 3831668"/>
              <a:gd name="connsiteX3" fmla="*/ 7689873 w 12197301"/>
              <a:gd name="connsiteY3" fmla="*/ 789632 h 3831668"/>
              <a:gd name="connsiteX4" fmla="*/ 7898312 w 12197301"/>
              <a:gd name="connsiteY4" fmla="*/ 789253 h 3831668"/>
              <a:gd name="connsiteX5" fmla="*/ 8037524 w 12197301"/>
              <a:gd name="connsiteY5" fmla="*/ 794272 h 3831668"/>
              <a:gd name="connsiteX6" fmla="*/ 8129905 w 12197301"/>
              <a:gd name="connsiteY6" fmla="*/ 765809 h 3831668"/>
              <a:gd name="connsiteX7" fmla="*/ 8343185 w 12197301"/>
              <a:gd name="connsiteY7" fmla="*/ 764340 h 3831668"/>
              <a:gd name="connsiteX8" fmla="*/ 8404103 w 12197301"/>
              <a:gd name="connsiteY8" fmla="*/ 757682 h 3831668"/>
              <a:gd name="connsiteX9" fmla="*/ 8518180 w 12197301"/>
              <a:gd name="connsiteY9" fmla="*/ 759443 h 3831668"/>
              <a:gd name="connsiteX10" fmla="*/ 8676290 w 12197301"/>
              <a:gd name="connsiteY10" fmla="*/ 731639 h 3831668"/>
              <a:gd name="connsiteX11" fmla="*/ 8695239 w 12197301"/>
              <a:gd name="connsiteY11" fmla="*/ 760093 h 3831668"/>
              <a:gd name="connsiteX12" fmla="*/ 8855611 w 12197301"/>
              <a:gd name="connsiteY12" fmla="*/ 770000 h 3831668"/>
              <a:gd name="connsiteX13" fmla="*/ 8964553 w 12197301"/>
              <a:gd name="connsiteY13" fmla="*/ 811302 h 3831668"/>
              <a:gd name="connsiteX14" fmla="*/ 9079968 w 12197301"/>
              <a:gd name="connsiteY14" fmla="*/ 829514 h 3831668"/>
              <a:gd name="connsiteX15" fmla="*/ 9108506 w 12197301"/>
              <a:gd name="connsiteY15" fmla="*/ 858363 h 3831668"/>
              <a:gd name="connsiteX16" fmla="*/ 9188229 w 12197301"/>
              <a:gd name="connsiteY16" fmla="*/ 897274 h 3831668"/>
              <a:gd name="connsiteX17" fmla="*/ 9249213 w 12197301"/>
              <a:gd name="connsiteY17" fmla="*/ 872753 h 3831668"/>
              <a:gd name="connsiteX18" fmla="*/ 9309761 w 12197301"/>
              <a:gd name="connsiteY18" fmla="*/ 893073 h 3831668"/>
              <a:gd name="connsiteX19" fmla="*/ 9390188 w 12197301"/>
              <a:gd name="connsiteY19" fmla="*/ 834715 h 3831668"/>
              <a:gd name="connsiteX20" fmla="*/ 9516107 w 12197301"/>
              <a:gd name="connsiteY20" fmla="*/ 822852 h 3831668"/>
              <a:gd name="connsiteX21" fmla="*/ 9755401 w 12197301"/>
              <a:gd name="connsiteY21" fmla="*/ 785947 h 3831668"/>
              <a:gd name="connsiteX22" fmla="*/ 9879576 w 12197301"/>
              <a:gd name="connsiteY22" fmla="*/ 774921 h 3831668"/>
              <a:gd name="connsiteX23" fmla="*/ 9917042 w 12197301"/>
              <a:gd name="connsiteY23" fmla="*/ 760557 h 3831668"/>
              <a:gd name="connsiteX24" fmla="*/ 10013409 w 12197301"/>
              <a:gd name="connsiteY24" fmla="*/ 724769 h 3831668"/>
              <a:gd name="connsiteX25" fmla="*/ 10067656 w 12197301"/>
              <a:gd name="connsiteY25" fmla="*/ 700351 h 3831668"/>
              <a:gd name="connsiteX26" fmla="*/ 10131785 w 12197301"/>
              <a:gd name="connsiteY26" fmla="*/ 672966 h 3831668"/>
              <a:gd name="connsiteX27" fmla="*/ 10249486 w 12197301"/>
              <a:gd name="connsiteY27" fmla="*/ 671735 h 3831668"/>
              <a:gd name="connsiteX28" fmla="*/ 10309934 w 12197301"/>
              <a:gd name="connsiteY28" fmla="*/ 641466 h 3831668"/>
              <a:gd name="connsiteX29" fmla="*/ 10431202 w 12197301"/>
              <a:gd name="connsiteY29" fmla="*/ 632010 h 3831668"/>
              <a:gd name="connsiteX30" fmla="*/ 10487751 w 12197301"/>
              <a:gd name="connsiteY30" fmla="*/ 625291 h 3831668"/>
              <a:gd name="connsiteX31" fmla="*/ 10557198 w 12197301"/>
              <a:gd name="connsiteY31" fmla="*/ 634187 h 3831668"/>
              <a:gd name="connsiteX32" fmla="*/ 10612454 w 12197301"/>
              <a:gd name="connsiteY32" fmla="*/ 635746 h 3831668"/>
              <a:gd name="connsiteX33" fmla="*/ 10625222 w 12197301"/>
              <a:gd name="connsiteY33" fmla="*/ 626288 h 3831668"/>
              <a:gd name="connsiteX34" fmla="*/ 10633161 w 12197301"/>
              <a:gd name="connsiteY34" fmla="*/ 625405 h 3831668"/>
              <a:gd name="connsiteX35" fmla="*/ 10645941 w 12197301"/>
              <a:gd name="connsiteY35" fmla="*/ 629687 h 3831668"/>
              <a:gd name="connsiteX36" fmla="*/ 10650422 w 12197301"/>
              <a:gd name="connsiteY36" fmla="*/ 623489 h 3831668"/>
              <a:gd name="connsiteX37" fmla="*/ 10656955 w 12197301"/>
              <a:gd name="connsiteY37" fmla="*/ 622765 h 3831668"/>
              <a:gd name="connsiteX38" fmla="*/ 10701610 w 12197301"/>
              <a:gd name="connsiteY38" fmla="*/ 618676 h 3831668"/>
              <a:gd name="connsiteX39" fmla="*/ 10770373 w 12197301"/>
              <a:gd name="connsiteY39" fmla="*/ 630009 h 3831668"/>
              <a:gd name="connsiteX40" fmla="*/ 10866744 w 12197301"/>
              <a:gd name="connsiteY40" fmla="*/ 640948 h 3831668"/>
              <a:gd name="connsiteX41" fmla="*/ 10996158 w 12197301"/>
              <a:gd name="connsiteY41" fmla="*/ 604171 h 3831668"/>
              <a:gd name="connsiteX42" fmla="*/ 11200979 w 12197301"/>
              <a:gd name="connsiteY42" fmla="*/ 359709 h 3831668"/>
              <a:gd name="connsiteX43" fmla="*/ 11282001 w 12197301"/>
              <a:gd name="connsiteY43" fmla="*/ 334445 h 3831668"/>
              <a:gd name="connsiteX44" fmla="*/ 11366555 w 12197301"/>
              <a:gd name="connsiteY44" fmla="*/ 330235 h 3831668"/>
              <a:gd name="connsiteX45" fmla="*/ 11439908 w 12197301"/>
              <a:gd name="connsiteY45" fmla="*/ 340492 h 3831668"/>
              <a:gd name="connsiteX46" fmla="*/ 11505708 w 12197301"/>
              <a:gd name="connsiteY46" fmla="*/ 321969 h 3831668"/>
              <a:gd name="connsiteX47" fmla="*/ 11564821 w 12197301"/>
              <a:gd name="connsiteY47" fmla="*/ 267331 h 3831668"/>
              <a:gd name="connsiteX48" fmla="*/ 11694216 w 12197301"/>
              <a:gd name="connsiteY48" fmla="*/ 166061 h 3831668"/>
              <a:gd name="connsiteX49" fmla="*/ 11849454 w 12197301"/>
              <a:gd name="connsiteY49" fmla="*/ 95780 h 3831668"/>
              <a:gd name="connsiteX50" fmla="*/ 11930085 w 12197301"/>
              <a:gd name="connsiteY50" fmla="*/ 44002 h 3831668"/>
              <a:gd name="connsiteX51" fmla="*/ 12003850 w 12197301"/>
              <a:gd name="connsiteY51" fmla="*/ 2380 h 3831668"/>
              <a:gd name="connsiteX52" fmla="*/ 12084298 w 12197301"/>
              <a:gd name="connsiteY52" fmla="*/ 8486 h 3831668"/>
              <a:gd name="connsiteX53" fmla="*/ 12166401 w 12197301"/>
              <a:gd name="connsiteY53" fmla="*/ 85239 h 3831668"/>
              <a:gd name="connsiteX54" fmla="*/ 12197301 w 12197301"/>
              <a:gd name="connsiteY54" fmla="*/ 264639 h 3831668"/>
              <a:gd name="connsiteX55" fmla="*/ 12192000 w 12197301"/>
              <a:gd name="connsiteY55" fmla="*/ 3831668 h 3831668"/>
              <a:gd name="connsiteX56" fmla="*/ 0 w 12197301"/>
              <a:gd name="connsiteY56" fmla="*/ 3831668 h 3831668"/>
              <a:gd name="connsiteX57" fmla="*/ 0 w 12197301"/>
              <a:gd name="connsiteY57" fmla="*/ 2808767 h 3831668"/>
              <a:gd name="connsiteX58" fmla="*/ 0 w 12197301"/>
              <a:gd name="connsiteY58" fmla="*/ 1812688 h 3831668"/>
              <a:gd name="connsiteX59" fmla="*/ 0 w 12197301"/>
              <a:gd name="connsiteY59" fmla="*/ 1080858 h 3831668"/>
              <a:gd name="connsiteX60" fmla="*/ 76043 w 12197301"/>
              <a:gd name="connsiteY60" fmla="*/ 1076495 h 3831668"/>
              <a:gd name="connsiteX61" fmla="*/ 156777 w 12197301"/>
              <a:gd name="connsiteY61" fmla="*/ 1094257 h 3831668"/>
              <a:gd name="connsiteX62" fmla="*/ 390282 w 12197301"/>
              <a:gd name="connsiteY62" fmla="*/ 1100981 h 3831668"/>
              <a:gd name="connsiteX63" fmla="*/ 441283 w 12197301"/>
              <a:gd name="connsiteY63" fmla="*/ 1124011 h 3831668"/>
              <a:gd name="connsiteX64" fmla="*/ 479705 w 12197301"/>
              <a:gd name="connsiteY64" fmla="*/ 1135746 h 3831668"/>
              <a:gd name="connsiteX65" fmla="*/ 766623 w 12197301"/>
              <a:gd name="connsiteY65" fmla="*/ 1183190 h 3831668"/>
              <a:gd name="connsiteX66" fmla="*/ 827314 w 12197301"/>
              <a:gd name="connsiteY66" fmla="*/ 1192195 h 3831668"/>
              <a:gd name="connsiteX67" fmla="*/ 968620 w 12197301"/>
              <a:gd name="connsiteY67" fmla="*/ 1199724 h 3831668"/>
              <a:gd name="connsiteX68" fmla="*/ 1045574 w 12197301"/>
              <a:gd name="connsiteY68" fmla="*/ 1166648 h 3831668"/>
              <a:gd name="connsiteX69" fmla="*/ 1350289 w 12197301"/>
              <a:gd name="connsiteY69" fmla="*/ 1201776 h 3831668"/>
              <a:gd name="connsiteX70" fmla="*/ 1499774 w 12197301"/>
              <a:gd name="connsiteY70" fmla="*/ 1172508 h 3831668"/>
              <a:gd name="connsiteX71" fmla="*/ 1629709 w 12197301"/>
              <a:gd name="connsiteY71" fmla="*/ 1247823 h 3831668"/>
              <a:gd name="connsiteX72" fmla="*/ 1640709 w 12197301"/>
              <a:gd name="connsiteY72" fmla="*/ 1252076 h 3831668"/>
              <a:gd name="connsiteX73" fmla="*/ 1645414 w 12197301"/>
              <a:gd name="connsiteY73" fmla="*/ 1249502 h 3831668"/>
              <a:gd name="connsiteX74" fmla="*/ 1676636 w 12197301"/>
              <a:gd name="connsiteY74" fmla="*/ 1234463 h 3831668"/>
              <a:gd name="connsiteX75" fmla="*/ 1737817 w 12197301"/>
              <a:gd name="connsiteY75" fmla="*/ 1236392 h 3831668"/>
              <a:gd name="connsiteX76" fmla="*/ 1862741 w 12197301"/>
              <a:gd name="connsiteY76" fmla="*/ 1229625 h 3831668"/>
              <a:gd name="connsiteX77" fmla="*/ 2063928 w 12197301"/>
              <a:gd name="connsiteY77" fmla="*/ 1197978 h 3831668"/>
              <a:gd name="connsiteX78" fmla="*/ 2380801 w 12197301"/>
              <a:gd name="connsiteY78" fmla="*/ 1159799 h 3831668"/>
              <a:gd name="connsiteX79" fmla="*/ 2648603 w 12197301"/>
              <a:gd name="connsiteY79" fmla="*/ 1065108 h 3831668"/>
              <a:gd name="connsiteX80" fmla="*/ 2885593 w 12197301"/>
              <a:gd name="connsiteY80" fmla="*/ 1072621 h 3831668"/>
              <a:gd name="connsiteX81" fmla="*/ 3039071 w 12197301"/>
              <a:gd name="connsiteY81" fmla="*/ 1058388 h 3831668"/>
              <a:gd name="connsiteX82" fmla="*/ 3129193 w 12197301"/>
              <a:gd name="connsiteY82" fmla="*/ 1043026 h 3831668"/>
              <a:gd name="connsiteX83" fmla="*/ 3160750 w 12197301"/>
              <a:gd name="connsiteY83" fmla="*/ 1026437 h 3831668"/>
              <a:gd name="connsiteX84" fmla="*/ 3206618 w 12197301"/>
              <a:gd name="connsiteY84" fmla="*/ 1010500 h 3831668"/>
              <a:gd name="connsiteX85" fmla="*/ 3285495 w 12197301"/>
              <a:gd name="connsiteY85" fmla="*/ 974052 h 3831668"/>
              <a:gd name="connsiteX86" fmla="*/ 3395074 w 12197301"/>
              <a:gd name="connsiteY86" fmla="*/ 939556 h 3831668"/>
              <a:gd name="connsiteX87" fmla="*/ 3486313 w 12197301"/>
              <a:gd name="connsiteY87" fmla="*/ 960348 h 3831668"/>
              <a:gd name="connsiteX88" fmla="*/ 3491586 w 12197301"/>
              <a:gd name="connsiteY88" fmla="*/ 951001 h 3831668"/>
              <a:gd name="connsiteX89" fmla="*/ 3548983 w 12197301"/>
              <a:gd name="connsiteY89" fmla="*/ 942957 h 3831668"/>
              <a:gd name="connsiteX90" fmla="*/ 3731729 w 12197301"/>
              <a:gd name="connsiteY90" fmla="*/ 952049 h 3831668"/>
              <a:gd name="connsiteX91" fmla="*/ 3861674 w 12197301"/>
              <a:gd name="connsiteY91" fmla="*/ 934798 h 3831668"/>
              <a:gd name="connsiteX92" fmla="*/ 3912797 w 12197301"/>
              <a:gd name="connsiteY92" fmla="*/ 937891 h 3831668"/>
              <a:gd name="connsiteX93" fmla="*/ 3975778 w 12197301"/>
              <a:gd name="connsiteY93" fmla="*/ 913214 h 3831668"/>
              <a:gd name="connsiteX94" fmla="*/ 4072288 w 12197301"/>
              <a:gd name="connsiteY94" fmla="*/ 860851 h 3831668"/>
              <a:gd name="connsiteX95" fmla="*/ 4110070 w 12197301"/>
              <a:gd name="connsiteY95" fmla="*/ 868395 h 3831668"/>
              <a:gd name="connsiteX96" fmla="*/ 4148272 w 12197301"/>
              <a:gd name="connsiteY96" fmla="*/ 864567 h 3831668"/>
              <a:gd name="connsiteX97" fmla="*/ 4233003 w 12197301"/>
              <a:gd name="connsiteY97" fmla="*/ 828100 h 3831668"/>
              <a:gd name="connsiteX98" fmla="*/ 4283653 w 12197301"/>
              <a:gd name="connsiteY98" fmla="*/ 814419 h 3831668"/>
              <a:gd name="connsiteX99" fmla="*/ 4420068 w 12197301"/>
              <a:gd name="connsiteY99" fmla="*/ 769066 h 3831668"/>
              <a:gd name="connsiteX100" fmla="*/ 4571121 w 12197301"/>
              <a:gd name="connsiteY100" fmla="*/ 708888 h 3831668"/>
              <a:gd name="connsiteX101" fmla="*/ 4620533 w 12197301"/>
              <a:gd name="connsiteY101" fmla="*/ 676922 h 3831668"/>
              <a:gd name="connsiteX102" fmla="*/ 4690258 w 12197301"/>
              <a:gd name="connsiteY102" fmla="*/ 662950 h 3831668"/>
              <a:gd name="connsiteX103" fmla="*/ 4731045 w 12197301"/>
              <a:gd name="connsiteY103" fmla="*/ 663512 h 3831668"/>
              <a:gd name="connsiteX104" fmla="*/ 4798884 w 12197301"/>
              <a:gd name="connsiteY104" fmla="*/ 615701 h 3831668"/>
              <a:gd name="connsiteX105" fmla="*/ 4828155 w 12197301"/>
              <a:gd name="connsiteY105" fmla="*/ 606470 h 3831668"/>
              <a:gd name="connsiteX106" fmla="*/ 4843504 w 12197301"/>
              <a:gd name="connsiteY106" fmla="*/ 599081 h 3831668"/>
              <a:gd name="connsiteX107" fmla="*/ 4853353 w 12197301"/>
              <a:gd name="connsiteY107" fmla="*/ 610648 h 3831668"/>
              <a:gd name="connsiteX108" fmla="*/ 4898297 w 12197301"/>
              <a:gd name="connsiteY108" fmla="*/ 604046 h 3831668"/>
              <a:gd name="connsiteX109" fmla="*/ 4905046 w 12197301"/>
              <a:gd name="connsiteY109" fmla="*/ 601273 h 3831668"/>
              <a:gd name="connsiteX110" fmla="*/ 4940803 w 12197301"/>
              <a:gd name="connsiteY110" fmla="*/ 610583 h 3831668"/>
              <a:gd name="connsiteX111" fmla="*/ 4958985 w 12197301"/>
              <a:gd name="connsiteY111" fmla="*/ 612865 h 3831668"/>
              <a:gd name="connsiteX112" fmla="*/ 4964720 w 12197301"/>
              <a:gd name="connsiteY112" fmla="*/ 618725 h 3831668"/>
              <a:gd name="connsiteX113" fmla="*/ 4991255 w 12197301"/>
              <a:gd name="connsiteY113" fmla="*/ 619446 h 3831668"/>
              <a:gd name="connsiteX114" fmla="*/ 4994077 w 12197301"/>
              <a:gd name="connsiteY114" fmla="*/ 617562 h 3831668"/>
              <a:gd name="connsiteX115" fmla="*/ 5016802 w 12197301"/>
              <a:gd name="connsiteY115" fmla="*/ 625473 h 3831668"/>
              <a:gd name="connsiteX116" fmla="*/ 5091319 w 12197301"/>
              <a:gd name="connsiteY116" fmla="*/ 640945 h 3831668"/>
              <a:gd name="connsiteX117" fmla="*/ 5259336 w 12197301"/>
              <a:gd name="connsiteY117" fmla="*/ 646610 h 3831668"/>
              <a:gd name="connsiteX118" fmla="*/ 5491971 w 12197301"/>
              <a:gd name="connsiteY118" fmla="*/ 650457 h 3831668"/>
              <a:gd name="connsiteX119" fmla="*/ 5865838 w 12197301"/>
              <a:gd name="connsiteY119" fmla="*/ 630135 h 3831668"/>
              <a:gd name="connsiteX120" fmla="*/ 5995823 w 12197301"/>
              <a:gd name="connsiteY120" fmla="*/ 608708 h 3831668"/>
              <a:gd name="connsiteX121" fmla="*/ 6052915 w 12197301"/>
              <a:gd name="connsiteY121" fmla="*/ 621428 h 3831668"/>
              <a:gd name="connsiteX122" fmla="*/ 6093124 w 12197301"/>
              <a:gd name="connsiteY122" fmla="*/ 615828 h 3831668"/>
              <a:gd name="connsiteX123" fmla="*/ 6097661 w 12197301"/>
              <a:gd name="connsiteY123" fmla="*/ 612896 h 3831668"/>
              <a:gd name="connsiteX124" fmla="*/ 6116838 w 12197301"/>
              <a:gd name="connsiteY124" fmla="*/ 609911 h 3831668"/>
              <a:gd name="connsiteX125" fmla="*/ 6120984 w 12197301"/>
              <a:gd name="connsiteY125" fmla="*/ 598128 h 3831668"/>
              <a:gd name="connsiteX126" fmla="*/ 6148942 w 12197301"/>
              <a:gd name="connsiteY126" fmla="*/ 585796 h 3831668"/>
              <a:gd name="connsiteX127" fmla="*/ 6229970 w 12197301"/>
              <a:gd name="connsiteY127" fmla="*/ 587894 h 3831668"/>
              <a:gd name="connsiteX128" fmla="*/ 6355201 w 12197301"/>
              <a:gd name="connsiteY128" fmla="*/ 583996 h 3831668"/>
              <a:gd name="connsiteX129" fmla="*/ 6456586 w 12197301"/>
              <a:gd name="connsiteY129" fmla="*/ 577401 h 3831668"/>
              <a:gd name="connsiteX130" fmla="*/ 6494018 w 12197301"/>
              <a:gd name="connsiteY130" fmla="*/ 563931 h 3831668"/>
              <a:gd name="connsiteX131" fmla="*/ 6547019 w 12197301"/>
              <a:gd name="connsiteY131" fmla="*/ 552493 h 3831668"/>
              <a:gd name="connsiteX132" fmla="*/ 6644256 w 12197301"/>
              <a:gd name="connsiteY132" fmla="*/ 588074 h 3831668"/>
              <a:gd name="connsiteX133" fmla="*/ 6829160 w 12197301"/>
              <a:gd name="connsiteY133" fmla="*/ 599235 h 3831668"/>
              <a:gd name="connsiteX134" fmla="*/ 6889589 w 12197301"/>
              <a:gd name="connsiteY134" fmla="*/ 596423 h 3831668"/>
              <a:gd name="connsiteX135" fmla="*/ 6926533 w 12197301"/>
              <a:gd name="connsiteY135" fmla="*/ 611774 h 3831668"/>
              <a:gd name="connsiteX0" fmla="*/ 6926533 w 12197301"/>
              <a:gd name="connsiteY0" fmla="*/ 611774 h 3831668"/>
              <a:gd name="connsiteX1" fmla="*/ 7095723 w 12197301"/>
              <a:gd name="connsiteY1" fmla="*/ 685016 h 3831668"/>
              <a:gd name="connsiteX2" fmla="*/ 7330015 w 12197301"/>
              <a:gd name="connsiteY2" fmla="*/ 703469 h 3831668"/>
              <a:gd name="connsiteX3" fmla="*/ 7689873 w 12197301"/>
              <a:gd name="connsiteY3" fmla="*/ 789632 h 3831668"/>
              <a:gd name="connsiteX4" fmla="*/ 7898312 w 12197301"/>
              <a:gd name="connsiteY4" fmla="*/ 789253 h 3831668"/>
              <a:gd name="connsiteX5" fmla="*/ 8037524 w 12197301"/>
              <a:gd name="connsiteY5" fmla="*/ 794272 h 3831668"/>
              <a:gd name="connsiteX6" fmla="*/ 8129905 w 12197301"/>
              <a:gd name="connsiteY6" fmla="*/ 765809 h 3831668"/>
              <a:gd name="connsiteX7" fmla="*/ 8343185 w 12197301"/>
              <a:gd name="connsiteY7" fmla="*/ 764340 h 3831668"/>
              <a:gd name="connsiteX8" fmla="*/ 8404103 w 12197301"/>
              <a:gd name="connsiteY8" fmla="*/ 757682 h 3831668"/>
              <a:gd name="connsiteX9" fmla="*/ 8518180 w 12197301"/>
              <a:gd name="connsiteY9" fmla="*/ 759443 h 3831668"/>
              <a:gd name="connsiteX10" fmla="*/ 8676290 w 12197301"/>
              <a:gd name="connsiteY10" fmla="*/ 731639 h 3831668"/>
              <a:gd name="connsiteX11" fmla="*/ 8695239 w 12197301"/>
              <a:gd name="connsiteY11" fmla="*/ 760093 h 3831668"/>
              <a:gd name="connsiteX12" fmla="*/ 8855611 w 12197301"/>
              <a:gd name="connsiteY12" fmla="*/ 770000 h 3831668"/>
              <a:gd name="connsiteX13" fmla="*/ 8964553 w 12197301"/>
              <a:gd name="connsiteY13" fmla="*/ 811302 h 3831668"/>
              <a:gd name="connsiteX14" fmla="*/ 9079968 w 12197301"/>
              <a:gd name="connsiteY14" fmla="*/ 829514 h 3831668"/>
              <a:gd name="connsiteX15" fmla="*/ 9108506 w 12197301"/>
              <a:gd name="connsiteY15" fmla="*/ 858363 h 3831668"/>
              <a:gd name="connsiteX16" fmla="*/ 9188229 w 12197301"/>
              <a:gd name="connsiteY16" fmla="*/ 897274 h 3831668"/>
              <a:gd name="connsiteX17" fmla="*/ 9249213 w 12197301"/>
              <a:gd name="connsiteY17" fmla="*/ 872753 h 3831668"/>
              <a:gd name="connsiteX18" fmla="*/ 9309761 w 12197301"/>
              <a:gd name="connsiteY18" fmla="*/ 893073 h 3831668"/>
              <a:gd name="connsiteX19" fmla="*/ 9390188 w 12197301"/>
              <a:gd name="connsiteY19" fmla="*/ 834715 h 3831668"/>
              <a:gd name="connsiteX20" fmla="*/ 9516107 w 12197301"/>
              <a:gd name="connsiteY20" fmla="*/ 822852 h 3831668"/>
              <a:gd name="connsiteX21" fmla="*/ 9755401 w 12197301"/>
              <a:gd name="connsiteY21" fmla="*/ 785947 h 3831668"/>
              <a:gd name="connsiteX22" fmla="*/ 9879576 w 12197301"/>
              <a:gd name="connsiteY22" fmla="*/ 774921 h 3831668"/>
              <a:gd name="connsiteX23" fmla="*/ 9917042 w 12197301"/>
              <a:gd name="connsiteY23" fmla="*/ 760557 h 3831668"/>
              <a:gd name="connsiteX24" fmla="*/ 10013409 w 12197301"/>
              <a:gd name="connsiteY24" fmla="*/ 724769 h 3831668"/>
              <a:gd name="connsiteX25" fmla="*/ 10067656 w 12197301"/>
              <a:gd name="connsiteY25" fmla="*/ 700351 h 3831668"/>
              <a:gd name="connsiteX26" fmla="*/ 10131785 w 12197301"/>
              <a:gd name="connsiteY26" fmla="*/ 672966 h 3831668"/>
              <a:gd name="connsiteX27" fmla="*/ 10249486 w 12197301"/>
              <a:gd name="connsiteY27" fmla="*/ 671735 h 3831668"/>
              <a:gd name="connsiteX28" fmla="*/ 10309934 w 12197301"/>
              <a:gd name="connsiteY28" fmla="*/ 641466 h 3831668"/>
              <a:gd name="connsiteX29" fmla="*/ 10431202 w 12197301"/>
              <a:gd name="connsiteY29" fmla="*/ 632010 h 3831668"/>
              <a:gd name="connsiteX30" fmla="*/ 10487751 w 12197301"/>
              <a:gd name="connsiteY30" fmla="*/ 625291 h 3831668"/>
              <a:gd name="connsiteX31" fmla="*/ 10557198 w 12197301"/>
              <a:gd name="connsiteY31" fmla="*/ 634187 h 3831668"/>
              <a:gd name="connsiteX32" fmla="*/ 10612454 w 12197301"/>
              <a:gd name="connsiteY32" fmla="*/ 635746 h 3831668"/>
              <a:gd name="connsiteX33" fmla="*/ 10625222 w 12197301"/>
              <a:gd name="connsiteY33" fmla="*/ 626288 h 3831668"/>
              <a:gd name="connsiteX34" fmla="*/ 10633161 w 12197301"/>
              <a:gd name="connsiteY34" fmla="*/ 625405 h 3831668"/>
              <a:gd name="connsiteX35" fmla="*/ 10645941 w 12197301"/>
              <a:gd name="connsiteY35" fmla="*/ 629687 h 3831668"/>
              <a:gd name="connsiteX36" fmla="*/ 10650422 w 12197301"/>
              <a:gd name="connsiteY36" fmla="*/ 623489 h 3831668"/>
              <a:gd name="connsiteX37" fmla="*/ 10656955 w 12197301"/>
              <a:gd name="connsiteY37" fmla="*/ 622765 h 3831668"/>
              <a:gd name="connsiteX38" fmla="*/ 10701610 w 12197301"/>
              <a:gd name="connsiteY38" fmla="*/ 618676 h 3831668"/>
              <a:gd name="connsiteX39" fmla="*/ 10770373 w 12197301"/>
              <a:gd name="connsiteY39" fmla="*/ 630009 h 3831668"/>
              <a:gd name="connsiteX40" fmla="*/ 10866744 w 12197301"/>
              <a:gd name="connsiteY40" fmla="*/ 640948 h 3831668"/>
              <a:gd name="connsiteX41" fmla="*/ 10996158 w 12197301"/>
              <a:gd name="connsiteY41" fmla="*/ 604171 h 3831668"/>
              <a:gd name="connsiteX42" fmla="*/ 11200979 w 12197301"/>
              <a:gd name="connsiteY42" fmla="*/ 359709 h 3831668"/>
              <a:gd name="connsiteX43" fmla="*/ 11282001 w 12197301"/>
              <a:gd name="connsiteY43" fmla="*/ 334445 h 3831668"/>
              <a:gd name="connsiteX44" fmla="*/ 11366555 w 12197301"/>
              <a:gd name="connsiteY44" fmla="*/ 330235 h 3831668"/>
              <a:gd name="connsiteX45" fmla="*/ 11439908 w 12197301"/>
              <a:gd name="connsiteY45" fmla="*/ 340492 h 3831668"/>
              <a:gd name="connsiteX46" fmla="*/ 11505708 w 12197301"/>
              <a:gd name="connsiteY46" fmla="*/ 294912 h 3831668"/>
              <a:gd name="connsiteX47" fmla="*/ 11564821 w 12197301"/>
              <a:gd name="connsiteY47" fmla="*/ 267331 h 3831668"/>
              <a:gd name="connsiteX48" fmla="*/ 11694216 w 12197301"/>
              <a:gd name="connsiteY48" fmla="*/ 166061 h 3831668"/>
              <a:gd name="connsiteX49" fmla="*/ 11849454 w 12197301"/>
              <a:gd name="connsiteY49" fmla="*/ 95780 h 3831668"/>
              <a:gd name="connsiteX50" fmla="*/ 11930085 w 12197301"/>
              <a:gd name="connsiteY50" fmla="*/ 44002 h 3831668"/>
              <a:gd name="connsiteX51" fmla="*/ 12003850 w 12197301"/>
              <a:gd name="connsiteY51" fmla="*/ 2380 h 3831668"/>
              <a:gd name="connsiteX52" fmla="*/ 12084298 w 12197301"/>
              <a:gd name="connsiteY52" fmla="*/ 8486 h 3831668"/>
              <a:gd name="connsiteX53" fmla="*/ 12166401 w 12197301"/>
              <a:gd name="connsiteY53" fmla="*/ 85239 h 3831668"/>
              <a:gd name="connsiteX54" fmla="*/ 12197301 w 12197301"/>
              <a:gd name="connsiteY54" fmla="*/ 264639 h 3831668"/>
              <a:gd name="connsiteX55" fmla="*/ 12192000 w 12197301"/>
              <a:gd name="connsiteY55" fmla="*/ 3831668 h 3831668"/>
              <a:gd name="connsiteX56" fmla="*/ 0 w 12197301"/>
              <a:gd name="connsiteY56" fmla="*/ 3831668 h 3831668"/>
              <a:gd name="connsiteX57" fmla="*/ 0 w 12197301"/>
              <a:gd name="connsiteY57" fmla="*/ 2808767 h 3831668"/>
              <a:gd name="connsiteX58" fmla="*/ 0 w 12197301"/>
              <a:gd name="connsiteY58" fmla="*/ 1812688 h 3831668"/>
              <a:gd name="connsiteX59" fmla="*/ 0 w 12197301"/>
              <a:gd name="connsiteY59" fmla="*/ 1080858 h 3831668"/>
              <a:gd name="connsiteX60" fmla="*/ 76043 w 12197301"/>
              <a:gd name="connsiteY60" fmla="*/ 1076495 h 3831668"/>
              <a:gd name="connsiteX61" fmla="*/ 156777 w 12197301"/>
              <a:gd name="connsiteY61" fmla="*/ 1094257 h 3831668"/>
              <a:gd name="connsiteX62" fmla="*/ 390282 w 12197301"/>
              <a:gd name="connsiteY62" fmla="*/ 1100981 h 3831668"/>
              <a:gd name="connsiteX63" fmla="*/ 441283 w 12197301"/>
              <a:gd name="connsiteY63" fmla="*/ 1124011 h 3831668"/>
              <a:gd name="connsiteX64" fmla="*/ 479705 w 12197301"/>
              <a:gd name="connsiteY64" fmla="*/ 1135746 h 3831668"/>
              <a:gd name="connsiteX65" fmla="*/ 766623 w 12197301"/>
              <a:gd name="connsiteY65" fmla="*/ 1183190 h 3831668"/>
              <a:gd name="connsiteX66" fmla="*/ 827314 w 12197301"/>
              <a:gd name="connsiteY66" fmla="*/ 1192195 h 3831668"/>
              <a:gd name="connsiteX67" fmla="*/ 968620 w 12197301"/>
              <a:gd name="connsiteY67" fmla="*/ 1199724 h 3831668"/>
              <a:gd name="connsiteX68" fmla="*/ 1045574 w 12197301"/>
              <a:gd name="connsiteY68" fmla="*/ 1166648 h 3831668"/>
              <a:gd name="connsiteX69" fmla="*/ 1350289 w 12197301"/>
              <a:gd name="connsiteY69" fmla="*/ 1201776 h 3831668"/>
              <a:gd name="connsiteX70" fmla="*/ 1499774 w 12197301"/>
              <a:gd name="connsiteY70" fmla="*/ 1172508 h 3831668"/>
              <a:gd name="connsiteX71" fmla="*/ 1629709 w 12197301"/>
              <a:gd name="connsiteY71" fmla="*/ 1247823 h 3831668"/>
              <a:gd name="connsiteX72" fmla="*/ 1640709 w 12197301"/>
              <a:gd name="connsiteY72" fmla="*/ 1252076 h 3831668"/>
              <a:gd name="connsiteX73" fmla="*/ 1645414 w 12197301"/>
              <a:gd name="connsiteY73" fmla="*/ 1249502 h 3831668"/>
              <a:gd name="connsiteX74" fmla="*/ 1676636 w 12197301"/>
              <a:gd name="connsiteY74" fmla="*/ 1234463 h 3831668"/>
              <a:gd name="connsiteX75" fmla="*/ 1737817 w 12197301"/>
              <a:gd name="connsiteY75" fmla="*/ 1236392 h 3831668"/>
              <a:gd name="connsiteX76" fmla="*/ 1862741 w 12197301"/>
              <a:gd name="connsiteY76" fmla="*/ 1229625 h 3831668"/>
              <a:gd name="connsiteX77" fmla="*/ 2063928 w 12197301"/>
              <a:gd name="connsiteY77" fmla="*/ 1197978 h 3831668"/>
              <a:gd name="connsiteX78" fmla="*/ 2380801 w 12197301"/>
              <a:gd name="connsiteY78" fmla="*/ 1159799 h 3831668"/>
              <a:gd name="connsiteX79" fmla="*/ 2648603 w 12197301"/>
              <a:gd name="connsiteY79" fmla="*/ 1065108 h 3831668"/>
              <a:gd name="connsiteX80" fmla="*/ 2885593 w 12197301"/>
              <a:gd name="connsiteY80" fmla="*/ 1072621 h 3831668"/>
              <a:gd name="connsiteX81" fmla="*/ 3039071 w 12197301"/>
              <a:gd name="connsiteY81" fmla="*/ 1058388 h 3831668"/>
              <a:gd name="connsiteX82" fmla="*/ 3129193 w 12197301"/>
              <a:gd name="connsiteY82" fmla="*/ 1043026 h 3831668"/>
              <a:gd name="connsiteX83" fmla="*/ 3160750 w 12197301"/>
              <a:gd name="connsiteY83" fmla="*/ 1026437 h 3831668"/>
              <a:gd name="connsiteX84" fmla="*/ 3206618 w 12197301"/>
              <a:gd name="connsiteY84" fmla="*/ 1010500 h 3831668"/>
              <a:gd name="connsiteX85" fmla="*/ 3285495 w 12197301"/>
              <a:gd name="connsiteY85" fmla="*/ 974052 h 3831668"/>
              <a:gd name="connsiteX86" fmla="*/ 3395074 w 12197301"/>
              <a:gd name="connsiteY86" fmla="*/ 939556 h 3831668"/>
              <a:gd name="connsiteX87" fmla="*/ 3486313 w 12197301"/>
              <a:gd name="connsiteY87" fmla="*/ 960348 h 3831668"/>
              <a:gd name="connsiteX88" fmla="*/ 3491586 w 12197301"/>
              <a:gd name="connsiteY88" fmla="*/ 951001 h 3831668"/>
              <a:gd name="connsiteX89" fmla="*/ 3548983 w 12197301"/>
              <a:gd name="connsiteY89" fmla="*/ 942957 h 3831668"/>
              <a:gd name="connsiteX90" fmla="*/ 3731729 w 12197301"/>
              <a:gd name="connsiteY90" fmla="*/ 952049 h 3831668"/>
              <a:gd name="connsiteX91" fmla="*/ 3861674 w 12197301"/>
              <a:gd name="connsiteY91" fmla="*/ 934798 h 3831668"/>
              <a:gd name="connsiteX92" fmla="*/ 3912797 w 12197301"/>
              <a:gd name="connsiteY92" fmla="*/ 937891 h 3831668"/>
              <a:gd name="connsiteX93" fmla="*/ 3975778 w 12197301"/>
              <a:gd name="connsiteY93" fmla="*/ 913214 h 3831668"/>
              <a:gd name="connsiteX94" fmla="*/ 4072288 w 12197301"/>
              <a:gd name="connsiteY94" fmla="*/ 860851 h 3831668"/>
              <a:gd name="connsiteX95" fmla="*/ 4110070 w 12197301"/>
              <a:gd name="connsiteY95" fmla="*/ 868395 h 3831668"/>
              <a:gd name="connsiteX96" fmla="*/ 4148272 w 12197301"/>
              <a:gd name="connsiteY96" fmla="*/ 864567 h 3831668"/>
              <a:gd name="connsiteX97" fmla="*/ 4233003 w 12197301"/>
              <a:gd name="connsiteY97" fmla="*/ 828100 h 3831668"/>
              <a:gd name="connsiteX98" fmla="*/ 4283653 w 12197301"/>
              <a:gd name="connsiteY98" fmla="*/ 814419 h 3831668"/>
              <a:gd name="connsiteX99" fmla="*/ 4420068 w 12197301"/>
              <a:gd name="connsiteY99" fmla="*/ 769066 h 3831668"/>
              <a:gd name="connsiteX100" fmla="*/ 4571121 w 12197301"/>
              <a:gd name="connsiteY100" fmla="*/ 708888 h 3831668"/>
              <a:gd name="connsiteX101" fmla="*/ 4620533 w 12197301"/>
              <a:gd name="connsiteY101" fmla="*/ 676922 h 3831668"/>
              <a:gd name="connsiteX102" fmla="*/ 4690258 w 12197301"/>
              <a:gd name="connsiteY102" fmla="*/ 662950 h 3831668"/>
              <a:gd name="connsiteX103" fmla="*/ 4731045 w 12197301"/>
              <a:gd name="connsiteY103" fmla="*/ 663512 h 3831668"/>
              <a:gd name="connsiteX104" fmla="*/ 4798884 w 12197301"/>
              <a:gd name="connsiteY104" fmla="*/ 615701 h 3831668"/>
              <a:gd name="connsiteX105" fmla="*/ 4828155 w 12197301"/>
              <a:gd name="connsiteY105" fmla="*/ 606470 h 3831668"/>
              <a:gd name="connsiteX106" fmla="*/ 4843504 w 12197301"/>
              <a:gd name="connsiteY106" fmla="*/ 599081 h 3831668"/>
              <a:gd name="connsiteX107" fmla="*/ 4853353 w 12197301"/>
              <a:gd name="connsiteY107" fmla="*/ 610648 h 3831668"/>
              <a:gd name="connsiteX108" fmla="*/ 4898297 w 12197301"/>
              <a:gd name="connsiteY108" fmla="*/ 604046 h 3831668"/>
              <a:gd name="connsiteX109" fmla="*/ 4905046 w 12197301"/>
              <a:gd name="connsiteY109" fmla="*/ 601273 h 3831668"/>
              <a:gd name="connsiteX110" fmla="*/ 4940803 w 12197301"/>
              <a:gd name="connsiteY110" fmla="*/ 610583 h 3831668"/>
              <a:gd name="connsiteX111" fmla="*/ 4958985 w 12197301"/>
              <a:gd name="connsiteY111" fmla="*/ 612865 h 3831668"/>
              <a:gd name="connsiteX112" fmla="*/ 4964720 w 12197301"/>
              <a:gd name="connsiteY112" fmla="*/ 618725 h 3831668"/>
              <a:gd name="connsiteX113" fmla="*/ 4991255 w 12197301"/>
              <a:gd name="connsiteY113" fmla="*/ 619446 h 3831668"/>
              <a:gd name="connsiteX114" fmla="*/ 4994077 w 12197301"/>
              <a:gd name="connsiteY114" fmla="*/ 617562 h 3831668"/>
              <a:gd name="connsiteX115" fmla="*/ 5016802 w 12197301"/>
              <a:gd name="connsiteY115" fmla="*/ 625473 h 3831668"/>
              <a:gd name="connsiteX116" fmla="*/ 5091319 w 12197301"/>
              <a:gd name="connsiteY116" fmla="*/ 640945 h 3831668"/>
              <a:gd name="connsiteX117" fmla="*/ 5259336 w 12197301"/>
              <a:gd name="connsiteY117" fmla="*/ 646610 h 3831668"/>
              <a:gd name="connsiteX118" fmla="*/ 5491971 w 12197301"/>
              <a:gd name="connsiteY118" fmla="*/ 650457 h 3831668"/>
              <a:gd name="connsiteX119" fmla="*/ 5865838 w 12197301"/>
              <a:gd name="connsiteY119" fmla="*/ 630135 h 3831668"/>
              <a:gd name="connsiteX120" fmla="*/ 5995823 w 12197301"/>
              <a:gd name="connsiteY120" fmla="*/ 608708 h 3831668"/>
              <a:gd name="connsiteX121" fmla="*/ 6052915 w 12197301"/>
              <a:gd name="connsiteY121" fmla="*/ 621428 h 3831668"/>
              <a:gd name="connsiteX122" fmla="*/ 6093124 w 12197301"/>
              <a:gd name="connsiteY122" fmla="*/ 615828 h 3831668"/>
              <a:gd name="connsiteX123" fmla="*/ 6097661 w 12197301"/>
              <a:gd name="connsiteY123" fmla="*/ 612896 h 3831668"/>
              <a:gd name="connsiteX124" fmla="*/ 6116838 w 12197301"/>
              <a:gd name="connsiteY124" fmla="*/ 609911 h 3831668"/>
              <a:gd name="connsiteX125" fmla="*/ 6120984 w 12197301"/>
              <a:gd name="connsiteY125" fmla="*/ 598128 h 3831668"/>
              <a:gd name="connsiteX126" fmla="*/ 6148942 w 12197301"/>
              <a:gd name="connsiteY126" fmla="*/ 585796 h 3831668"/>
              <a:gd name="connsiteX127" fmla="*/ 6229970 w 12197301"/>
              <a:gd name="connsiteY127" fmla="*/ 587894 h 3831668"/>
              <a:gd name="connsiteX128" fmla="*/ 6355201 w 12197301"/>
              <a:gd name="connsiteY128" fmla="*/ 583996 h 3831668"/>
              <a:gd name="connsiteX129" fmla="*/ 6456586 w 12197301"/>
              <a:gd name="connsiteY129" fmla="*/ 577401 h 3831668"/>
              <a:gd name="connsiteX130" fmla="*/ 6494018 w 12197301"/>
              <a:gd name="connsiteY130" fmla="*/ 563931 h 3831668"/>
              <a:gd name="connsiteX131" fmla="*/ 6547019 w 12197301"/>
              <a:gd name="connsiteY131" fmla="*/ 552493 h 3831668"/>
              <a:gd name="connsiteX132" fmla="*/ 6644256 w 12197301"/>
              <a:gd name="connsiteY132" fmla="*/ 588074 h 3831668"/>
              <a:gd name="connsiteX133" fmla="*/ 6829160 w 12197301"/>
              <a:gd name="connsiteY133" fmla="*/ 599235 h 3831668"/>
              <a:gd name="connsiteX134" fmla="*/ 6889589 w 12197301"/>
              <a:gd name="connsiteY134" fmla="*/ 596423 h 3831668"/>
              <a:gd name="connsiteX135" fmla="*/ 6926533 w 12197301"/>
              <a:gd name="connsiteY135" fmla="*/ 611774 h 3831668"/>
              <a:gd name="connsiteX0" fmla="*/ 6926533 w 12197301"/>
              <a:gd name="connsiteY0" fmla="*/ 611774 h 3831668"/>
              <a:gd name="connsiteX1" fmla="*/ 7095723 w 12197301"/>
              <a:gd name="connsiteY1" fmla="*/ 685016 h 3831668"/>
              <a:gd name="connsiteX2" fmla="*/ 7330015 w 12197301"/>
              <a:gd name="connsiteY2" fmla="*/ 703469 h 3831668"/>
              <a:gd name="connsiteX3" fmla="*/ 7689873 w 12197301"/>
              <a:gd name="connsiteY3" fmla="*/ 789632 h 3831668"/>
              <a:gd name="connsiteX4" fmla="*/ 7898312 w 12197301"/>
              <a:gd name="connsiteY4" fmla="*/ 789253 h 3831668"/>
              <a:gd name="connsiteX5" fmla="*/ 8037524 w 12197301"/>
              <a:gd name="connsiteY5" fmla="*/ 794272 h 3831668"/>
              <a:gd name="connsiteX6" fmla="*/ 8129905 w 12197301"/>
              <a:gd name="connsiteY6" fmla="*/ 765809 h 3831668"/>
              <a:gd name="connsiteX7" fmla="*/ 8343185 w 12197301"/>
              <a:gd name="connsiteY7" fmla="*/ 764340 h 3831668"/>
              <a:gd name="connsiteX8" fmla="*/ 8404103 w 12197301"/>
              <a:gd name="connsiteY8" fmla="*/ 757682 h 3831668"/>
              <a:gd name="connsiteX9" fmla="*/ 8518180 w 12197301"/>
              <a:gd name="connsiteY9" fmla="*/ 759443 h 3831668"/>
              <a:gd name="connsiteX10" fmla="*/ 8676290 w 12197301"/>
              <a:gd name="connsiteY10" fmla="*/ 731639 h 3831668"/>
              <a:gd name="connsiteX11" fmla="*/ 8695239 w 12197301"/>
              <a:gd name="connsiteY11" fmla="*/ 760093 h 3831668"/>
              <a:gd name="connsiteX12" fmla="*/ 8855611 w 12197301"/>
              <a:gd name="connsiteY12" fmla="*/ 770000 h 3831668"/>
              <a:gd name="connsiteX13" fmla="*/ 8964553 w 12197301"/>
              <a:gd name="connsiteY13" fmla="*/ 811302 h 3831668"/>
              <a:gd name="connsiteX14" fmla="*/ 9079968 w 12197301"/>
              <a:gd name="connsiteY14" fmla="*/ 829514 h 3831668"/>
              <a:gd name="connsiteX15" fmla="*/ 9108506 w 12197301"/>
              <a:gd name="connsiteY15" fmla="*/ 858363 h 3831668"/>
              <a:gd name="connsiteX16" fmla="*/ 9188229 w 12197301"/>
              <a:gd name="connsiteY16" fmla="*/ 897274 h 3831668"/>
              <a:gd name="connsiteX17" fmla="*/ 9249213 w 12197301"/>
              <a:gd name="connsiteY17" fmla="*/ 872753 h 3831668"/>
              <a:gd name="connsiteX18" fmla="*/ 9309761 w 12197301"/>
              <a:gd name="connsiteY18" fmla="*/ 893073 h 3831668"/>
              <a:gd name="connsiteX19" fmla="*/ 9390188 w 12197301"/>
              <a:gd name="connsiteY19" fmla="*/ 834715 h 3831668"/>
              <a:gd name="connsiteX20" fmla="*/ 9516107 w 12197301"/>
              <a:gd name="connsiteY20" fmla="*/ 822852 h 3831668"/>
              <a:gd name="connsiteX21" fmla="*/ 9755401 w 12197301"/>
              <a:gd name="connsiteY21" fmla="*/ 785947 h 3831668"/>
              <a:gd name="connsiteX22" fmla="*/ 9879576 w 12197301"/>
              <a:gd name="connsiteY22" fmla="*/ 774921 h 3831668"/>
              <a:gd name="connsiteX23" fmla="*/ 9917042 w 12197301"/>
              <a:gd name="connsiteY23" fmla="*/ 760557 h 3831668"/>
              <a:gd name="connsiteX24" fmla="*/ 10013409 w 12197301"/>
              <a:gd name="connsiteY24" fmla="*/ 724769 h 3831668"/>
              <a:gd name="connsiteX25" fmla="*/ 10067656 w 12197301"/>
              <a:gd name="connsiteY25" fmla="*/ 700351 h 3831668"/>
              <a:gd name="connsiteX26" fmla="*/ 10131785 w 12197301"/>
              <a:gd name="connsiteY26" fmla="*/ 672966 h 3831668"/>
              <a:gd name="connsiteX27" fmla="*/ 10249486 w 12197301"/>
              <a:gd name="connsiteY27" fmla="*/ 671735 h 3831668"/>
              <a:gd name="connsiteX28" fmla="*/ 10309934 w 12197301"/>
              <a:gd name="connsiteY28" fmla="*/ 641466 h 3831668"/>
              <a:gd name="connsiteX29" fmla="*/ 10431202 w 12197301"/>
              <a:gd name="connsiteY29" fmla="*/ 632010 h 3831668"/>
              <a:gd name="connsiteX30" fmla="*/ 10487751 w 12197301"/>
              <a:gd name="connsiteY30" fmla="*/ 625291 h 3831668"/>
              <a:gd name="connsiteX31" fmla="*/ 10557198 w 12197301"/>
              <a:gd name="connsiteY31" fmla="*/ 634187 h 3831668"/>
              <a:gd name="connsiteX32" fmla="*/ 10612454 w 12197301"/>
              <a:gd name="connsiteY32" fmla="*/ 635746 h 3831668"/>
              <a:gd name="connsiteX33" fmla="*/ 10625222 w 12197301"/>
              <a:gd name="connsiteY33" fmla="*/ 626288 h 3831668"/>
              <a:gd name="connsiteX34" fmla="*/ 10633161 w 12197301"/>
              <a:gd name="connsiteY34" fmla="*/ 625405 h 3831668"/>
              <a:gd name="connsiteX35" fmla="*/ 10645941 w 12197301"/>
              <a:gd name="connsiteY35" fmla="*/ 629687 h 3831668"/>
              <a:gd name="connsiteX36" fmla="*/ 10650422 w 12197301"/>
              <a:gd name="connsiteY36" fmla="*/ 623489 h 3831668"/>
              <a:gd name="connsiteX37" fmla="*/ 10656955 w 12197301"/>
              <a:gd name="connsiteY37" fmla="*/ 622765 h 3831668"/>
              <a:gd name="connsiteX38" fmla="*/ 10701610 w 12197301"/>
              <a:gd name="connsiteY38" fmla="*/ 618676 h 3831668"/>
              <a:gd name="connsiteX39" fmla="*/ 10770373 w 12197301"/>
              <a:gd name="connsiteY39" fmla="*/ 630009 h 3831668"/>
              <a:gd name="connsiteX40" fmla="*/ 10866744 w 12197301"/>
              <a:gd name="connsiteY40" fmla="*/ 640948 h 3831668"/>
              <a:gd name="connsiteX41" fmla="*/ 10996158 w 12197301"/>
              <a:gd name="connsiteY41" fmla="*/ 509469 h 3831668"/>
              <a:gd name="connsiteX42" fmla="*/ 11200979 w 12197301"/>
              <a:gd name="connsiteY42" fmla="*/ 359709 h 3831668"/>
              <a:gd name="connsiteX43" fmla="*/ 11282001 w 12197301"/>
              <a:gd name="connsiteY43" fmla="*/ 334445 h 3831668"/>
              <a:gd name="connsiteX44" fmla="*/ 11366555 w 12197301"/>
              <a:gd name="connsiteY44" fmla="*/ 330235 h 3831668"/>
              <a:gd name="connsiteX45" fmla="*/ 11439908 w 12197301"/>
              <a:gd name="connsiteY45" fmla="*/ 340492 h 3831668"/>
              <a:gd name="connsiteX46" fmla="*/ 11505708 w 12197301"/>
              <a:gd name="connsiteY46" fmla="*/ 294912 h 3831668"/>
              <a:gd name="connsiteX47" fmla="*/ 11564821 w 12197301"/>
              <a:gd name="connsiteY47" fmla="*/ 267331 h 3831668"/>
              <a:gd name="connsiteX48" fmla="*/ 11694216 w 12197301"/>
              <a:gd name="connsiteY48" fmla="*/ 166061 h 3831668"/>
              <a:gd name="connsiteX49" fmla="*/ 11849454 w 12197301"/>
              <a:gd name="connsiteY49" fmla="*/ 95780 h 3831668"/>
              <a:gd name="connsiteX50" fmla="*/ 11930085 w 12197301"/>
              <a:gd name="connsiteY50" fmla="*/ 44002 h 3831668"/>
              <a:gd name="connsiteX51" fmla="*/ 12003850 w 12197301"/>
              <a:gd name="connsiteY51" fmla="*/ 2380 h 3831668"/>
              <a:gd name="connsiteX52" fmla="*/ 12084298 w 12197301"/>
              <a:gd name="connsiteY52" fmla="*/ 8486 h 3831668"/>
              <a:gd name="connsiteX53" fmla="*/ 12166401 w 12197301"/>
              <a:gd name="connsiteY53" fmla="*/ 85239 h 3831668"/>
              <a:gd name="connsiteX54" fmla="*/ 12197301 w 12197301"/>
              <a:gd name="connsiteY54" fmla="*/ 264639 h 3831668"/>
              <a:gd name="connsiteX55" fmla="*/ 12192000 w 12197301"/>
              <a:gd name="connsiteY55" fmla="*/ 3831668 h 3831668"/>
              <a:gd name="connsiteX56" fmla="*/ 0 w 12197301"/>
              <a:gd name="connsiteY56" fmla="*/ 3831668 h 3831668"/>
              <a:gd name="connsiteX57" fmla="*/ 0 w 12197301"/>
              <a:gd name="connsiteY57" fmla="*/ 2808767 h 3831668"/>
              <a:gd name="connsiteX58" fmla="*/ 0 w 12197301"/>
              <a:gd name="connsiteY58" fmla="*/ 1812688 h 3831668"/>
              <a:gd name="connsiteX59" fmla="*/ 0 w 12197301"/>
              <a:gd name="connsiteY59" fmla="*/ 1080858 h 3831668"/>
              <a:gd name="connsiteX60" fmla="*/ 76043 w 12197301"/>
              <a:gd name="connsiteY60" fmla="*/ 1076495 h 3831668"/>
              <a:gd name="connsiteX61" fmla="*/ 156777 w 12197301"/>
              <a:gd name="connsiteY61" fmla="*/ 1094257 h 3831668"/>
              <a:gd name="connsiteX62" fmla="*/ 390282 w 12197301"/>
              <a:gd name="connsiteY62" fmla="*/ 1100981 h 3831668"/>
              <a:gd name="connsiteX63" fmla="*/ 441283 w 12197301"/>
              <a:gd name="connsiteY63" fmla="*/ 1124011 h 3831668"/>
              <a:gd name="connsiteX64" fmla="*/ 479705 w 12197301"/>
              <a:gd name="connsiteY64" fmla="*/ 1135746 h 3831668"/>
              <a:gd name="connsiteX65" fmla="*/ 766623 w 12197301"/>
              <a:gd name="connsiteY65" fmla="*/ 1183190 h 3831668"/>
              <a:gd name="connsiteX66" fmla="*/ 827314 w 12197301"/>
              <a:gd name="connsiteY66" fmla="*/ 1192195 h 3831668"/>
              <a:gd name="connsiteX67" fmla="*/ 968620 w 12197301"/>
              <a:gd name="connsiteY67" fmla="*/ 1199724 h 3831668"/>
              <a:gd name="connsiteX68" fmla="*/ 1045574 w 12197301"/>
              <a:gd name="connsiteY68" fmla="*/ 1166648 h 3831668"/>
              <a:gd name="connsiteX69" fmla="*/ 1350289 w 12197301"/>
              <a:gd name="connsiteY69" fmla="*/ 1201776 h 3831668"/>
              <a:gd name="connsiteX70" fmla="*/ 1499774 w 12197301"/>
              <a:gd name="connsiteY70" fmla="*/ 1172508 h 3831668"/>
              <a:gd name="connsiteX71" fmla="*/ 1629709 w 12197301"/>
              <a:gd name="connsiteY71" fmla="*/ 1247823 h 3831668"/>
              <a:gd name="connsiteX72" fmla="*/ 1640709 w 12197301"/>
              <a:gd name="connsiteY72" fmla="*/ 1252076 h 3831668"/>
              <a:gd name="connsiteX73" fmla="*/ 1645414 w 12197301"/>
              <a:gd name="connsiteY73" fmla="*/ 1249502 h 3831668"/>
              <a:gd name="connsiteX74" fmla="*/ 1676636 w 12197301"/>
              <a:gd name="connsiteY74" fmla="*/ 1234463 h 3831668"/>
              <a:gd name="connsiteX75" fmla="*/ 1737817 w 12197301"/>
              <a:gd name="connsiteY75" fmla="*/ 1236392 h 3831668"/>
              <a:gd name="connsiteX76" fmla="*/ 1862741 w 12197301"/>
              <a:gd name="connsiteY76" fmla="*/ 1229625 h 3831668"/>
              <a:gd name="connsiteX77" fmla="*/ 2063928 w 12197301"/>
              <a:gd name="connsiteY77" fmla="*/ 1197978 h 3831668"/>
              <a:gd name="connsiteX78" fmla="*/ 2380801 w 12197301"/>
              <a:gd name="connsiteY78" fmla="*/ 1159799 h 3831668"/>
              <a:gd name="connsiteX79" fmla="*/ 2648603 w 12197301"/>
              <a:gd name="connsiteY79" fmla="*/ 1065108 h 3831668"/>
              <a:gd name="connsiteX80" fmla="*/ 2885593 w 12197301"/>
              <a:gd name="connsiteY80" fmla="*/ 1072621 h 3831668"/>
              <a:gd name="connsiteX81" fmla="*/ 3039071 w 12197301"/>
              <a:gd name="connsiteY81" fmla="*/ 1058388 h 3831668"/>
              <a:gd name="connsiteX82" fmla="*/ 3129193 w 12197301"/>
              <a:gd name="connsiteY82" fmla="*/ 1043026 h 3831668"/>
              <a:gd name="connsiteX83" fmla="*/ 3160750 w 12197301"/>
              <a:gd name="connsiteY83" fmla="*/ 1026437 h 3831668"/>
              <a:gd name="connsiteX84" fmla="*/ 3206618 w 12197301"/>
              <a:gd name="connsiteY84" fmla="*/ 1010500 h 3831668"/>
              <a:gd name="connsiteX85" fmla="*/ 3285495 w 12197301"/>
              <a:gd name="connsiteY85" fmla="*/ 974052 h 3831668"/>
              <a:gd name="connsiteX86" fmla="*/ 3395074 w 12197301"/>
              <a:gd name="connsiteY86" fmla="*/ 939556 h 3831668"/>
              <a:gd name="connsiteX87" fmla="*/ 3486313 w 12197301"/>
              <a:gd name="connsiteY87" fmla="*/ 960348 h 3831668"/>
              <a:gd name="connsiteX88" fmla="*/ 3491586 w 12197301"/>
              <a:gd name="connsiteY88" fmla="*/ 951001 h 3831668"/>
              <a:gd name="connsiteX89" fmla="*/ 3548983 w 12197301"/>
              <a:gd name="connsiteY89" fmla="*/ 942957 h 3831668"/>
              <a:gd name="connsiteX90" fmla="*/ 3731729 w 12197301"/>
              <a:gd name="connsiteY90" fmla="*/ 952049 h 3831668"/>
              <a:gd name="connsiteX91" fmla="*/ 3861674 w 12197301"/>
              <a:gd name="connsiteY91" fmla="*/ 934798 h 3831668"/>
              <a:gd name="connsiteX92" fmla="*/ 3912797 w 12197301"/>
              <a:gd name="connsiteY92" fmla="*/ 937891 h 3831668"/>
              <a:gd name="connsiteX93" fmla="*/ 3975778 w 12197301"/>
              <a:gd name="connsiteY93" fmla="*/ 913214 h 3831668"/>
              <a:gd name="connsiteX94" fmla="*/ 4072288 w 12197301"/>
              <a:gd name="connsiteY94" fmla="*/ 860851 h 3831668"/>
              <a:gd name="connsiteX95" fmla="*/ 4110070 w 12197301"/>
              <a:gd name="connsiteY95" fmla="*/ 868395 h 3831668"/>
              <a:gd name="connsiteX96" fmla="*/ 4148272 w 12197301"/>
              <a:gd name="connsiteY96" fmla="*/ 864567 h 3831668"/>
              <a:gd name="connsiteX97" fmla="*/ 4233003 w 12197301"/>
              <a:gd name="connsiteY97" fmla="*/ 828100 h 3831668"/>
              <a:gd name="connsiteX98" fmla="*/ 4283653 w 12197301"/>
              <a:gd name="connsiteY98" fmla="*/ 814419 h 3831668"/>
              <a:gd name="connsiteX99" fmla="*/ 4420068 w 12197301"/>
              <a:gd name="connsiteY99" fmla="*/ 769066 h 3831668"/>
              <a:gd name="connsiteX100" fmla="*/ 4571121 w 12197301"/>
              <a:gd name="connsiteY100" fmla="*/ 708888 h 3831668"/>
              <a:gd name="connsiteX101" fmla="*/ 4620533 w 12197301"/>
              <a:gd name="connsiteY101" fmla="*/ 676922 h 3831668"/>
              <a:gd name="connsiteX102" fmla="*/ 4690258 w 12197301"/>
              <a:gd name="connsiteY102" fmla="*/ 662950 h 3831668"/>
              <a:gd name="connsiteX103" fmla="*/ 4731045 w 12197301"/>
              <a:gd name="connsiteY103" fmla="*/ 663512 h 3831668"/>
              <a:gd name="connsiteX104" fmla="*/ 4798884 w 12197301"/>
              <a:gd name="connsiteY104" fmla="*/ 615701 h 3831668"/>
              <a:gd name="connsiteX105" fmla="*/ 4828155 w 12197301"/>
              <a:gd name="connsiteY105" fmla="*/ 606470 h 3831668"/>
              <a:gd name="connsiteX106" fmla="*/ 4843504 w 12197301"/>
              <a:gd name="connsiteY106" fmla="*/ 599081 h 3831668"/>
              <a:gd name="connsiteX107" fmla="*/ 4853353 w 12197301"/>
              <a:gd name="connsiteY107" fmla="*/ 610648 h 3831668"/>
              <a:gd name="connsiteX108" fmla="*/ 4898297 w 12197301"/>
              <a:gd name="connsiteY108" fmla="*/ 604046 h 3831668"/>
              <a:gd name="connsiteX109" fmla="*/ 4905046 w 12197301"/>
              <a:gd name="connsiteY109" fmla="*/ 601273 h 3831668"/>
              <a:gd name="connsiteX110" fmla="*/ 4940803 w 12197301"/>
              <a:gd name="connsiteY110" fmla="*/ 610583 h 3831668"/>
              <a:gd name="connsiteX111" fmla="*/ 4958985 w 12197301"/>
              <a:gd name="connsiteY111" fmla="*/ 612865 h 3831668"/>
              <a:gd name="connsiteX112" fmla="*/ 4964720 w 12197301"/>
              <a:gd name="connsiteY112" fmla="*/ 618725 h 3831668"/>
              <a:gd name="connsiteX113" fmla="*/ 4991255 w 12197301"/>
              <a:gd name="connsiteY113" fmla="*/ 619446 h 3831668"/>
              <a:gd name="connsiteX114" fmla="*/ 4994077 w 12197301"/>
              <a:gd name="connsiteY114" fmla="*/ 617562 h 3831668"/>
              <a:gd name="connsiteX115" fmla="*/ 5016802 w 12197301"/>
              <a:gd name="connsiteY115" fmla="*/ 625473 h 3831668"/>
              <a:gd name="connsiteX116" fmla="*/ 5091319 w 12197301"/>
              <a:gd name="connsiteY116" fmla="*/ 640945 h 3831668"/>
              <a:gd name="connsiteX117" fmla="*/ 5259336 w 12197301"/>
              <a:gd name="connsiteY117" fmla="*/ 646610 h 3831668"/>
              <a:gd name="connsiteX118" fmla="*/ 5491971 w 12197301"/>
              <a:gd name="connsiteY118" fmla="*/ 650457 h 3831668"/>
              <a:gd name="connsiteX119" fmla="*/ 5865838 w 12197301"/>
              <a:gd name="connsiteY119" fmla="*/ 630135 h 3831668"/>
              <a:gd name="connsiteX120" fmla="*/ 5995823 w 12197301"/>
              <a:gd name="connsiteY120" fmla="*/ 608708 h 3831668"/>
              <a:gd name="connsiteX121" fmla="*/ 6052915 w 12197301"/>
              <a:gd name="connsiteY121" fmla="*/ 621428 h 3831668"/>
              <a:gd name="connsiteX122" fmla="*/ 6093124 w 12197301"/>
              <a:gd name="connsiteY122" fmla="*/ 615828 h 3831668"/>
              <a:gd name="connsiteX123" fmla="*/ 6097661 w 12197301"/>
              <a:gd name="connsiteY123" fmla="*/ 612896 h 3831668"/>
              <a:gd name="connsiteX124" fmla="*/ 6116838 w 12197301"/>
              <a:gd name="connsiteY124" fmla="*/ 609911 h 3831668"/>
              <a:gd name="connsiteX125" fmla="*/ 6120984 w 12197301"/>
              <a:gd name="connsiteY125" fmla="*/ 598128 h 3831668"/>
              <a:gd name="connsiteX126" fmla="*/ 6148942 w 12197301"/>
              <a:gd name="connsiteY126" fmla="*/ 585796 h 3831668"/>
              <a:gd name="connsiteX127" fmla="*/ 6229970 w 12197301"/>
              <a:gd name="connsiteY127" fmla="*/ 587894 h 3831668"/>
              <a:gd name="connsiteX128" fmla="*/ 6355201 w 12197301"/>
              <a:gd name="connsiteY128" fmla="*/ 583996 h 3831668"/>
              <a:gd name="connsiteX129" fmla="*/ 6456586 w 12197301"/>
              <a:gd name="connsiteY129" fmla="*/ 577401 h 3831668"/>
              <a:gd name="connsiteX130" fmla="*/ 6494018 w 12197301"/>
              <a:gd name="connsiteY130" fmla="*/ 563931 h 3831668"/>
              <a:gd name="connsiteX131" fmla="*/ 6547019 w 12197301"/>
              <a:gd name="connsiteY131" fmla="*/ 552493 h 3831668"/>
              <a:gd name="connsiteX132" fmla="*/ 6644256 w 12197301"/>
              <a:gd name="connsiteY132" fmla="*/ 588074 h 3831668"/>
              <a:gd name="connsiteX133" fmla="*/ 6829160 w 12197301"/>
              <a:gd name="connsiteY133" fmla="*/ 599235 h 3831668"/>
              <a:gd name="connsiteX134" fmla="*/ 6889589 w 12197301"/>
              <a:gd name="connsiteY134" fmla="*/ 596423 h 3831668"/>
              <a:gd name="connsiteX135" fmla="*/ 6926533 w 12197301"/>
              <a:gd name="connsiteY135" fmla="*/ 611774 h 3831668"/>
              <a:gd name="connsiteX0" fmla="*/ 6926533 w 12197301"/>
              <a:gd name="connsiteY0" fmla="*/ 611774 h 3831668"/>
              <a:gd name="connsiteX1" fmla="*/ 7095723 w 12197301"/>
              <a:gd name="connsiteY1" fmla="*/ 685016 h 3831668"/>
              <a:gd name="connsiteX2" fmla="*/ 7330015 w 12197301"/>
              <a:gd name="connsiteY2" fmla="*/ 703469 h 3831668"/>
              <a:gd name="connsiteX3" fmla="*/ 7689873 w 12197301"/>
              <a:gd name="connsiteY3" fmla="*/ 789632 h 3831668"/>
              <a:gd name="connsiteX4" fmla="*/ 7898312 w 12197301"/>
              <a:gd name="connsiteY4" fmla="*/ 789253 h 3831668"/>
              <a:gd name="connsiteX5" fmla="*/ 8037524 w 12197301"/>
              <a:gd name="connsiteY5" fmla="*/ 794272 h 3831668"/>
              <a:gd name="connsiteX6" fmla="*/ 8129905 w 12197301"/>
              <a:gd name="connsiteY6" fmla="*/ 765809 h 3831668"/>
              <a:gd name="connsiteX7" fmla="*/ 8343185 w 12197301"/>
              <a:gd name="connsiteY7" fmla="*/ 764340 h 3831668"/>
              <a:gd name="connsiteX8" fmla="*/ 8404103 w 12197301"/>
              <a:gd name="connsiteY8" fmla="*/ 757682 h 3831668"/>
              <a:gd name="connsiteX9" fmla="*/ 8518180 w 12197301"/>
              <a:gd name="connsiteY9" fmla="*/ 759443 h 3831668"/>
              <a:gd name="connsiteX10" fmla="*/ 8676290 w 12197301"/>
              <a:gd name="connsiteY10" fmla="*/ 731639 h 3831668"/>
              <a:gd name="connsiteX11" fmla="*/ 8695239 w 12197301"/>
              <a:gd name="connsiteY11" fmla="*/ 760093 h 3831668"/>
              <a:gd name="connsiteX12" fmla="*/ 8855611 w 12197301"/>
              <a:gd name="connsiteY12" fmla="*/ 770000 h 3831668"/>
              <a:gd name="connsiteX13" fmla="*/ 8964553 w 12197301"/>
              <a:gd name="connsiteY13" fmla="*/ 811302 h 3831668"/>
              <a:gd name="connsiteX14" fmla="*/ 9079968 w 12197301"/>
              <a:gd name="connsiteY14" fmla="*/ 829514 h 3831668"/>
              <a:gd name="connsiteX15" fmla="*/ 9108506 w 12197301"/>
              <a:gd name="connsiteY15" fmla="*/ 858363 h 3831668"/>
              <a:gd name="connsiteX16" fmla="*/ 9188229 w 12197301"/>
              <a:gd name="connsiteY16" fmla="*/ 897274 h 3831668"/>
              <a:gd name="connsiteX17" fmla="*/ 9249213 w 12197301"/>
              <a:gd name="connsiteY17" fmla="*/ 872753 h 3831668"/>
              <a:gd name="connsiteX18" fmla="*/ 9309761 w 12197301"/>
              <a:gd name="connsiteY18" fmla="*/ 893073 h 3831668"/>
              <a:gd name="connsiteX19" fmla="*/ 9390188 w 12197301"/>
              <a:gd name="connsiteY19" fmla="*/ 834715 h 3831668"/>
              <a:gd name="connsiteX20" fmla="*/ 9516107 w 12197301"/>
              <a:gd name="connsiteY20" fmla="*/ 822852 h 3831668"/>
              <a:gd name="connsiteX21" fmla="*/ 9755401 w 12197301"/>
              <a:gd name="connsiteY21" fmla="*/ 785947 h 3831668"/>
              <a:gd name="connsiteX22" fmla="*/ 9879576 w 12197301"/>
              <a:gd name="connsiteY22" fmla="*/ 774921 h 3831668"/>
              <a:gd name="connsiteX23" fmla="*/ 9917042 w 12197301"/>
              <a:gd name="connsiteY23" fmla="*/ 760557 h 3831668"/>
              <a:gd name="connsiteX24" fmla="*/ 10013409 w 12197301"/>
              <a:gd name="connsiteY24" fmla="*/ 724769 h 3831668"/>
              <a:gd name="connsiteX25" fmla="*/ 10067656 w 12197301"/>
              <a:gd name="connsiteY25" fmla="*/ 700351 h 3831668"/>
              <a:gd name="connsiteX26" fmla="*/ 10131785 w 12197301"/>
              <a:gd name="connsiteY26" fmla="*/ 672966 h 3831668"/>
              <a:gd name="connsiteX27" fmla="*/ 10249486 w 12197301"/>
              <a:gd name="connsiteY27" fmla="*/ 671735 h 3831668"/>
              <a:gd name="connsiteX28" fmla="*/ 10309934 w 12197301"/>
              <a:gd name="connsiteY28" fmla="*/ 641466 h 3831668"/>
              <a:gd name="connsiteX29" fmla="*/ 10431202 w 12197301"/>
              <a:gd name="connsiteY29" fmla="*/ 632010 h 3831668"/>
              <a:gd name="connsiteX30" fmla="*/ 10487751 w 12197301"/>
              <a:gd name="connsiteY30" fmla="*/ 625291 h 3831668"/>
              <a:gd name="connsiteX31" fmla="*/ 10557198 w 12197301"/>
              <a:gd name="connsiteY31" fmla="*/ 634187 h 3831668"/>
              <a:gd name="connsiteX32" fmla="*/ 10612454 w 12197301"/>
              <a:gd name="connsiteY32" fmla="*/ 635746 h 3831668"/>
              <a:gd name="connsiteX33" fmla="*/ 10625222 w 12197301"/>
              <a:gd name="connsiteY33" fmla="*/ 626288 h 3831668"/>
              <a:gd name="connsiteX34" fmla="*/ 10633161 w 12197301"/>
              <a:gd name="connsiteY34" fmla="*/ 625405 h 3831668"/>
              <a:gd name="connsiteX35" fmla="*/ 10645941 w 12197301"/>
              <a:gd name="connsiteY35" fmla="*/ 629687 h 3831668"/>
              <a:gd name="connsiteX36" fmla="*/ 10650422 w 12197301"/>
              <a:gd name="connsiteY36" fmla="*/ 623489 h 3831668"/>
              <a:gd name="connsiteX37" fmla="*/ 10656955 w 12197301"/>
              <a:gd name="connsiteY37" fmla="*/ 622765 h 3831668"/>
              <a:gd name="connsiteX38" fmla="*/ 10701610 w 12197301"/>
              <a:gd name="connsiteY38" fmla="*/ 618676 h 3831668"/>
              <a:gd name="connsiteX39" fmla="*/ 10770373 w 12197301"/>
              <a:gd name="connsiteY39" fmla="*/ 630009 h 3831668"/>
              <a:gd name="connsiteX40" fmla="*/ 10866744 w 12197301"/>
              <a:gd name="connsiteY40" fmla="*/ 586832 h 3831668"/>
              <a:gd name="connsiteX41" fmla="*/ 10996158 w 12197301"/>
              <a:gd name="connsiteY41" fmla="*/ 509469 h 3831668"/>
              <a:gd name="connsiteX42" fmla="*/ 11200979 w 12197301"/>
              <a:gd name="connsiteY42" fmla="*/ 359709 h 3831668"/>
              <a:gd name="connsiteX43" fmla="*/ 11282001 w 12197301"/>
              <a:gd name="connsiteY43" fmla="*/ 334445 h 3831668"/>
              <a:gd name="connsiteX44" fmla="*/ 11366555 w 12197301"/>
              <a:gd name="connsiteY44" fmla="*/ 330235 h 3831668"/>
              <a:gd name="connsiteX45" fmla="*/ 11439908 w 12197301"/>
              <a:gd name="connsiteY45" fmla="*/ 340492 h 3831668"/>
              <a:gd name="connsiteX46" fmla="*/ 11505708 w 12197301"/>
              <a:gd name="connsiteY46" fmla="*/ 294912 h 3831668"/>
              <a:gd name="connsiteX47" fmla="*/ 11564821 w 12197301"/>
              <a:gd name="connsiteY47" fmla="*/ 267331 h 3831668"/>
              <a:gd name="connsiteX48" fmla="*/ 11694216 w 12197301"/>
              <a:gd name="connsiteY48" fmla="*/ 166061 h 3831668"/>
              <a:gd name="connsiteX49" fmla="*/ 11849454 w 12197301"/>
              <a:gd name="connsiteY49" fmla="*/ 95780 h 3831668"/>
              <a:gd name="connsiteX50" fmla="*/ 11930085 w 12197301"/>
              <a:gd name="connsiteY50" fmla="*/ 44002 h 3831668"/>
              <a:gd name="connsiteX51" fmla="*/ 12003850 w 12197301"/>
              <a:gd name="connsiteY51" fmla="*/ 2380 h 3831668"/>
              <a:gd name="connsiteX52" fmla="*/ 12084298 w 12197301"/>
              <a:gd name="connsiteY52" fmla="*/ 8486 h 3831668"/>
              <a:gd name="connsiteX53" fmla="*/ 12166401 w 12197301"/>
              <a:gd name="connsiteY53" fmla="*/ 85239 h 3831668"/>
              <a:gd name="connsiteX54" fmla="*/ 12197301 w 12197301"/>
              <a:gd name="connsiteY54" fmla="*/ 264639 h 3831668"/>
              <a:gd name="connsiteX55" fmla="*/ 12192000 w 12197301"/>
              <a:gd name="connsiteY55" fmla="*/ 3831668 h 3831668"/>
              <a:gd name="connsiteX56" fmla="*/ 0 w 12197301"/>
              <a:gd name="connsiteY56" fmla="*/ 3831668 h 3831668"/>
              <a:gd name="connsiteX57" fmla="*/ 0 w 12197301"/>
              <a:gd name="connsiteY57" fmla="*/ 2808767 h 3831668"/>
              <a:gd name="connsiteX58" fmla="*/ 0 w 12197301"/>
              <a:gd name="connsiteY58" fmla="*/ 1812688 h 3831668"/>
              <a:gd name="connsiteX59" fmla="*/ 0 w 12197301"/>
              <a:gd name="connsiteY59" fmla="*/ 1080858 h 3831668"/>
              <a:gd name="connsiteX60" fmla="*/ 76043 w 12197301"/>
              <a:gd name="connsiteY60" fmla="*/ 1076495 h 3831668"/>
              <a:gd name="connsiteX61" fmla="*/ 156777 w 12197301"/>
              <a:gd name="connsiteY61" fmla="*/ 1094257 h 3831668"/>
              <a:gd name="connsiteX62" fmla="*/ 390282 w 12197301"/>
              <a:gd name="connsiteY62" fmla="*/ 1100981 h 3831668"/>
              <a:gd name="connsiteX63" fmla="*/ 441283 w 12197301"/>
              <a:gd name="connsiteY63" fmla="*/ 1124011 h 3831668"/>
              <a:gd name="connsiteX64" fmla="*/ 479705 w 12197301"/>
              <a:gd name="connsiteY64" fmla="*/ 1135746 h 3831668"/>
              <a:gd name="connsiteX65" fmla="*/ 766623 w 12197301"/>
              <a:gd name="connsiteY65" fmla="*/ 1183190 h 3831668"/>
              <a:gd name="connsiteX66" fmla="*/ 827314 w 12197301"/>
              <a:gd name="connsiteY66" fmla="*/ 1192195 h 3831668"/>
              <a:gd name="connsiteX67" fmla="*/ 968620 w 12197301"/>
              <a:gd name="connsiteY67" fmla="*/ 1199724 h 3831668"/>
              <a:gd name="connsiteX68" fmla="*/ 1045574 w 12197301"/>
              <a:gd name="connsiteY68" fmla="*/ 1166648 h 3831668"/>
              <a:gd name="connsiteX69" fmla="*/ 1350289 w 12197301"/>
              <a:gd name="connsiteY69" fmla="*/ 1201776 h 3831668"/>
              <a:gd name="connsiteX70" fmla="*/ 1499774 w 12197301"/>
              <a:gd name="connsiteY70" fmla="*/ 1172508 h 3831668"/>
              <a:gd name="connsiteX71" fmla="*/ 1629709 w 12197301"/>
              <a:gd name="connsiteY71" fmla="*/ 1247823 h 3831668"/>
              <a:gd name="connsiteX72" fmla="*/ 1640709 w 12197301"/>
              <a:gd name="connsiteY72" fmla="*/ 1252076 h 3831668"/>
              <a:gd name="connsiteX73" fmla="*/ 1645414 w 12197301"/>
              <a:gd name="connsiteY73" fmla="*/ 1249502 h 3831668"/>
              <a:gd name="connsiteX74" fmla="*/ 1676636 w 12197301"/>
              <a:gd name="connsiteY74" fmla="*/ 1234463 h 3831668"/>
              <a:gd name="connsiteX75" fmla="*/ 1737817 w 12197301"/>
              <a:gd name="connsiteY75" fmla="*/ 1236392 h 3831668"/>
              <a:gd name="connsiteX76" fmla="*/ 1862741 w 12197301"/>
              <a:gd name="connsiteY76" fmla="*/ 1229625 h 3831668"/>
              <a:gd name="connsiteX77" fmla="*/ 2063928 w 12197301"/>
              <a:gd name="connsiteY77" fmla="*/ 1197978 h 3831668"/>
              <a:gd name="connsiteX78" fmla="*/ 2380801 w 12197301"/>
              <a:gd name="connsiteY78" fmla="*/ 1159799 h 3831668"/>
              <a:gd name="connsiteX79" fmla="*/ 2648603 w 12197301"/>
              <a:gd name="connsiteY79" fmla="*/ 1065108 h 3831668"/>
              <a:gd name="connsiteX80" fmla="*/ 2885593 w 12197301"/>
              <a:gd name="connsiteY80" fmla="*/ 1072621 h 3831668"/>
              <a:gd name="connsiteX81" fmla="*/ 3039071 w 12197301"/>
              <a:gd name="connsiteY81" fmla="*/ 1058388 h 3831668"/>
              <a:gd name="connsiteX82" fmla="*/ 3129193 w 12197301"/>
              <a:gd name="connsiteY82" fmla="*/ 1043026 h 3831668"/>
              <a:gd name="connsiteX83" fmla="*/ 3160750 w 12197301"/>
              <a:gd name="connsiteY83" fmla="*/ 1026437 h 3831668"/>
              <a:gd name="connsiteX84" fmla="*/ 3206618 w 12197301"/>
              <a:gd name="connsiteY84" fmla="*/ 1010500 h 3831668"/>
              <a:gd name="connsiteX85" fmla="*/ 3285495 w 12197301"/>
              <a:gd name="connsiteY85" fmla="*/ 974052 h 3831668"/>
              <a:gd name="connsiteX86" fmla="*/ 3395074 w 12197301"/>
              <a:gd name="connsiteY86" fmla="*/ 939556 h 3831668"/>
              <a:gd name="connsiteX87" fmla="*/ 3486313 w 12197301"/>
              <a:gd name="connsiteY87" fmla="*/ 960348 h 3831668"/>
              <a:gd name="connsiteX88" fmla="*/ 3491586 w 12197301"/>
              <a:gd name="connsiteY88" fmla="*/ 951001 h 3831668"/>
              <a:gd name="connsiteX89" fmla="*/ 3548983 w 12197301"/>
              <a:gd name="connsiteY89" fmla="*/ 942957 h 3831668"/>
              <a:gd name="connsiteX90" fmla="*/ 3731729 w 12197301"/>
              <a:gd name="connsiteY90" fmla="*/ 952049 h 3831668"/>
              <a:gd name="connsiteX91" fmla="*/ 3861674 w 12197301"/>
              <a:gd name="connsiteY91" fmla="*/ 934798 h 3831668"/>
              <a:gd name="connsiteX92" fmla="*/ 3912797 w 12197301"/>
              <a:gd name="connsiteY92" fmla="*/ 937891 h 3831668"/>
              <a:gd name="connsiteX93" fmla="*/ 3975778 w 12197301"/>
              <a:gd name="connsiteY93" fmla="*/ 913214 h 3831668"/>
              <a:gd name="connsiteX94" fmla="*/ 4072288 w 12197301"/>
              <a:gd name="connsiteY94" fmla="*/ 860851 h 3831668"/>
              <a:gd name="connsiteX95" fmla="*/ 4110070 w 12197301"/>
              <a:gd name="connsiteY95" fmla="*/ 868395 h 3831668"/>
              <a:gd name="connsiteX96" fmla="*/ 4148272 w 12197301"/>
              <a:gd name="connsiteY96" fmla="*/ 864567 h 3831668"/>
              <a:gd name="connsiteX97" fmla="*/ 4233003 w 12197301"/>
              <a:gd name="connsiteY97" fmla="*/ 828100 h 3831668"/>
              <a:gd name="connsiteX98" fmla="*/ 4283653 w 12197301"/>
              <a:gd name="connsiteY98" fmla="*/ 814419 h 3831668"/>
              <a:gd name="connsiteX99" fmla="*/ 4420068 w 12197301"/>
              <a:gd name="connsiteY99" fmla="*/ 769066 h 3831668"/>
              <a:gd name="connsiteX100" fmla="*/ 4571121 w 12197301"/>
              <a:gd name="connsiteY100" fmla="*/ 708888 h 3831668"/>
              <a:gd name="connsiteX101" fmla="*/ 4620533 w 12197301"/>
              <a:gd name="connsiteY101" fmla="*/ 676922 h 3831668"/>
              <a:gd name="connsiteX102" fmla="*/ 4690258 w 12197301"/>
              <a:gd name="connsiteY102" fmla="*/ 662950 h 3831668"/>
              <a:gd name="connsiteX103" fmla="*/ 4731045 w 12197301"/>
              <a:gd name="connsiteY103" fmla="*/ 663512 h 3831668"/>
              <a:gd name="connsiteX104" fmla="*/ 4798884 w 12197301"/>
              <a:gd name="connsiteY104" fmla="*/ 615701 h 3831668"/>
              <a:gd name="connsiteX105" fmla="*/ 4828155 w 12197301"/>
              <a:gd name="connsiteY105" fmla="*/ 606470 h 3831668"/>
              <a:gd name="connsiteX106" fmla="*/ 4843504 w 12197301"/>
              <a:gd name="connsiteY106" fmla="*/ 599081 h 3831668"/>
              <a:gd name="connsiteX107" fmla="*/ 4853353 w 12197301"/>
              <a:gd name="connsiteY107" fmla="*/ 610648 h 3831668"/>
              <a:gd name="connsiteX108" fmla="*/ 4898297 w 12197301"/>
              <a:gd name="connsiteY108" fmla="*/ 604046 h 3831668"/>
              <a:gd name="connsiteX109" fmla="*/ 4905046 w 12197301"/>
              <a:gd name="connsiteY109" fmla="*/ 601273 h 3831668"/>
              <a:gd name="connsiteX110" fmla="*/ 4940803 w 12197301"/>
              <a:gd name="connsiteY110" fmla="*/ 610583 h 3831668"/>
              <a:gd name="connsiteX111" fmla="*/ 4958985 w 12197301"/>
              <a:gd name="connsiteY111" fmla="*/ 612865 h 3831668"/>
              <a:gd name="connsiteX112" fmla="*/ 4964720 w 12197301"/>
              <a:gd name="connsiteY112" fmla="*/ 618725 h 3831668"/>
              <a:gd name="connsiteX113" fmla="*/ 4991255 w 12197301"/>
              <a:gd name="connsiteY113" fmla="*/ 619446 h 3831668"/>
              <a:gd name="connsiteX114" fmla="*/ 4994077 w 12197301"/>
              <a:gd name="connsiteY114" fmla="*/ 617562 h 3831668"/>
              <a:gd name="connsiteX115" fmla="*/ 5016802 w 12197301"/>
              <a:gd name="connsiteY115" fmla="*/ 625473 h 3831668"/>
              <a:gd name="connsiteX116" fmla="*/ 5091319 w 12197301"/>
              <a:gd name="connsiteY116" fmla="*/ 640945 h 3831668"/>
              <a:gd name="connsiteX117" fmla="*/ 5259336 w 12197301"/>
              <a:gd name="connsiteY117" fmla="*/ 646610 h 3831668"/>
              <a:gd name="connsiteX118" fmla="*/ 5491971 w 12197301"/>
              <a:gd name="connsiteY118" fmla="*/ 650457 h 3831668"/>
              <a:gd name="connsiteX119" fmla="*/ 5865838 w 12197301"/>
              <a:gd name="connsiteY119" fmla="*/ 630135 h 3831668"/>
              <a:gd name="connsiteX120" fmla="*/ 5995823 w 12197301"/>
              <a:gd name="connsiteY120" fmla="*/ 608708 h 3831668"/>
              <a:gd name="connsiteX121" fmla="*/ 6052915 w 12197301"/>
              <a:gd name="connsiteY121" fmla="*/ 621428 h 3831668"/>
              <a:gd name="connsiteX122" fmla="*/ 6093124 w 12197301"/>
              <a:gd name="connsiteY122" fmla="*/ 615828 h 3831668"/>
              <a:gd name="connsiteX123" fmla="*/ 6097661 w 12197301"/>
              <a:gd name="connsiteY123" fmla="*/ 612896 h 3831668"/>
              <a:gd name="connsiteX124" fmla="*/ 6116838 w 12197301"/>
              <a:gd name="connsiteY124" fmla="*/ 609911 h 3831668"/>
              <a:gd name="connsiteX125" fmla="*/ 6120984 w 12197301"/>
              <a:gd name="connsiteY125" fmla="*/ 598128 h 3831668"/>
              <a:gd name="connsiteX126" fmla="*/ 6148942 w 12197301"/>
              <a:gd name="connsiteY126" fmla="*/ 585796 h 3831668"/>
              <a:gd name="connsiteX127" fmla="*/ 6229970 w 12197301"/>
              <a:gd name="connsiteY127" fmla="*/ 587894 h 3831668"/>
              <a:gd name="connsiteX128" fmla="*/ 6355201 w 12197301"/>
              <a:gd name="connsiteY128" fmla="*/ 583996 h 3831668"/>
              <a:gd name="connsiteX129" fmla="*/ 6456586 w 12197301"/>
              <a:gd name="connsiteY129" fmla="*/ 577401 h 3831668"/>
              <a:gd name="connsiteX130" fmla="*/ 6494018 w 12197301"/>
              <a:gd name="connsiteY130" fmla="*/ 563931 h 3831668"/>
              <a:gd name="connsiteX131" fmla="*/ 6547019 w 12197301"/>
              <a:gd name="connsiteY131" fmla="*/ 552493 h 3831668"/>
              <a:gd name="connsiteX132" fmla="*/ 6644256 w 12197301"/>
              <a:gd name="connsiteY132" fmla="*/ 588074 h 3831668"/>
              <a:gd name="connsiteX133" fmla="*/ 6829160 w 12197301"/>
              <a:gd name="connsiteY133" fmla="*/ 599235 h 3831668"/>
              <a:gd name="connsiteX134" fmla="*/ 6889589 w 12197301"/>
              <a:gd name="connsiteY134" fmla="*/ 596423 h 3831668"/>
              <a:gd name="connsiteX135" fmla="*/ 6926533 w 12197301"/>
              <a:gd name="connsiteY135" fmla="*/ 611774 h 383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2197301" h="3831668">
                <a:moveTo>
                  <a:pt x="6926533" y="611774"/>
                </a:moveTo>
                <a:cubicBezTo>
                  <a:pt x="6960889" y="626540"/>
                  <a:pt x="7028476" y="669734"/>
                  <a:pt x="7095723" y="685016"/>
                </a:cubicBezTo>
                <a:cubicBezTo>
                  <a:pt x="7162970" y="700298"/>
                  <a:pt x="7282949" y="718310"/>
                  <a:pt x="7330015" y="703469"/>
                </a:cubicBezTo>
                <a:lnTo>
                  <a:pt x="7689873" y="789632"/>
                </a:lnTo>
                <a:cubicBezTo>
                  <a:pt x="7775238" y="806386"/>
                  <a:pt x="7783162" y="808670"/>
                  <a:pt x="7898312" y="789253"/>
                </a:cubicBezTo>
                <a:lnTo>
                  <a:pt x="8037524" y="794272"/>
                </a:lnTo>
                <a:cubicBezTo>
                  <a:pt x="8047404" y="792341"/>
                  <a:pt x="8117757" y="763209"/>
                  <a:pt x="8129905" y="765809"/>
                </a:cubicBezTo>
                <a:lnTo>
                  <a:pt x="8343185" y="764340"/>
                </a:lnTo>
                <a:cubicBezTo>
                  <a:pt x="8354596" y="747025"/>
                  <a:pt x="8408484" y="779964"/>
                  <a:pt x="8404103" y="757682"/>
                </a:cubicBezTo>
                <a:cubicBezTo>
                  <a:pt x="8433977" y="780365"/>
                  <a:pt x="8490727" y="766166"/>
                  <a:pt x="8518180" y="759443"/>
                </a:cubicBezTo>
                <a:cubicBezTo>
                  <a:pt x="8574855" y="759821"/>
                  <a:pt x="8619615" y="731261"/>
                  <a:pt x="8676290" y="731639"/>
                </a:cubicBezTo>
                <a:cubicBezTo>
                  <a:pt x="8678168" y="728775"/>
                  <a:pt x="8665352" y="753700"/>
                  <a:pt x="8695239" y="760093"/>
                </a:cubicBezTo>
                <a:cubicBezTo>
                  <a:pt x="8725126" y="766486"/>
                  <a:pt x="8839161" y="755435"/>
                  <a:pt x="8855611" y="770000"/>
                </a:cubicBezTo>
                <a:cubicBezTo>
                  <a:pt x="8932366" y="817415"/>
                  <a:pt x="8899747" y="798406"/>
                  <a:pt x="8964553" y="811302"/>
                </a:cubicBezTo>
                <a:cubicBezTo>
                  <a:pt x="9037684" y="821109"/>
                  <a:pt x="8987381" y="783196"/>
                  <a:pt x="9079968" y="829514"/>
                </a:cubicBezTo>
                <a:cubicBezTo>
                  <a:pt x="9089081" y="812974"/>
                  <a:pt x="9088692" y="849015"/>
                  <a:pt x="9108506" y="858363"/>
                </a:cubicBezTo>
                <a:cubicBezTo>
                  <a:pt x="9143988" y="861849"/>
                  <a:pt x="9151351" y="869269"/>
                  <a:pt x="9188229" y="897274"/>
                </a:cubicBezTo>
                <a:lnTo>
                  <a:pt x="9249213" y="872753"/>
                </a:lnTo>
                <a:cubicBezTo>
                  <a:pt x="9246150" y="879486"/>
                  <a:pt x="9295419" y="891394"/>
                  <a:pt x="9309761" y="893073"/>
                </a:cubicBezTo>
                <a:lnTo>
                  <a:pt x="9390188" y="834715"/>
                </a:lnTo>
                <a:cubicBezTo>
                  <a:pt x="9430440" y="814281"/>
                  <a:pt x="9450999" y="824592"/>
                  <a:pt x="9516107" y="822852"/>
                </a:cubicBezTo>
                <a:cubicBezTo>
                  <a:pt x="9628444" y="819874"/>
                  <a:pt x="9671608" y="806608"/>
                  <a:pt x="9755401" y="785947"/>
                </a:cubicBezTo>
                <a:cubicBezTo>
                  <a:pt x="9792418" y="769006"/>
                  <a:pt x="9841775" y="776063"/>
                  <a:pt x="9879576" y="774921"/>
                </a:cubicBezTo>
                <a:cubicBezTo>
                  <a:pt x="9885804" y="755844"/>
                  <a:pt x="9895272" y="745197"/>
                  <a:pt x="9917042" y="760557"/>
                </a:cubicBezTo>
                <a:lnTo>
                  <a:pt x="10013409" y="724769"/>
                </a:lnTo>
                <a:cubicBezTo>
                  <a:pt x="10022410" y="698436"/>
                  <a:pt x="10027474" y="716491"/>
                  <a:pt x="10067656" y="700351"/>
                </a:cubicBezTo>
                <a:cubicBezTo>
                  <a:pt x="10084436" y="683975"/>
                  <a:pt x="10100595" y="686373"/>
                  <a:pt x="10131785" y="672966"/>
                </a:cubicBezTo>
                <a:cubicBezTo>
                  <a:pt x="10147543" y="657517"/>
                  <a:pt x="10223302" y="681694"/>
                  <a:pt x="10249486" y="671735"/>
                </a:cubicBezTo>
                <a:cubicBezTo>
                  <a:pt x="10274004" y="667648"/>
                  <a:pt x="10252302" y="641464"/>
                  <a:pt x="10309934" y="641466"/>
                </a:cubicBezTo>
                <a:cubicBezTo>
                  <a:pt x="10362784" y="647013"/>
                  <a:pt x="10375568" y="624332"/>
                  <a:pt x="10431202" y="632010"/>
                </a:cubicBezTo>
                <a:cubicBezTo>
                  <a:pt x="10468974" y="636607"/>
                  <a:pt x="10466866" y="623173"/>
                  <a:pt x="10487751" y="625291"/>
                </a:cubicBezTo>
                <a:cubicBezTo>
                  <a:pt x="10530153" y="626905"/>
                  <a:pt x="10528021" y="605562"/>
                  <a:pt x="10557198" y="634187"/>
                </a:cubicBezTo>
                <a:cubicBezTo>
                  <a:pt x="10578838" y="629808"/>
                  <a:pt x="10601184" y="647041"/>
                  <a:pt x="10612454" y="635746"/>
                </a:cubicBezTo>
                <a:lnTo>
                  <a:pt x="10625222" y="626288"/>
                </a:lnTo>
                <a:lnTo>
                  <a:pt x="10633161" y="625405"/>
                </a:lnTo>
                <a:lnTo>
                  <a:pt x="10645941" y="629687"/>
                </a:lnTo>
                <a:lnTo>
                  <a:pt x="10650422" y="623489"/>
                </a:lnTo>
                <a:lnTo>
                  <a:pt x="10656955" y="622765"/>
                </a:lnTo>
                <a:cubicBezTo>
                  <a:pt x="10674200" y="619967"/>
                  <a:pt x="10690420" y="617432"/>
                  <a:pt x="10701610" y="618676"/>
                </a:cubicBezTo>
                <a:cubicBezTo>
                  <a:pt x="10711038" y="605189"/>
                  <a:pt x="10750563" y="619180"/>
                  <a:pt x="10770373" y="630009"/>
                </a:cubicBezTo>
                <a:cubicBezTo>
                  <a:pt x="10806045" y="637653"/>
                  <a:pt x="10833199" y="576680"/>
                  <a:pt x="10866744" y="586832"/>
                </a:cubicBezTo>
                <a:cubicBezTo>
                  <a:pt x="10918591" y="580134"/>
                  <a:pt x="10949413" y="496779"/>
                  <a:pt x="10996158" y="509469"/>
                </a:cubicBezTo>
                <a:cubicBezTo>
                  <a:pt x="11049878" y="479708"/>
                  <a:pt x="11152455" y="374288"/>
                  <a:pt x="11200979" y="359709"/>
                </a:cubicBezTo>
                <a:cubicBezTo>
                  <a:pt x="11272358" y="343390"/>
                  <a:pt x="11236838" y="345026"/>
                  <a:pt x="11282001" y="334445"/>
                </a:cubicBezTo>
                <a:cubicBezTo>
                  <a:pt x="11302246" y="344584"/>
                  <a:pt x="11361107" y="330353"/>
                  <a:pt x="11366555" y="330235"/>
                </a:cubicBezTo>
                <a:lnTo>
                  <a:pt x="11439908" y="340492"/>
                </a:lnTo>
                <a:lnTo>
                  <a:pt x="11505708" y="294912"/>
                </a:lnTo>
                <a:cubicBezTo>
                  <a:pt x="11507019" y="298401"/>
                  <a:pt x="11566200" y="261521"/>
                  <a:pt x="11564821" y="267331"/>
                </a:cubicBezTo>
                <a:cubicBezTo>
                  <a:pt x="11621069" y="271912"/>
                  <a:pt x="11627920" y="173120"/>
                  <a:pt x="11694216" y="166061"/>
                </a:cubicBezTo>
                <a:cubicBezTo>
                  <a:pt x="11751464" y="79464"/>
                  <a:pt x="11792206" y="117269"/>
                  <a:pt x="11849454" y="95780"/>
                </a:cubicBezTo>
                <a:cubicBezTo>
                  <a:pt x="11889649" y="92246"/>
                  <a:pt x="11893751" y="32969"/>
                  <a:pt x="11930085" y="44002"/>
                </a:cubicBezTo>
                <a:cubicBezTo>
                  <a:pt x="11943265" y="46567"/>
                  <a:pt x="11991577" y="13488"/>
                  <a:pt x="12003850" y="2380"/>
                </a:cubicBezTo>
                <a:cubicBezTo>
                  <a:pt x="12021064" y="-9890"/>
                  <a:pt x="12080481" y="30384"/>
                  <a:pt x="12084298" y="8486"/>
                </a:cubicBezTo>
                <a:cubicBezTo>
                  <a:pt x="12113704" y="13354"/>
                  <a:pt x="12145044" y="55366"/>
                  <a:pt x="12166401" y="85239"/>
                </a:cubicBezTo>
                <a:lnTo>
                  <a:pt x="12197301" y="264639"/>
                </a:lnTo>
                <a:lnTo>
                  <a:pt x="12192000" y="3831668"/>
                </a:lnTo>
                <a:lnTo>
                  <a:pt x="0" y="3831668"/>
                </a:lnTo>
                <a:lnTo>
                  <a:pt x="0" y="2808767"/>
                </a:lnTo>
                <a:lnTo>
                  <a:pt x="0" y="1812688"/>
                </a:lnTo>
                <a:lnTo>
                  <a:pt x="0" y="1080858"/>
                </a:lnTo>
                <a:lnTo>
                  <a:pt x="76043" y="1076495"/>
                </a:lnTo>
                <a:cubicBezTo>
                  <a:pt x="109905" y="1073200"/>
                  <a:pt x="122866" y="1092659"/>
                  <a:pt x="156777" y="1094257"/>
                </a:cubicBezTo>
                <a:cubicBezTo>
                  <a:pt x="199295" y="1099373"/>
                  <a:pt x="334119" y="1109446"/>
                  <a:pt x="390282" y="1100981"/>
                </a:cubicBezTo>
                <a:cubicBezTo>
                  <a:pt x="402741" y="1119779"/>
                  <a:pt x="434721" y="1093728"/>
                  <a:pt x="441283" y="1124011"/>
                </a:cubicBezTo>
                <a:cubicBezTo>
                  <a:pt x="459900" y="1124144"/>
                  <a:pt x="471385" y="1118001"/>
                  <a:pt x="479705" y="1135746"/>
                </a:cubicBezTo>
                <a:cubicBezTo>
                  <a:pt x="534955" y="1085943"/>
                  <a:pt x="713647" y="1219436"/>
                  <a:pt x="766623" y="1183190"/>
                </a:cubicBezTo>
                <a:cubicBezTo>
                  <a:pt x="832121" y="1190329"/>
                  <a:pt x="776582" y="1171671"/>
                  <a:pt x="827314" y="1192195"/>
                </a:cubicBezTo>
                <a:cubicBezTo>
                  <a:pt x="858086" y="1203526"/>
                  <a:pt x="950941" y="1159678"/>
                  <a:pt x="968620" y="1199724"/>
                </a:cubicBezTo>
                <a:cubicBezTo>
                  <a:pt x="1007013" y="1173127"/>
                  <a:pt x="1007427" y="1172881"/>
                  <a:pt x="1045574" y="1166648"/>
                </a:cubicBezTo>
                <a:cubicBezTo>
                  <a:pt x="1123433" y="1174891"/>
                  <a:pt x="1260039" y="1156959"/>
                  <a:pt x="1350289" y="1201776"/>
                </a:cubicBezTo>
                <a:cubicBezTo>
                  <a:pt x="1431117" y="1150430"/>
                  <a:pt x="1387562" y="1211220"/>
                  <a:pt x="1499774" y="1172508"/>
                </a:cubicBezTo>
                <a:cubicBezTo>
                  <a:pt x="1514336" y="1172325"/>
                  <a:pt x="1614416" y="1242378"/>
                  <a:pt x="1629709" y="1247823"/>
                </a:cubicBezTo>
                <a:lnTo>
                  <a:pt x="1640709" y="1252076"/>
                </a:lnTo>
                <a:lnTo>
                  <a:pt x="1645414" y="1249502"/>
                </a:lnTo>
                <a:cubicBezTo>
                  <a:pt x="1649032" y="1244465"/>
                  <a:pt x="1681367" y="1246102"/>
                  <a:pt x="1676636" y="1234463"/>
                </a:cubicBezTo>
                <a:cubicBezTo>
                  <a:pt x="1698869" y="1235119"/>
                  <a:pt x="1725970" y="1234698"/>
                  <a:pt x="1737817" y="1236392"/>
                </a:cubicBezTo>
                <a:cubicBezTo>
                  <a:pt x="1774129" y="1237098"/>
                  <a:pt x="1797801" y="1233758"/>
                  <a:pt x="1862741" y="1229625"/>
                </a:cubicBezTo>
                <a:cubicBezTo>
                  <a:pt x="1918898" y="1183057"/>
                  <a:pt x="1994231" y="1215487"/>
                  <a:pt x="2063928" y="1197978"/>
                </a:cubicBezTo>
                <a:cubicBezTo>
                  <a:pt x="2150271" y="1186340"/>
                  <a:pt x="2271389" y="1144535"/>
                  <a:pt x="2380801" y="1159799"/>
                </a:cubicBezTo>
                <a:cubicBezTo>
                  <a:pt x="2466736" y="1191473"/>
                  <a:pt x="2559256" y="1058651"/>
                  <a:pt x="2648603" y="1065108"/>
                </a:cubicBezTo>
                <a:cubicBezTo>
                  <a:pt x="2732735" y="1050578"/>
                  <a:pt x="2821508" y="1085798"/>
                  <a:pt x="2885593" y="1072621"/>
                </a:cubicBezTo>
                <a:cubicBezTo>
                  <a:pt x="2930508" y="1092819"/>
                  <a:pt x="2983094" y="1030869"/>
                  <a:pt x="3039071" y="1058388"/>
                </a:cubicBezTo>
                <a:cubicBezTo>
                  <a:pt x="3059262" y="1064508"/>
                  <a:pt x="3119322" y="1058977"/>
                  <a:pt x="3129193" y="1043026"/>
                </a:cubicBezTo>
                <a:cubicBezTo>
                  <a:pt x="3141408" y="1038801"/>
                  <a:pt x="3156577" y="1043033"/>
                  <a:pt x="3160750" y="1026437"/>
                </a:cubicBezTo>
                <a:cubicBezTo>
                  <a:pt x="3168372" y="1006268"/>
                  <a:pt x="3215156" y="1032962"/>
                  <a:pt x="3206618" y="1010500"/>
                </a:cubicBezTo>
                <a:cubicBezTo>
                  <a:pt x="3239763" y="1028708"/>
                  <a:pt x="3260380" y="986103"/>
                  <a:pt x="3285495" y="974052"/>
                </a:cubicBezTo>
                <a:cubicBezTo>
                  <a:pt x="3312023" y="992600"/>
                  <a:pt x="3338558" y="949022"/>
                  <a:pt x="3395074" y="939556"/>
                </a:cubicBezTo>
                <a:cubicBezTo>
                  <a:pt x="3424363" y="961112"/>
                  <a:pt x="3433098" y="932858"/>
                  <a:pt x="3486313" y="960348"/>
                </a:cubicBezTo>
                <a:cubicBezTo>
                  <a:pt x="3487566" y="957012"/>
                  <a:pt x="3489342" y="953864"/>
                  <a:pt x="3491586" y="951001"/>
                </a:cubicBezTo>
                <a:cubicBezTo>
                  <a:pt x="3504627" y="934369"/>
                  <a:pt x="3530325" y="930767"/>
                  <a:pt x="3548983" y="942957"/>
                </a:cubicBezTo>
                <a:cubicBezTo>
                  <a:pt x="3632042" y="978390"/>
                  <a:pt x="3666864" y="950466"/>
                  <a:pt x="3731729" y="952049"/>
                </a:cubicBezTo>
                <a:cubicBezTo>
                  <a:pt x="3804008" y="948881"/>
                  <a:pt x="3808973" y="935179"/>
                  <a:pt x="3861674" y="934798"/>
                </a:cubicBezTo>
                <a:cubicBezTo>
                  <a:pt x="3867239" y="915861"/>
                  <a:pt x="3891915" y="931764"/>
                  <a:pt x="3912797" y="937891"/>
                </a:cubicBezTo>
                <a:cubicBezTo>
                  <a:pt x="3947620" y="935026"/>
                  <a:pt x="3934858" y="890735"/>
                  <a:pt x="3975778" y="913214"/>
                </a:cubicBezTo>
                <a:cubicBezTo>
                  <a:pt x="4002360" y="900374"/>
                  <a:pt x="4052931" y="865295"/>
                  <a:pt x="4072288" y="860851"/>
                </a:cubicBezTo>
                <a:cubicBezTo>
                  <a:pt x="4096445" y="853246"/>
                  <a:pt x="4081815" y="870146"/>
                  <a:pt x="4110070" y="868395"/>
                </a:cubicBezTo>
                <a:cubicBezTo>
                  <a:pt x="4143344" y="861942"/>
                  <a:pt x="4135106" y="890007"/>
                  <a:pt x="4148272" y="864567"/>
                </a:cubicBezTo>
                <a:cubicBezTo>
                  <a:pt x="4186661" y="873475"/>
                  <a:pt x="4187744" y="847354"/>
                  <a:pt x="4233003" y="828100"/>
                </a:cubicBezTo>
                <a:cubicBezTo>
                  <a:pt x="4256387" y="839331"/>
                  <a:pt x="4270977" y="830195"/>
                  <a:pt x="4283653" y="814419"/>
                </a:cubicBezTo>
                <a:cubicBezTo>
                  <a:pt x="4331354" y="811419"/>
                  <a:pt x="4369322" y="784808"/>
                  <a:pt x="4420068" y="769066"/>
                </a:cubicBezTo>
                <a:cubicBezTo>
                  <a:pt x="4488553" y="695360"/>
                  <a:pt x="4537711" y="727862"/>
                  <a:pt x="4571121" y="708888"/>
                </a:cubicBezTo>
                <a:lnTo>
                  <a:pt x="4620533" y="676922"/>
                </a:lnTo>
                <a:lnTo>
                  <a:pt x="4690258" y="662950"/>
                </a:lnTo>
                <a:lnTo>
                  <a:pt x="4731045" y="663512"/>
                </a:lnTo>
                <a:cubicBezTo>
                  <a:pt x="4742974" y="636952"/>
                  <a:pt x="4811602" y="663876"/>
                  <a:pt x="4798884" y="615701"/>
                </a:cubicBezTo>
                <a:cubicBezTo>
                  <a:pt x="4823131" y="618500"/>
                  <a:pt x="4839827" y="637890"/>
                  <a:pt x="4828155" y="606470"/>
                </a:cubicBezTo>
                <a:cubicBezTo>
                  <a:pt x="4836028" y="606479"/>
                  <a:pt x="4840538" y="603511"/>
                  <a:pt x="4843504" y="599081"/>
                </a:cubicBezTo>
                <a:lnTo>
                  <a:pt x="4853353" y="610648"/>
                </a:lnTo>
                <a:lnTo>
                  <a:pt x="4898297" y="604046"/>
                </a:lnTo>
                <a:lnTo>
                  <a:pt x="4905046" y="601273"/>
                </a:lnTo>
                <a:lnTo>
                  <a:pt x="4940803" y="610583"/>
                </a:lnTo>
                <a:lnTo>
                  <a:pt x="4958985" y="612865"/>
                </a:lnTo>
                <a:lnTo>
                  <a:pt x="4964720" y="618725"/>
                </a:lnTo>
                <a:cubicBezTo>
                  <a:pt x="4970585" y="622155"/>
                  <a:pt x="4978558" y="623344"/>
                  <a:pt x="4991255" y="619446"/>
                </a:cubicBezTo>
                <a:lnTo>
                  <a:pt x="4994077" y="617562"/>
                </a:lnTo>
                <a:lnTo>
                  <a:pt x="5016802" y="625473"/>
                </a:lnTo>
                <a:cubicBezTo>
                  <a:pt x="5024264" y="629292"/>
                  <a:pt x="5085519" y="634296"/>
                  <a:pt x="5091319" y="640945"/>
                </a:cubicBezTo>
                <a:cubicBezTo>
                  <a:pt x="5151792" y="645385"/>
                  <a:pt x="5179956" y="657314"/>
                  <a:pt x="5259336" y="646610"/>
                </a:cubicBezTo>
                <a:cubicBezTo>
                  <a:pt x="5294159" y="645121"/>
                  <a:pt x="5433898" y="618440"/>
                  <a:pt x="5491971" y="650457"/>
                </a:cubicBezTo>
                <a:cubicBezTo>
                  <a:pt x="5605563" y="671935"/>
                  <a:pt x="5708457" y="617792"/>
                  <a:pt x="5865838" y="630135"/>
                </a:cubicBezTo>
                <a:cubicBezTo>
                  <a:pt x="5911733" y="578669"/>
                  <a:pt x="5943459" y="620691"/>
                  <a:pt x="5995823" y="608708"/>
                </a:cubicBezTo>
                <a:cubicBezTo>
                  <a:pt x="5986377" y="654322"/>
                  <a:pt x="6044164" y="570994"/>
                  <a:pt x="6052915" y="621428"/>
                </a:cubicBezTo>
                <a:cubicBezTo>
                  <a:pt x="6062167" y="617651"/>
                  <a:pt x="6084469" y="621476"/>
                  <a:pt x="6093124" y="615828"/>
                </a:cubicBezTo>
                <a:lnTo>
                  <a:pt x="6097661" y="612896"/>
                </a:lnTo>
                <a:lnTo>
                  <a:pt x="6116838" y="609911"/>
                </a:lnTo>
                <a:lnTo>
                  <a:pt x="6120984" y="598128"/>
                </a:lnTo>
                <a:lnTo>
                  <a:pt x="6148942" y="585796"/>
                </a:lnTo>
                <a:cubicBezTo>
                  <a:pt x="6159607" y="582867"/>
                  <a:pt x="6216692" y="586233"/>
                  <a:pt x="6229970" y="587894"/>
                </a:cubicBezTo>
                <a:cubicBezTo>
                  <a:pt x="6275701" y="612333"/>
                  <a:pt x="6298606" y="551199"/>
                  <a:pt x="6355201" y="583996"/>
                </a:cubicBezTo>
                <a:cubicBezTo>
                  <a:pt x="6376267" y="592038"/>
                  <a:pt x="6443023" y="592327"/>
                  <a:pt x="6456586" y="577401"/>
                </a:cubicBezTo>
                <a:cubicBezTo>
                  <a:pt x="6470698" y="574373"/>
                  <a:pt x="6486588" y="580049"/>
                  <a:pt x="6494018" y="563931"/>
                </a:cubicBezTo>
                <a:cubicBezTo>
                  <a:pt x="6505843" y="544588"/>
                  <a:pt x="6552506" y="575677"/>
                  <a:pt x="6547019" y="552493"/>
                </a:cubicBezTo>
                <a:cubicBezTo>
                  <a:pt x="6580200" y="573817"/>
                  <a:pt x="6614661" y="597648"/>
                  <a:pt x="6644256" y="588074"/>
                </a:cubicBezTo>
                <a:cubicBezTo>
                  <a:pt x="6694258" y="591041"/>
                  <a:pt x="6788271" y="589404"/>
                  <a:pt x="6829160" y="599235"/>
                </a:cubicBezTo>
                <a:cubicBezTo>
                  <a:pt x="6831107" y="596035"/>
                  <a:pt x="6867057" y="597544"/>
                  <a:pt x="6889589" y="596423"/>
                </a:cubicBezTo>
                <a:cubicBezTo>
                  <a:pt x="6895222" y="596143"/>
                  <a:pt x="6914928" y="612722"/>
                  <a:pt x="6926533" y="611774"/>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9" name="Freeform: Shape 149">
            <a:extLst>
              <a:ext uri="{FF2B5EF4-FFF2-40B4-BE49-F238E27FC236}">
                <a16:creationId xmlns:a16="http://schemas.microsoft.com/office/drawing/2014/main" id="{D98DC8B9-D83E-4AB5-AF01-949432C57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7569" y="2072995"/>
            <a:ext cx="9900238" cy="2270165"/>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28" name="Picture 4" descr="Willetton Tigers - Wikipedia">
            <a:extLst>
              <a:ext uri="{FF2B5EF4-FFF2-40B4-BE49-F238E27FC236}">
                <a16:creationId xmlns:a16="http://schemas.microsoft.com/office/drawing/2014/main" id="{67B1F0EA-170D-47BE-9A68-26F91338BC0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819555" y="2246640"/>
            <a:ext cx="2226485" cy="192287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ets Home - Jets - GameDay">
            <a:extLst>
              <a:ext uri="{FF2B5EF4-FFF2-40B4-BE49-F238E27FC236}">
                <a16:creationId xmlns:a16="http://schemas.microsoft.com/office/drawing/2014/main" id="{BCA9F13C-75E8-4C5F-8B4E-059803867D4C}"/>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tretch>
            <a:fillRect/>
          </a:stretch>
        </p:blipFill>
        <p:spPr bwMode="auto">
          <a:xfrm>
            <a:off x="4640796" y="2258695"/>
            <a:ext cx="3015684" cy="18987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group of people posing for a photo with two people&#10;&#10;Description automatically generated with low confidence">
            <a:extLst>
              <a:ext uri="{FF2B5EF4-FFF2-40B4-BE49-F238E27FC236}">
                <a16:creationId xmlns:a16="http://schemas.microsoft.com/office/drawing/2014/main" id="{E8CB8070-7A20-4A38-BF54-3A248908AA09}"/>
              </a:ext>
            </a:extLst>
          </p:cNvPr>
          <p:cNvPicPr>
            <a:picLocks noChangeAspect="1"/>
          </p:cNvPicPr>
          <p:nvPr/>
        </p:nvPicPr>
        <p:blipFill>
          <a:blip r:embed="rId7"/>
          <a:stretch>
            <a:fillRect/>
          </a:stretch>
        </p:blipFill>
        <p:spPr>
          <a:xfrm>
            <a:off x="7868093" y="2352377"/>
            <a:ext cx="3015684" cy="1711400"/>
          </a:xfrm>
          <a:prstGeom prst="rect">
            <a:avLst/>
          </a:prstGeom>
        </p:spPr>
      </p:pic>
      <p:sp>
        <p:nvSpPr>
          <p:cNvPr id="4" name="Text Placeholder 3">
            <a:extLst>
              <a:ext uri="{FF2B5EF4-FFF2-40B4-BE49-F238E27FC236}">
                <a16:creationId xmlns:a16="http://schemas.microsoft.com/office/drawing/2014/main" id="{14829E76-1D7C-4EE1-9EA4-7FFE0CFAED97}"/>
              </a:ext>
            </a:extLst>
          </p:cNvPr>
          <p:cNvSpPr>
            <a:spLocks noGrp="1"/>
          </p:cNvSpPr>
          <p:nvPr>
            <p:ph type="body" sz="half" idx="2"/>
          </p:nvPr>
        </p:nvSpPr>
        <p:spPr>
          <a:xfrm>
            <a:off x="1050879" y="4796393"/>
            <a:ext cx="10090242" cy="1604406"/>
          </a:xfrm>
        </p:spPr>
        <p:txBody>
          <a:bodyPr vert="horz" lIns="91440" tIns="45720" rIns="91440" bIns="45720" rtlCol="0" anchor="ctr">
            <a:normAutofit/>
          </a:bodyPr>
          <a:lstStyle/>
          <a:p>
            <a:pPr algn="ctr"/>
            <a:r>
              <a:rPr lang="en-US"/>
              <a:t>I am Miah and I am a very sporty person. My favourite sport is basketball and I have been playing for 3 or 4 years now. I have three sisters and two dogs. </a:t>
            </a:r>
          </a:p>
        </p:txBody>
      </p:sp>
    </p:spTree>
    <p:extLst>
      <p:ext uri="{BB962C8B-B14F-4D97-AF65-F5344CB8AC3E}">
        <p14:creationId xmlns:p14="http://schemas.microsoft.com/office/powerpoint/2010/main" val="4229523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8" name="Picture 107">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110" name="Ink 109">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p:pic>
            <p:nvPicPr>
              <p:cNvPr id="110" name="Ink 109">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12" name="Rectangle 111">
            <a:extLst>
              <a:ext uri="{FF2B5EF4-FFF2-40B4-BE49-F238E27FC236}">
                <a16:creationId xmlns:a16="http://schemas.microsoft.com/office/drawing/2014/main" id="{A326A41B-8A19-487E-BD55-01167CF7F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C4807F2-B5F4-4832-B9EC-C96C9CBDE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767014" flipH="1">
            <a:off x="2774100" y="-1894523"/>
            <a:ext cx="7170758" cy="12352700"/>
          </a:xfrm>
          <a:custGeom>
            <a:avLst/>
            <a:gdLst>
              <a:gd name="connsiteX0" fmla="*/ 0 w 7170758"/>
              <a:gd name="connsiteY0" fmla="*/ 11492330 h 12352700"/>
              <a:gd name="connsiteX1" fmla="*/ 5168943 w 7170758"/>
              <a:gd name="connsiteY1" fmla="*/ 12352700 h 12352700"/>
              <a:gd name="connsiteX2" fmla="*/ 7170758 w 7170758"/>
              <a:gd name="connsiteY2" fmla="*/ 326163 h 12352700"/>
              <a:gd name="connsiteX3" fmla="*/ 5211229 w 7170758"/>
              <a:gd name="connsiteY3" fmla="*/ 0 h 12352700"/>
              <a:gd name="connsiteX4" fmla="*/ 5211235 w 7170758"/>
              <a:gd name="connsiteY4" fmla="*/ 303 h 12352700"/>
              <a:gd name="connsiteX5" fmla="*/ 5125744 w 7170758"/>
              <a:gd name="connsiteY5" fmla="*/ 311331 h 12352700"/>
              <a:gd name="connsiteX6" fmla="*/ 5095471 w 7170758"/>
              <a:gd name="connsiteY6" fmla="*/ 495519 h 12352700"/>
              <a:gd name="connsiteX7" fmla="*/ 4977060 w 7170758"/>
              <a:gd name="connsiteY7" fmla="*/ 703611 h 12352700"/>
              <a:gd name="connsiteX8" fmla="*/ 4677999 w 7170758"/>
              <a:gd name="connsiteY8" fmla="*/ 1006806 h 12352700"/>
              <a:gd name="connsiteX9" fmla="*/ 4244694 w 7170758"/>
              <a:gd name="connsiteY9" fmla="*/ 1470023 h 12352700"/>
              <a:gd name="connsiteX10" fmla="*/ 3856538 w 7170758"/>
              <a:gd name="connsiteY10" fmla="*/ 1888990 h 12352700"/>
              <a:gd name="connsiteX11" fmla="*/ 3127512 w 7170758"/>
              <a:gd name="connsiteY11" fmla="*/ 2519154 h 12352700"/>
              <a:gd name="connsiteX12" fmla="*/ 3094826 w 7170758"/>
              <a:gd name="connsiteY12" fmla="*/ 2611193 h 12352700"/>
              <a:gd name="connsiteX13" fmla="*/ 2855076 w 7170758"/>
              <a:gd name="connsiteY13" fmla="*/ 2868261 h 12352700"/>
              <a:gd name="connsiteX14" fmla="*/ 2795079 w 7170758"/>
              <a:gd name="connsiteY14" fmla="*/ 2952760 h 12352700"/>
              <a:gd name="connsiteX15" fmla="*/ 2687974 w 7170758"/>
              <a:gd name="connsiteY15" fmla="*/ 3125862 h 12352700"/>
              <a:gd name="connsiteX16" fmla="*/ 2632520 w 7170758"/>
              <a:gd name="connsiteY16" fmla="*/ 3207520 h 12352700"/>
              <a:gd name="connsiteX17" fmla="*/ 2523917 w 7170758"/>
              <a:gd name="connsiteY17" fmla="*/ 3672581 h 12352700"/>
              <a:gd name="connsiteX18" fmla="*/ 2362484 w 7170758"/>
              <a:gd name="connsiteY18" fmla="*/ 3932467 h 12352700"/>
              <a:gd name="connsiteX19" fmla="*/ 2186680 w 7170758"/>
              <a:gd name="connsiteY19" fmla="*/ 4370763 h 12352700"/>
              <a:gd name="connsiteX20" fmla="*/ 1867435 w 7170758"/>
              <a:gd name="connsiteY20" fmla="*/ 4811101 h 12352700"/>
              <a:gd name="connsiteX21" fmla="*/ 1731209 w 7170758"/>
              <a:gd name="connsiteY21" fmla="*/ 5348227 h 12352700"/>
              <a:gd name="connsiteX22" fmla="*/ 1619001 w 7170758"/>
              <a:gd name="connsiteY22" fmla="*/ 5913848 h 12352700"/>
              <a:gd name="connsiteX23" fmla="*/ 1583307 w 7170758"/>
              <a:gd name="connsiteY23" fmla="*/ 6077361 h 12352700"/>
              <a:gd name="connsiteX24" fmla="*/ 1545954 w 7170758"/>
              <a:gd name="connsiteY24" fmla="*/ 6106863 h 12352700"/>
              <a:gd name="connsiteX25" fmla="*/ 1528197 w 7170758"/>
              <a:gd name="connsiteY25" fmla="*/ 6216490 h 12352700"/>
              <a:gd name="connsiteX26" fmla="*/ 1478443 w 7170758"/>
              <a:gd name="connsiteY26" fmla="*/ 6316412 h 12352700"/>
              <a:gd name="connsiteX27" fmla="*/ 1444911 w 7170758"/>
              <a:gd name="connsiteY27" fmla="*/ 6471242 h 12352700"/>
              <a:gd name="connsiteX28" fmla="*/ 1450295 w 7170758"/>
              <a:gd name="connsiteY28" fmla="*/ 6727118 h 12352700"/>
              <a:gd name="connsiteX29" fmla="*/ 1417057 w 7170758"/>
              <a:gd name="connsiteY29" fmla="*/ 6823660 h 12352700"/>
              <a:gd name="connsiteX30" fmla="*/ 1422686 w 7170758"/>
              <a:gd name="connsiteY30" fmla="*/ 6883251 h 12352700"/>
              <a:gd name="connsiteX31" fmla="*/ 1396910 w 7170758"/>
              <a:gd name="connsiteY31" fmla="*/ 6885269 h 12352700"/>
              <a:gd name="connsiteX32" fmla="*/ 1335463 w 7170758"/>
              <a:gd name="connsiteY32" fmla="*/ 7015122 h 12352700"/>
              <a:gd name="connsiteX33" fmla="*/ 1328526 w 7170758"/>
              <a:gd name="connsiteY33" fmla="*/ 7038791 h 12352700"/>
              <a:gd name="connsiteX34" fmla="*/ 1219997 w 7170758"/>
              <a:gd name="connsiteY34" fmla="*/ 7155969 h 12352700"/>
              <a:gd name="connsiteX35" fmla="*/ 1177561 w 7170758"/>
              <a:gd name="connsiteY35" fmla="*/ 7235011 h 12352700"/>
              <a:gd name="connsiteX36" fmla="*/ 1134805 w 7170758"/>
              <a:gd name="connsiteY36" fmla="*/ 7276857 h 12352700"/>
              <a:gd name="connsiteX37" fmla="*/ 1028219 w 7170758"/>
              <a:gd name="connsiteY37" fmla="*/ 7464365 h 12352700"/>
              <a:gd name="connsiteX38" fmla="*/ 836389 w 7170758"/>
              <a:gd name="connsiteY38" fmla="*/ 8000885 h 12352700"/>
              <a:gd name="connsiteX39" fmla="*/ 622220 w 7170758"/>
              <a:gd name="connsiteY39" fmla="*/ 8683581 h 12352700"/>
              <a:gd name="connsiteX40" fmla="*/ 460982 w 7170758"/>
              <a:gd name="connsiteY40" fmla="*/ 9287993 h 12352700"/>
              <a:gd name="connsiteX41" fmla="*/ 402314 w 7170758"/>
              <a:gd name="connsiteY41" fmla="*/ 9561249 h 12352700"/>
              <a:gd name="connsiteX42" fmla="*/ 422044 w 7170758"/>
              <a:gd name="connsiteY42" fmla="*/ 9833547 h 12352700"/>
              <a:gd name="connsiteX43" fmla="*/ 335400 w 7170758"/>
              <a:gd name="connsiteY43" fmla="*/ 10072328 h 12352700"/>
              <a:gd name="connsiteX44" fmla="*/ 286060 w 7170758"/>
              <a:gd name="connsiteY44" fmla="*/ 10405104 h 12352700"/>
              <a:gd name="connsiteX45" fmla="*/ 256438 w 7170758"/>
              <a:gd name="connsiteY45" fmla="*/ 10653704 h 12352700"/>
              <a:gd name="connsiteX46" fmla="*/ 123859 w 7170758"/>
              <a:gd name="connsiteY46" fmla="*/ 11011991 h 12352700"/>
              <a:gd name="connsiteX47" fmla="*/ 21278 w 7170758"/>
              <a:gd name="connsiteY47" fmla="*/ 11435242 h 123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170758" h="12352700">
                <a:moveTo>
                  <a:pt x="0" y="11492330"/>
                </a:moveTo>
                <a:lnTo>
                  <a:pt x="5168943" y="12352700"/>
                </a:lnTo>
                <a:lnTo>
                  <a:pt x="7170758" y="326163"/>
                </a:lnTo>
                <a:lnTo>
                  <a:pt x="5211229" y="0"/>
                </a:lnTo>
                <a:lnTo>
                  <a:pt x="5211235" y="303"/>
                </a:lnTo>
                <a:cubicBezTo>
                  <a:pt x="5203560" y="95753"/>
                  <a:pt x="5143829" y="211768"/>
                  <a:pt x="5125744" y="311331"/>
                </a:cubicBezTo>
                <a:cubicBezTo>
                  <a:pt x="5093603" y="339913"/>
                  <a:pt x="5120276" y="482584"/>
                  <a:pt x="5095471" y="495519"/>
                </a:cubicBezTo>
                <a:lnTo>
                  <a:pt x="4977060" y="703611"/>
                </a:lnTo>
                <a:cubicBezTo>
                  <a:pt x="4865323" y="753837"/>
                  <a:pt x="4800060" y="879070"/>
                  <a:pt x="4677999" y="1006806"/>
                </a:cubicBezTo>
                <a:cubicBezTo>
                  <a:pt x="4555937" y="1134541"/>
                  <a:pt x="4668490" y="1278227"/>
                  <a:pt x="4244694" y="1470023"/>
                </a:cubicBezTo>
                <a:cubicBezTo>
                  <a:pt x="4245043" y="1506282"/>
                  <a:pt x="3912530" y="1750749"/>
                  <a:pt x="3856538" y="1888990"/>
                </a:cubicBezTo>
                <a:cubicBezTo>
                  <a:pt x="3670340" y="2063845"/>
                  <a:pt x="3254463" y="2398787"/>
                  <a:pt x="3127512" y="2519154"/>
                </a:cubicBezTo>
                <a:cubicBezTo>
                  <a:pt x="3129397" y="2529744"/>
                  <a:pt x="3094953" y="2599059"/>
                  <a:pt x="3094826" y="2611193"/>
                </a:cubicBezTo>
                <a:cubicBezTo>
                  <a:pt x="3049419" y="2669377"/>
                  <a:pt x="2905034" y="2811333"/>
                  <a:pt x="2855076" y="2868261"/>
                </a:cubicBezTo>
                <a:lnTo>
                  <a:pt x="2795079" y="2952760"/>
                </a:lnTo>
                <a:lnTo>
                  <a:pt x="2687974" y="3125862"/>
                </a:lnTo>
                <a:cubicBezTo>
                  <a:pt x="2663305" y="3169585"/>
                  <a:pt x="2657128" y="3166132"/>
                  <a:pt x="2632520" y="3207520"/>
                </a:cubicBezTo>
                <a:cubicBezTo>
                  <a:pt x="2589290" y="3305569"/>
                  <a:pt x="2565957" y="3559539"/>
                  <a:pt x="2523917" y="3672581"/>
                </a:cubicBezTo>
                <a:cubicBezTo>
                  <a:pt x="2475250" y="3769614"/>
                  <a:pt x="2448722" y="3875203"/>
                  <a:pt x="2362484" y="3932467"/>
                </a:cubicBezTo>
                <a:cubicBezTo>
                  <a:pt x="2287649" y="4118638"/>
                  <a:pt x="2244627" y="4200905"/>
                  <a:pt x="2186680" y="4370763"/>
                </a:cubicBezTo>
                <a:cubicBezTo>
                  <a:pt x="2139211" y="4407041"/>
                  <a:pt x="1868585" y="4743432"/>
                  <a:pt x="1867435" y="4811101"/>
                </a:cubicBezTo>
                <a:cubicBezTo>
                  <a:pt x="1858074" y="4965582"/>
                  <a:pt x="1789128" y="5181431"/>
                  <a:pt x="1731209" y="5348227"/>
                </a:cubicBezTo>
                <a:cubicBezTo>
                  <a:pt x="1678725" y="5548329"/>
                  <a:pt x="1647453" y="5785122"/>
                  <a:pt x="1619001" y="5913848"/>
                </a:cubicBezTo>
                <a:lnTo>
                  <a:pt x="1583307" y="6077361"/>
                </a:lnTo>
                <a:cubicBezTo>
                  <a:pt x="1574048" y="6091111"/>
                  <a:pt x="1548598" y="6098191"/>
                  <a:pt x="1545954" y="6106863"/>
                </a:cubicBezTo>
                <a:cubicBezTo>
                  <a:pt x="1546011" y="6107425"/>
                  <a:pt x="1528140" y="6215927"/>
                  <a:pt x="1528197" y="6216490"/>
                </a:cubicBezTo>
                <a:lnTo>
                  <a:pt x="1478443" y="6316412"/>
                </a:lnTo>
                <a:cubicBezTo>
                  <a:pt x="1447990" y="6363483"/>
                  <a:pt x="1475408" y="6430984"/>
                  <a:pt x="1444911" y="6471242"/>
                </a:cubicBezTo>
                <a:cubicBezTo>
                  <a:pt x="1456990" y="6560649"/>
                  <a:pt x="1377193" y="6654482"/>
                  <a:pt x="1450295" y="6727118"/>
                </a:cubicBezTo>
                <a:cubicBezTo>
                  <a:pt x="1411019" y="6784157"/>
                  <a:pt x="1364347" y="6785087"/>
                  <a:pt x="1417057" y="6823660"/>
                </a:cubicBezTo>
                <a:cubicBezTo>
                  <a:pt x="1405315" y="6844158"/>
                  <a:pt x="1422125" y="6865796"/>
                  <a:pt x="1422686" y="6883251"/>
                </a:cubicBezTo>
                <a:lnTo>
                  <a:pt x="1396910" y="6885269"/>
                </a:lnTo>
                <a:lnTo>
                  <a:pt x="1335463" y="7015122"/>
                </a:lnTo>
                <a:lnTo>
                  <a:pt x="1328526" y="7038791"/>
                </a:lnTo>
                <a:lnTo>
                  <a:pt x="1219997" y="7155969"/>
                </a:lnTo>
                <a:lnTo>
                  <a:pt x="1177561" y="7235011"/>
                </a:lnTo>
                <a:lnTo>
                  <a:pt x="1134805" y="7276857"/>
                </a:lnTo>
                <a:cubicBezTo>
                  <a:pt x="1119396" y="7287915"/>
                  <a:pt x="1091781" y="7440510"/>
                  <a:pt x="1028219" y="7464365"/>
                </a:cubicBezTo>
                <a:cubicBezTo>
                  <a:pt x="952823" y="7805496"/>
                  <a:pt x="904055" y="7797682"/>
                  <a:pt x="836389" y="8000885"/>
                </a:cubicBezTo>
                <a:cubicBezTo>
                  <a:pt x="768723" y="8204089"/>
                  <a:pt x="809532" y="8271839"/>
                  <a:pt x="622220" y="8683581"/>
                </a:cubicBezTo>
                <a:cubicBezTo>
                  <a:pt x="531001" y="8931494"/>
                  <a:pt x="502217" y="9138841"/>
                  <a:pt x="460982" y="9287993"/>
                </a:cubicBezTo>
                <a:cubicBezTo>
                  <a:pt x="453369" y="9330524"/>
                  <a:pt x="381421" y="9527208"/>
                  <a:pt x="402314" y="9561249"/>
                </a:cubicBezTo>
                <a:cubicBezTo>
                  <a:pt x="424751" y="9610363"/>
                  <a:pt x="377317" y="9830548"/>
                  <a:pt x="422044" y="9833547"/>
                </a:cubicBezTo>
                <a:cubicBezTo>
                  <a:pt x="355384" y="9910733"/>
                  <a:pt x="345831" y="9980565"/>
                  <a:pt x="335400" y="10072328"/>
                </a:cubicBezTo>
                <a:cubicBezTo>
                  <a:pt x="275882" y="10128993"/>
                  <a:pt x="336909" y="10221314"/>
                  <a:pt x="286060" y="10405104"/>
                </a:cubicBezTo>
                <a:cubicBezTo>
                  <a:pt x="252193" y="10514340"/>
                  <a:pt x="283472" y="10552556"/>
                  <a:pt x="256438" y="10653704"/>
                </a:cubicBezTo>
                <a:cubicBezTo>
                  <a:pt x="229405" y="10754852"/>
                  <a:pt x="164391" y="10971035"/>
                  <a:pt x="123859" y="11011991"/>
                </a:cubicBezTo>
                <a:cubicBezTo>
                  <a:pt x="58538" y="11240530"/>
                  <a:pt x="69534" y="11294698"/>
                  <a:pt x="21278" y="11435242"/>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E9492D1-5356-44D8-BD99-5C1E93A22C85}"/>
              </a:ext>
            </a:extLst>
          </p:cNvPr>
          <p:cNvSpPr>
            <a:spLocks noGrp="1"/>
          </p:cNvSpPr>
          <p:nvPr>
            <p:ph type="title"/>
          </p:nvPr>
        </p:nvSpPr>
        <p:spPr>
          <a:xfrm>
            <a:off x="1050877" y="615950"/>
            <a:ext cx="10133463" cy="1212850"/>
          </a:xfrm>
        </p:spPr>
        <p:txBody>
          <a:bodyPr vert="horz" lIns="91440" tIns="45720" rIns="91440" bIns="45720" rtlCol="0" anchor="ctr">
            <a:normAutofit/>
          </a:bodyPr>
          <a:lstStyle/>
          <a:p>
            <a:r>
              <a:rPr lang="en-US" sz="2800"/>
              <a:t>What makes me-me</a:t>
            </a:r>
          </a:p>
        </p:txBody>
      </p:sp>
      <p:sp>
        <p:nvSpPr>
          <p:cNvPr id="116" name="Freeform: Shape 115">
            <a:extLst>
              <a:ext uri="{FF2B5EF4-FFF2-40B4-BE49-F238E27FC236}">
                <a16:creationId xmlns:a16="http://schemas.microsoft.com/office/drawing/2014/main" id="{42DD9C40-A2FD-4448-A65D-7D76177E13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548" y="2135875"/>
            <a:ext cx="3710992" cy="3931293"/>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050" name="Picture 2" descr="What makes me, me? - BBC Teach">
            <a:extLst>
              <a:ext uri="{FF2B5EF4-FFF2-40B4-BE49-F238E27FC236}">
                <a16:creationId xmlns:a16="http://schemas.microsoft.com/office/drawing/2014/main" id="{108F47C5-EBB6-4B93-996B-023AE30D249F}"/>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1260142" y="3177097"/>
            <a:ext cx="3323830" cy="1869654"/>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8B83A42B-A528-4ED3-8B1A-D798DA408DCA}"/>
              </a:ext>
            </a:extLst>
          </p:cNvPr>
          <p:cNvSpPr>
            <a:spLocks noGrp="1"/>
          </p:cNvSpPr>
          <p:nvPr>
            <p:ph type="body" sz="half" idx="2"/>
          </p:nvPr>
        </p:nvSpPr>
        <p:spPr>
          <a:xfrm>
            <a:off x="5288508" y="2534781"/>
            <a:ext cx="5643350" cy="3751719"/>
          </a:xfrm>
        </p:spPr>
        <p:txBody>
          <a:bodyPr vert="horz" lIns="91440" tIns="45720" rIns="91440" bIns="45720" rtlCol="0" anchor="ctr">
            <a:normAutofit/>
          </a:bodyPr>
          <a:lstStyle/>
          <a:p>
            <a:r>
              <a:rPr lang="en-US"/>
              <a:t>I think my personality and facial recognition makes me-me because a lot of people remember me off my personality and face.</a:t>
            </a:r>
          </a:p>
        </p:txBody>
      </p:sp>
    </p:spTree>
    <p:extLst>
      <p:ext uri="{BB962C8B-B14F-4D97-AF65-F5344CB8AC3E}">
        <p14:creationId xmlns:p14="http://schemas.microsoft.com/office/powerpoint/2010/main" val="919794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1" name="Picture 70">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3082" name="Ink 72">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p:pic>
            <p:nvPicPr>
              <p:cNvPr id="3082" name="Ink 72">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3083" name="Rectangle 74">
            <a:extLst>
              <a:ext uri="{FF2B5EF4-FFF2-40B4-BE49-F238E27FC236}">
                <a16:creationId xmlns:a16="http://schemas.microsoft.com/office/drawing/2014/main" id="{65C9D962-F904-4553-A140-500CF3EFC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4" name="Freeform: Shape 76">
            <a:extLst>
              <a:ext uri="{FF2B5EF4-FFF2-40B4-BE49-F238E27FC236}">
                <a16:creationId xmlns:a16="http://schemas.microsoft.com/office/drawing/2014/main" id="{FFC44FC6-5BA3-41F1-98A0-849964135F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
            <a:ext cx="12192000" cy="4763069"/>
          </a:xfrm>
          <a:custGeom>
            <a:avLst/>
            <a:gdLst>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84436 w 12192000"/>
              <a:gd name="connsiteY9" fmla="*/ 1651035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495430 w 12192000"/>
              <a:gd name="connsiteY19" fmla="*/ 1231336 h 4449468"/>
              <a:gd name="connsiteX20" fmla="*/ 1532816 w 12192000"/>
              <a:gd name="connsiteY20" fmla="*/ 1174320 h 4449468"/>
              <a:gd name="connsiteX21" fmla="*/ 1688423 w 12192000"/>
              <a:gd name="connsiteY21" fmla="*/ 1249660 h 4449468"/>
              <a:gd name="connsiteX22" fmla="*/ 1885072 w 12192000"/>
              <a:gd name="connsiteY22" fmla="*/ 1202797 h 4449468"/>
              <a:gd name="connsiteX23" fmla="*/ 2074723 w 12192000"/>
              <a:gd name="connsiteY23" fmla="*/ 1249037 h 4449468"/>
              <a:gd name="connsiteX24" fmla="*/ 2180944 w 12192000"/>
              <a:gd name="connsiteY24" fmla="*/ 1221372 h 4449468"/>
              <a:gd name="connsiteX25" fmla="*/ 2206483 w 12192000"/>
              <a:gd name="connsiteY25" fmla="*/ 1169306 h 4449468"/>
              <a:gd name="connsiteX26" fmla="*/ 2480242 w 12192000"/>
              <a:gd name="connsiteY26" fmla="*/ 1143588 h 4449468"/>
              <a:gd name="connsiteX27" fmla="*/ 2545516 w 12192000"/>
              <a:gd name="connsiteY27" fmla="*/ 1116783 h 4449468"/>
              <a:gd name="connsiteX28" fmla="*/ 2612469 w 12192000"/>
              <a:gd name="connsiteY28" fmla="*/ 1134510 h 4449468"/>
              <a:gd name="connsiteX29" fmla="*/ 2711275 w 12192000"/>
              <a:gd name="connsiteY29" fmla="*/ 1068983 h 4449468"/>
              <a:gd name="connsiteX30" fmla="*/ 2864753 w 12192000"/>
              <a:gd name="connsiteY30" fmla="*/ 1052603 h 4449468"/>
              <a:gd name="connsiteX31" fmla="*/ 2954875 w 12192000"/>
              <a:gd name="connsiteY31" fmla="*/ 1034925 h 4449468"/>
              <a:gd name="connsiteX32" fmla="*/ 2986432 w 12192000"/>
              <a:gd name="connsiteY32" fmla="*/ 1015835 h 4449468"/>
              <a:gd name="connsiteX33" fmla="*/ 3032300 w 12192000"/>
              <a:gd name="connsiteY33" fmla="*/ 997495 h 4449468"/>
              <a:gd name="connsiteX34" fmla="*/ 3111177 w 12192000"/>
              <a:gd name="connsiteY34" fmla="*/ 955551 h 4449468"/>
              <a:gd name="connsiteX35" fmla="*/ 3220756 w 12192000"/>
              <a:gd name="connsiteY35" fmla="*/ 915853 h 4449468"/>
              <a:gd name="connsiteX36" fmla="*/ 3311995 w 12192000"/>
              <a:gd name="connsiteY36" fmla="*/ 939781 h 4449468"/>
              <a:gd name="connsiteX37" fmla="*/ 3317268 w 12192000"/>
              <a:gd name="connsiteY37" fmla="*/ 929024 h 4449468"/>
              <a:gd name="connsiteX38" fmla="*/ 3374665 w 12192000"/>
              <a:gd name="connsiteY38" fmla="*/ 919767 h 4449468"/>
              <a:gd name="connsiteX39" fmla="*/ 3589177 w 12192000"/>
              <a:gd name="connsiteY39" fmla="*/ 951119 h 4449468"/>
              <a:gd name="connsiteX40" fmla="*/ 3700970 w 12192000"/>
              <a:gd name="connsiteY40" fmla="*/ 931267 h 4449468"/>
              <a:gd name="connsiteX41" fmla="*/ 3738479 w 12192000"/>
              <a:gd name="connsiteY41" fmla="*/ 913937 h 4449468"/>
              <a:gd name="connsiteX42" fmla="*/ 3801460 w 12192000"/>
              <a:gd name="connsiteY42" fmla="*/ 885540 h 4449468"/>
              <a:gd name="connsiteX43" fmla="*/ 3843193 w 12192000"/>
              <a:gd name="connsiteY43" fmla="*/ 838989 h 4449468"/>
              <a:gd name="connsiteX44" fmla="*/ 3897970 w 12192000"/>
              <a:gd name="connsiteY44" fmla="*/ 825281 h 4449468"/>
              <a:gd name="connsiteX45" fmla="*/ 3917600 w 12192000"/>
              <a:gd name="connsiteY45" fmla="*/ 854851 h 4449468"/>
              <a:gd name="connsiteX46" fmla="*/ 3973954 w 12192000"/>
              <a:gd name="connsiteY46" fmla="*/ 829557 h 4449468"/>
              <a:gd name="connsiteX47" fmla="*/ 4058683 w 12192000"/>
              <a:gd name="connsiteY47" fmla="*/ 787592 h 4449468"/>
              <a:gd name="connsiteX48" fmla="*/ 4109334 w 12192000"/>
              <a:gd name="connsiteY48" fmla="*/ 771848 h 4449468"/>
              <a:gd name="connsiteX49" fmla="*/ 4245750 w 12192000"/>
              <a:gd name="connsiteY49" fmla="*/ 719656 h 4449468"/>
              <a:gd name="connsiteX50" fmla="*/ 4380909 w 12192000"/>
              <a:gd name="connsiteY50" fmla="*/ 660379 h 4449468"/>
              <a:gd name="connsiteX51" fmla="*/ 4438502 w 12192000"/>
              <a:gd name="connsiteY51" fmla="*/ 592129 h 4449468"/>
              <a:gd name="connsiteX52" fmla="*/ 4446215 w 12192000"/>
              <a:gd name="connsiteY52" fmla="*/ 588643 h 4449468"/>
              <a:gd name="connsiteX53" fmla="*/ 4468284 w 12192000"/>
              <a:gd name="connsiteY53" fmla="*/ 589215 h 4449468"/>
              <a:gd name="connsiteX54" fmla="*/ 4476748 w 12192000"/>
              <a:gd name="connsiteY54" fmla="*/ 591094 h 4449468"/>
              <a:gd name="connsiteX55" fmla="*/ 4488782 w 12192000"/>
              <a:gd name="connsiteY55" fmla="*/ 590302 h 4449468"/>
              <a:gd name="connsiteX56" fmla="*/ 4489026 w 12192000"/>
              <a:gd name="connsiteY56" fmla="*/ 589753 h 4449468"/>
              <a:gd name="connsiteX57" fmla="*/ 4500402 w 12192000"/>
              <a:gd name="connsiteY57" fmla="*/ 590048 h 4449468"/>
              <a:gd name="connsiteX58" fmla="*/ 4556726 w 12192000"/>
              <a:gd name="connsiteY58" fmla="*/ 598187 h 4449468"/>
              <a:gd name="connsiteX59" fmla="*/ 4624565 w 12192000"/>
              <a:gd name="connsiteY59" fmla="*/ 543167 h 4449468"/>
              <a:gd name="connsiteX60" fmla="*/ 4653836 w 12192000"/>
              <a:gd name="connsiteY60" fmla="*/ 532544 h 4449468"/>
              <a:gd name="connsiteX61" fmla="*/ 4669186 w 12192000"/>
              <a:gd name="connsiteY61" fmla="*/ 524041 h 4449468"/>
              <a:gd name="connsiteX62" fmla="*/ 4669958 w 12192000"/>
              <a:gd name="connsiteY62" fmla="*/ 521685 h 4449468"/>
              <a:gd name="connsiteX63" fmla="*/ 4723979 w 12192000"/>
              <a:gd name="connsiteY63" fmla="*/ 529754 h 4449468"/>
              <a:gd name="connsiteX64" fmla="*/ 4730727 w 12192000"/>
              <a:gd name="connsiteY64" fmla="*/ 526563 h 4449468"/>
              <a:gd name="connsiteX65" fmla="*/ 4766483 w 12192000"/>
              <a:gd name="connsiteY65" fmla="*/ 537277 h 4449468"/>
              <a:gd name="connsiteX66" fmla="*/ 4784666 w 12192000"/>
              <a:gd name="connsiteY66" fmla="*/ 539903 h 4449468"/>
              <a:gd name="connsiteX67" fmla="*/ 4790401 w 12192000"/>
              <a:gd name="connsiteY67" fmla="*/ 546646 h 4449468"/>
              <a:gd name="connsiteX68" fmla="*/ 4816937 w 12192000"/>
              <a:gd name="connsiteY68" fmla="*/ 547476 h 4449468"/>
              <a:gd name="connsiteX69" fmla="*/ 4819758 w 12192000"/>
              <a:gd name="connsiteY69" fmla="*/ 545308 h 4449468"/>
              <a:gd name="connsiteX70" fmla="*/ 4842484 w 12192000"/>
              <a:gd name="connsiteY70" fmla="*/ 554412 h 4449468"/>
              <a:gd name="connsiteX71" fmla="*/ 4862546 w 12192000"/>
              <a:gd name="connsiteY71" fmla="*/ 572217 h 4449468"/>
              <a:gd name="connsiteX72" fmla="*/ 5085017 w 12192000"/>
              <a:gd name="connsiteY72" fmla="*/ 547403 h 4449468"/>
              <a:gd name="connsiteX73" fmla="*/ 5285888 w 12192000"/>
              <a:gd name="connsiteY73" fmla="*/ 614495 h 4449468"/>
              <a:gd name="connsiteX74" fmla="*/ 5406407 w 12192000"/>
              <a:gd name="connsiteY74" fmla="*/ 598751 h 4449468"/>
              <a:gd name="connsiteX75" fmla="*/ 5442182 w 12192000"/>
              <a:gd name="connsiteY75" fmla="*/ 549757 h 4449468"/>
              <a:gd name="connsiteX76" fmla="*/ 5745975 w 12192000"/>
              <a:gd name="connsiteY76" fmla="*/ 554555 h 4449468"/>
              <a:gd name="connsiteX77" fmla="*/ 5821505 w 12192000"/>
              <a:gd name="connsiteY77" fmla="*/ 535119 h 4449468"/>
              <a:gd name="connsiteX78" fmla="*/ 5892210 w 12192000"/>
              <a:gd name="connsiteY78" fmla="*/ 560202 h 4449468"/>
              <a:gd name="connsiteX79" fmla="*/ 5918804 w 12192000"/>
              <a:gd name="connsiteY79" fmla="*/ 543313 h 4449468"/>
              <a:gd name="connsiteX80" fmla="*/ 5923343 w 12192000"/>
              <a:gd name="connsiteY80" fmla="*/ 539938 h 4449468"/>
              <a:gd name="connsiteX81" fmla="*/ 5942519 w 12192000"/>
              <a:gd name="connsiteY81" fmla="*/ 536503 h 4449468"/>
              <a:gd name="connsiteX82" fmla="*/ 5946666 w 12192000"/>
              <a:gd name="connsiteY82" fmla="*/ 522944 h 4449468"/>
              <a:gd name="connsiteX83" fmla="*/ 5974624 w 12192000"/>
              <a:gd name="connsiteY83" fmla="*/ 508752 h 4449468"/>
              <a:gd name="connsiteX84" fmla="*/ 6010271 w 12192000"/>
              <a:gd name="connsiteY84" fmla="*/ 505944 h 4449468"/>
              <a:gd name="connsiteX85" fmla="*/ 6180882 w 12192000"/>
              <a:gd name="connsiteY85" fmla="*/ 506681 h 4449468"/>
              <a:gd name="connsiteX86" fmla="*/ 6282268 w 12192000"/>
              <a:gd name="connsiteY86" fmla="*/ 499091 h 4449468"/>
              <a:gd name="connsiteX87" fmla="*/ 6319700 w 12192000"/>
              <a:gd name="connsiteY87" fmla="*/ 483591 h 4449468"/>
              <a:gd name="connsiteX88" fmla="*/ 6372701 w 12192000"/>
              <a:gd name="connsiteY88" fmla="*/ 470428 h 4449468"/>
              <a:gd name="connsiteX89" fmla="*/ 6465400 w 12192000"/>
              <a:gd name="connsiteY89" fmla="*/ 437432 h 4449468"/>
              <a:gd name="connsiteX90" fmla="*/ 6591402 w 12192000"/>
              <a:gd name="connsiteY90" fmla="*/ 410083 h 4449468"/>
              <a:gd name="connsiteX91" fmla="*/ 6687786 w 12192000"/>
              <a:gd name="connsiteY91" fmla="*/ 444034 h 4449468"/>
              <a:gd name="connsiteX92" fmla="*/ 6695174 w 12192000"/>
              <a:gd name="connsiteY92" fmla="*/ 433912 h 4449468"/>
              <a:gd name="connsiteX93" fmla="*/ 6759445 w 12192000"/>
              <a:gd name="connsiteY93" fmla="*/ 431070 h 4449468"/>
              <a:gd name="connsiteX94" fmla="*/ 6989783 w 12192000"/>
              <a:gd name="connsiteY94" fmla="*/ 486103 h 4449468"/>
              <a:gd name="connsiteX95" fmla="*/ 7115240 w 12192000"/>
              <a:gd name="connsiteY95" fmla="*/ 478756 h 4449468"/>
              <a:gd name="connsiteX96" fmla="*/ 7158931 w 12192000"/>
              <a:gd name="connsiteY96" fmla="*/ 465669 h 4449468"/>
              <a:gd name="connsiteX97" fmla="*/ 7232185 w 12192000"/>
              <a:gd name="connsiteY97" fmla="*/ 444394 h 4449468"/>
              <a:gd name="connsiteX98" fmla="*/ 7284877 w 12192000"/>
              <a:gd name="connsiteY98" fmla="*/ 402687 h 4449468"/>
              <a:gd name="connsiteX99" fmla="*/ 7346945 w 12192000"/>
              <a:gd name="connsiteY99" fmla="*/ 395124 h 4449468"/>
              <a:gd name="connsiteX100" fmla="*/ 7364027 w 12192000"/>
              <a:gd name="connsiteY100" fmla="*/ 426741 h 4449468"/>
              <a:gd name="connsiteX101" fmla="*/ 7429557 w 12192000"/>
              <a:gd name="connsiteY101" fmla="*/ 407818 h 4449468"/>
              <a:gd name="connsiteX102" fmla="*/ 7528670 w 12192000"/>
              <a:gd name="connsiteY102" fmla="*/ 375453 h 4449468"/>
              <a:gd name="connsiteX103" fmla="*/ 7586523 w 12192000"/>
              <a:gd name="connsiteY103" fmla="*/ 365405 h 4449468"/>
              <a:gd name="connsiteX104" fmla="*/ 7743797 w 12192000"/>
              <a:gd name="connsiteY104" fmla="*/ 328598 h 4449468"/>
              <a:gd name="connsiteX105" fmla="*/ 7900757 w 12192000"/>
              <a:gd name="connsiteY105" fmla="*/ 284597 h 4449468"/>
              <a:gd name="connsiteX106" fmla="*/ 7990513 w 12192000"/>
              <a:gd name="connsiteY106" fmla="*/ 218262 h 4449468"/>
              <a:gd name="connsiteX107" fmla="*/ 8119883 w 12192000"/>
              <a:gd name="connsiteY107" fmla="*/ 186443 h 4449468"/>
              <a:gd name="connsiteX108" fmla="*/ 8141063 w 12192000"/>
              <a:gd name="connsiteY108" fmla="*/ 175217 h 4449468"/>
              <a:gd name="connsiteX109" fmla="*/ 8172005 w 12192000"/>
              <a:gd name="connsiteY109" fmla="*/ 178328 h 4449468"/>
              <a:gd name="connsiteX110" fmla="*/ 8296189 w 12192000"/>
              <a:gd name="connsiteY110" fmla="*/ 192661 h 4449468"/>
              <a:gd name="connsiteX111" fmla="*/ 8395386 w 12192000"/>
              <a:gd name="connsiteY111" fmla="*/ 220624 h 4449468"/>
              <a:gd name="connsiteX112" fmla="*/ 8512799 w 12192000"/>
              <a:gd name="connsiteY112" fmla="*/ 185499 h 4449468"/>
              <a:gd name="connsiteX113" fmla="*/ 8586463 w 12192000"/>
              <a:gd name="connsiteY113" fmla="*/ 187463 h 4449468"/>
              <a:gd name="connsiteX114" fmla="*/ 8710287 w 12192000"/>
              <a:gd name="connsiteY114" fmla="*/ 226363 h 4449468"/>
              <a:gd name="connsiteX115" fmla="*/ 8866439 w 12192000"/>
              <a:gd name="connsiteY115" fmla="*/ 198692 h 4449468"/>
              <a:gd name="connsiteX116" fmla="*/ 8894276 w 12192000"/>
              <a:gd name="connsiteY116" fmla="*/ 145723 h 4449468"/>
              <a:gd name="connsiteX117" fmla="*/ 8935035 w 12192000"/>
              <a:gd name="connsiteY117" fmla="*/ 111646 h 4449468"/>
              <a:gd name="connsiteX118" fmla="*/ 8960043 w 12192000"/>
              <a:gd name="connsiteY118" fmla="*/ 180759 h 4449468"/>
              <a:gd name="connsiteX119" fmla="*/ 9101127 w 12192000"/>
              <a:gd name="connsiteY119" fmla="*/ 222142 h 4449468"/>
              <a:gd name="connsiteX120" fmla="*/ 9170880 w 12192000"/>
              <a:gd name="connsiteY120" fmla="*/ 234816 h 4449468"/>
              <a:gd name="connsiteX121" fmla="*/ 9278094 w 12192000"/>
              <a:gd name="connsiteY121" fmla="*/ 238336 h 4449468"/>
              <a:gd name="connsiteX122" fmla="*/ 9310998 w 12192000"/>
              <a:gd name="connsiteY122" fmla="*/ 242266 h 4449468"/>
              <a:gd name="connsiteX123" fmla="*/ 9641111 w 12192000"/>
              <a:gd name="connsiteY123" fmla="*/ 313195 h 4449468"/>
              <a:gd name="connsiteX124" fmla="*/ 9823383 w 12192000"/>
              <a:gd name="connsiteY124" fmla="*/ 218474 h 4449468"/>
              <a:gd name="connsiteX125" fmla="*/ 10032591 w 12192000"/>
              <a:gd name="connsiteY125" fmla="*/ 185749 h 4449468"/>
              <a:gd name="connsiteX126" fmla="*/ 10100322 w 12192000"/>
              <a:gd name="connsiteY126" fmla="*/ 221604 h 4449468"/>
              <a:gd name="connsiteX127" fmla="*/ 10132642 w 12192000"/>
              <a:gd name="connsiteY127" fmla="*/ 217666 h 4449468"/>
              <a:gd name="connsiteX128" fmla="*/ 10185365 w 12192000"/>
              <a:gd name="connsiteY128" fmla="*/ 206832 h 4449468"/>
              <a:gd name="connsiteX129" fmla="*/ 10268953 w 12192000"/>
              <a:gd name="connsiteY129" fmla="*/ 218347 h 4449468"/>
              <a:gd name="connsiteX130" fmla="*/ 10433108 w 12192000"/>
              <a:gd name="connsiteY130" fmla="*/ 199758 h 4449468"/>
              <a:gd name="connsiteX131" fmla="*/ 10717313 w 12192000"/>
              <a:gd name="connsiteY131" fmla="*/ 253344 h 4449468"/>
              <a:gd name="connsiteX132" fmla="*/ 10972110 w 12192000"/>
              <a:gd name="connsiteY132" fmla="*/ 217006 h 4449468"/>
              <a:gd name="connsiteX133" fmla="*/ 11060121 w 12192000"/>
              <a:gd name="connsiteY133" fmla="*/ 208222 h 4449468"/>
              <a:gd name="connsiteX134" fmla="*/ 11144990 w 12192000"/>
              <a:gd name="connsiteY134" fmla="*/ 130838 h 4449468"/>
              <a:gd name="connsiteX135" fmla="*/ 11293359 w 12192000"/>
              <a:gd name="connsiteY135" fmla="*/ 124935 h 4449468"/>
              <a:gd name="connsiteX136" fmla="*/ 11364511 w 12192000"/>
              <a:gd name="connsiteY136" fmla="*/ 66512 h 4449468"/>
              <a:gd name="connsiteX137" fmla="*/ 11537979 w 12192000"/>
              <a:gd name="connsiteY137" fmla="*/ 81544 h 4449468"/>
              <a:gd name="connsiteX138" fmla="*/ 11576401 w 12192000"/>
              <a:gd name="connsiteY138" fmla="*/ 68039 h 4449468"/>
              <a:gd name="connsiteX139" fmla="*/ 11627402 w 12192000"/>
              <a:gd name="connsiteY139" fmla="*/ 41537 h 4449468"/>
              <a:gd name="connsiteX140" fmla="*/ 11800703 w 12192000"/>
              <a:gd name="connsiteY140" fmla="*/ 18480 h 4449468"/>
              <a:gd name="connsiteX141" fmla="*/ 11920297 w 12192000"/>
              <a:gd name="connsiteY141" fmla="*/ 33373 h 4449468"/>
              <a:gd name="connsiteX142" fmla="*/ 12034335 w 12192000"/>
              <a:gd name="connsiteY142" fmla="*/ 19478 h 4449468"/>
              <a:gd name="connsiteX143" fmla="*/ 12121786 w 12192000"/>
              <a:gd name="connsiteY143"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84436 w 12192000"/>
              <a:gd name="connsiteY9" fmla="*/ 1651035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495430 w 12192000"/>
              <a:gd name="connsiteY19" fmla="*/ 1231336 h 4449468"/>
              <a:gd name="connsiteX20" fmla="*/ 1688423 w 12192000"/>
              <a:gd name="connsiteY20" fmla="*/ 1249660 h 4449468"/>
              <a:gd name="connsiteX21" fmla="*/ 1885072 w 12192000"/>
              <a:gd name="connsiteY21" fmla="*/ 1202797 h 4449468"/>
              <a:gd name="connsiteX22" fmla="*/ 2074723 w 12192000"/>
              <a:gd name="connsiteY22" fmla="*/ 1249037 h 4449468"/>
              <a:gd name="connsiteX23" fmla="*/ 2180944 w 12192000"/>
              <a:gd name="connsiteY23" fmla="*/ 1221372 h 4449468"/>
              <a:gd name="connsiteX24" fmla="*/ 2206483 w 12192000"/>
              <a:gd name="connsiteY24" fmla="*/ 1169306 h 4449468"/>
              <a:gd name="connsiteX25" fmla="*/ 2480242 w 12192000"/>
              <a:gd name="connsiteY25" fmla="*/ 1143588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84436 w 12192000"/>
              <a:gd name="connsiteY9" fmla="*/ 1651035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74723 w 12192000"/>
              <a:gd name="connsiteY22" fmla="*/ 1249037 h 4449468"/>
              <a:gd name="connsiteX23" fmla="*/ 2180944 w 12192000"/>
              <a:gd name="connsiteY23" fmla="*/ 1221372 h 4449468"/>
              <a:gd name="connsiteX24" fmla="*/ 2206483 w 12192000"/>
              <a:gd name="connsiteY24" fmla="*/ 1169306 h 4449468"/>
              <a:gd name="connsiteX25" fmla="*/ 2480242 w 12192000"/>
              <a:gd name="connsiteY25" fmla="*/ 1143588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84436 w 12192000"/>
              <a:gd name="connsiteY9" fmla="*/ 1651035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74723 w 12192000"/>
              <a:gd name="connsiteY22" fmla="*/ 1249037 h 4449468"/>
              <a:gd name="connsiteX23" fmla="*/ 2180944 w 12192000"/>
              <a:gd name="connsiteY23" fmla="*/ 1221372 h 4449468"/>
              <a:gd name="connsiteX24" fmla="*/ 2206483 w 12192000"/>
              <a:gd name="connsiteY24" fmla="*/ 1169306 h 4449468"/>
              <a:gd name="connsiteX25" fmla="*/ 2480242 w 12192000"/>
              <a:gd name="connsiteY25" fmla="*/ 1143588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84436 w 12192000"/>
              <a:gd name="connsiteY9" fmla="*/ 1651035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74723 w 12192000"/>
              <a:gd name="connsiteY22" fmla="*/ 1249037 h 4449468"/>
              <a:gd name="connsiteX23" fmla="*/ 2180944 w 12192000"/>
              <a:gd name="connsiteY23" fmla="*/ 1221372 h 4449468"/>
              <a:gd name="connsiteX24" fmla="*/ 2206483 w 12192000"/>
              <a:gd name="connsiteY24" fmla="*/ 1169306 h 4449468"/>
              <a:gd name="connsiteX25" fmla="*/ 2480242 w 12192000"/>
              <a:gd name="connsiteY25" fmla="*/ 1143588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84436 w 12192000"/>
              <a:gd name="connsiteY9" fmla="*/ 1651035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74723 w 12192000"/>
              <a:gd name="connsiteY22" fmla="*/ 1249037 h 4449468"/>
              <a:gd name="connsiteX23" fmla="*/ 2180944 w 12192000"/>
              <a:gd name="connsiteY23" fmla="*/ 1221372 h 4449468"/>
              <a:gd name="connsiteX24" fmla="*/ 2206483 w 12192000"/>
              <a:gd name="connsiteY24" fmla="*/ 1169306 h 4449468"/>
              <a:gd name="connsiteX25" fmla="*/ 2480242 w 12192000"/>
              <a:gd name="connsiteY25" fmla="*/ 1143588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84436 w 12192000"/>
              <a:gd name="connsiteY9" fmla="*/ 1651035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74723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84436 w 12192000"/>
              <a:gd name="connsiteY9" fmla="*/ 1651035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84436 w 12192000"/>
              <a:gd name="connsiteY9" fmla="*/ 1651035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84436 w 12192000"/>
              <a:gd name="connsiteY9" fmla="*/ 1651035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84436 w 12192000"/>
              <a:gd name="connsiteY9" fmla="*/ 1651035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61746 w 12192000"/>
              <a:gd name="connsiteY9" fmla="*/ 1608643 h 4449468"/>
              <a:gd name="connsiteX10" fmla="*/ 862351 w 12192000"/>
              <a:gd name="connsiteY10" fmla="*/ 1406008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61746 w 12192000"/>
              <a:gd name="connsiteY9" fmla="*/ 1608643 h 4449468"/>
              <a:gd name="connsiteX10" fmla="*/ 785205 w 12192000"/>
              <a:gd name="connsiteY10" fmla="*/ 1435682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61746 w 12192000"/>
              <a:gd name="connsiteY9" fmla="*/ 1608643 h 4449468"/>
              <a:gd name="connsiteX10" fmla="*/ 785205 w 12192000"/>
              <a:gd name="connsiteY10" fmla="*/ 1435682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11914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61746 w 12192000"/>
              <a:gd name="connsiteY9" fmla="*/ 1608643 h 4449468"/>
              <a:gd name="connsiteX10" fmla="*/ 785205 w 12192000"/>
              <a:gd name="connsiteY10" fmla="*/ 1435682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70552 w 12192000"/>
              <a:gd name="connsiteY18" fmla="*/ 1244783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61746 w 12192000"/>
              <a:gd name="connsiteY9" fmla="*/ 1608643 h 4449468"/>
              <a:gd name="connsiteX10" fmla="*/ 785205 w 12192000"/>
              <a:gd name="connsiteY10" fmla="*/ 1435682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58961 w 12192000"/>
              <a:gd name="connsiteY19" fmla="*/ 1231336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61746 w 12192000"/>
              <a:gd name="connsiteY9" fmla="*/ 1608643 h 4449468"/>
              <a:gd name="connsiteX10" fmla="*/ 785205 w 12192000"/>
              <a:gd name="connsiteY10" fmla="*/ 1435682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61746 w 12192000"/>
              <a:gd name="connsiteY9" fmla="*/ 1608643 h 4449468"/>
              <a:gd name="connsiteX10" fmla="*/ 785205 w 12192000"/>
              <a:gd name="connsiteY10" fmla="*/ 1435682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61746 w 12192000"/>
              <a:gd name="connsiteY9" fmla="*/ 1608643 h 4449468"/>
              <a:gd name="connsiteX10" fmla="*/ 762516 w 12192000"/>
              <a:gd name="connsiteY10" fmla="*/ 1469595 h 4449468"/>
              <a:gd name="connsiteX11" fmla="*/ 991456 w 12192000"/>
              <a:gd name="connsiteY11" fmla="*/ 1415404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61746 w 12192000"/>
              <a:gd name="connsiteY9" fmla="*/ 1608643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64987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06483 w 12192000"/>
              <a:gd name="connsiteY24" fmla="*/ 1169306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33108 w 12192000"/>
              <a:gd name="connsiteY129" fmla="*/ 199758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73949 w 12192000"/>
              <a:gd name="connsiteY129" fmla="*/ 220954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73949 w 12192000"/>
              <a:gd name="connsiteY129" fmla="*/ 220954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73949 w 12192000"/>
              <a:gd name="connsiteY129" fmla="*/ 220954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73949 w 12192000"/>
              <a:gd name="connsiteY129" fmla="*/ 220954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30838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73949 w 12192000"/>
              <a:gd name="connsiteY129" fmla="*/ 220954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43556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73949 w 12192000"/>
              <a:gd name="connsiteY129" fmla="*/ 220954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43556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73949 w 12192000"/>
              <a:gd name="connsiteY129" fmla="*/ 220954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43556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16783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73949 w 12192000"/>
              <a:gd name="connsiteY129" fmla="*/ 220954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43556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545516 w 12192000"/>
              <a:gd name="connsiteY26" fmla="*/ 1169188 h 4449468"/>
              <a:gd name="connsiteX27" fmla="*/ 2612469 w 12192000"/>
              <a:gd name="connsiteY27" fmla="*/ 1134510 h 4449468"/>
              <a:gd name="connsiteX28" fmla="*/ 2711275 w 12192000"/>
              <a:gd name="connsiteY28" fmla="*/ 1068983 h 4449468"/>
              <a:gd name="connsiteX29" fmla="*/ 2864753 w 12192000"/>
              <a:gd name="connsiteY29" fmla="*/ 1052603 h 4449468"/>
              <a:gd name="connsiteX30" fmla="*/ 2954875 w 12192000"/>
              <a:gd name="connsiteY30" fmla="*/ 1034925 h 4449468"/>
              <a:gd name="connsiteX31" fmla="*/ 2986432 w 12192000"/>
              <a:gd name="connsiteY31" fmla="*/ 1015835 h 4449468"/>
              <a:gd name="connsiteX32" fmla="*/ 3032300 w 12192000"/>
              <a:gd name="connsiteY32" fmla="*/ 997495 h 4449468"/>
              <a:gd name="connsiteX33" fmla="*/ 3111177 w 12192000"/>
              <a:gd name="connsiteY33" fmla="*/ 955551 h 4449468"/>
              <a:gd name="connsiteX34" fmla="*/ 3220756 w 12192000"/>
              <a:gd name="connsiteY34" fmla="*/ 915853 h 4449468"/>
              <a:gd name="connsiteX35" fmla="*/ 3311995 w 12192000"/>
              <a:gd name="connsiteY35" fmla="*/ 939781 h 4449468"/>
              <a:gd name="connsiteX36" fmla="*/ 3317268 w 12192000"/>
              <a:gd name="connsiteY36" fmla="*/ 929024 h 4449468"/>
              <a:gd name="connsiteX37" fmla="*/ 3374665 w 12192000"/>
              <a:gd name="connsiteY37" fmla="*/ 919767 h 4449468"/>
              <a:gd name="connsiteX38" fmla="*/ 3589177 w 12192000"/>
              <a:gd name="connsiteY38" fmla="*/ 951119 h 4449468"/>
              <a:gd name="connsiteX39" fmla="*/ 3700970 w 12192000"/>
              <a:gd name="connsiteY39" fmla="*/ 931267 h 4449468"/>
              <a:gd name="connsiteX40" fmla="*/ 3738479 w 12192000"/>
              <a:gd name="connsiteY40" fmla="*/ 913937 h 4449468"/>
              <a:gd name="connsiteX41" fmla="*/ 3801460 w 12192000"/>
              <a:gd name="connsiteY41" fmla="*/ 885540 h 4449468"/>
              <a:gd name="connsiteX42" fmla="*/ 3843193 w 12192000"/>
              <a:gd name="connsiteY42" fmla="*/ 838989 h 4449468"/>
              <a:gd name="connsiteX43" fmla="*/ 3897970 w 12192000"/>
              <a:gd name="connsiteY43" fmla="*/ 825281 h 4449468"/>
              <a:gd name="connsiteX44" fmla="*/ 3917600 w 12192000"/>
              <a:gd name="connsiteY44" fmla="*/ 854851 h 4449468"/>
              <a:gd name="connsiteX45" fmla="*/ 3973954 w 12192000"/>
              <a:gd name="connsiteY45" fmla="*/ 829557 h 4449468"/>
              <a:gd name="connsiteX46" fmla="*/ 4058683 w 12192000"/>
              <a:gd name="connsiteY46" fmla="*/ 787592 h 4449468"/>
              <a:gd name="connsiteX47" fmla="*/ 4109334 w 12192000"/>
              <a:gd name="connsiteY47" fmla="*/ 771848 h 4449468"/>
              <a:gd name="connsiteX48" fmla="*/ 4245750 w 12192000"/>
              <a:gd name="connsiteY48" fmla="*/ 719656 h 4449468"/>
              <a:gd name="connsiteX49" fmla="*/ 4380909 w 12192000"/>
              <a:gd name="connsiteY49" fmla="*/ 660379 h 4449468"/>
              <a:gd name="connsiteX50" fmla="*/ 4438502 w 12192000"/>
              <a:gd name="connsiteY50" fmla="*/ 592129 h 4449468"/>
              <a:gd name="connsiteX51" fmla="*/ 4446215 w 12192000"/>
              <a:gd name="connsiteY51" fmla="*/ 588643 h 4449468"/>
              <a:gd name="connsiteX52" fmla="*/ 4468284 w 12192000"/>
              <a:gd name="connsiteY52" fmla="*/ 589215 h 4449468"/>
              <a:gd name="connsiteX53" fmla="*/ 4476748 w 12192000"/>
              <a:gd name="connsiteY53" fmla="*/ 591094 h 4449468"/>
              <a:gd name="connsiteX54" fmla="*/ 4488782 w 12192000"/>
              <a:gd name="connsiteY54" fmla="*/ 590302 h 4449468"/>
              <a:gd name="connsiteX55" fmla="*/ 4489026 w 12192000"/>
              <a:gd name="connsiteY55" fmla="*/ 589753 h 4449468"/>
              <a:gd name="connsiteX56" fmla="*/ 4500402 w 12192000"/>
              <a:gd name="connsiteY56" fmla="*/ 590048 h 4449468"/>
              <a:gd name="connsiteX57" fmla="*/ 4556726 w 12192000"/>
              <a:gd name="connsiteY57" fmla="*/ 598187 h 4449468"/>
              <a:gd name="connsiteX58" fmla="*/ 4624565 w 12192000"/>
              <a:gd name="connsiteY58" fmla="*/ 543167 h 4449468"/>
              <a:gd name="connsiteX59" fmla="*/ 4653836 w 12192000"/>
              <a:gd name="connsiteY59" fmla="*/ 532544 h 4449468"/>
              <a:gd name="connsiteX60" fmla="*/ 4669186 w 12192000"/>
              <a:gd name="connsiteY60" fmla="*/ 524041 h 4449468"/>
              <a:gd name="connsiteX61" fmla="*/ 4669958 w 12192000"/>
              <a:gd name="connsiteY61" fmla="*/ 521685 h 4449468"/>
              <a:gd name="connsiteX62" fmla="*/ 4723979 w 12192000"/>
              <a:gd name="connsiteY62" fmla="*/ 529754 h 4449468"/>
              <a:gd name="connsiteX63" fmla="*/ 4730727 w 12192000"/>
              <a:gd name="connsiteY63" fmla="*/ 526563 h 4449468"/>
              <a:gd name="connsiteX64" fmla="*/ 4766483 w 12192000"/>
              <a:gd name="connsiteY64" fmla="*/ 537277 h 4449468"/>
              <a:gd name="connsiteX65" fmla="*/ 4784666 w 12192000"/>
              <a:gd name="connsiteY65" fmla="*/ 539903 h 4449468"/>
              <a:gd name="connsiteX66" fmla="*/ 4790401 w 12192000"/>
              <a:gd name="connsiteY66" fmla="*/ 546646 h 4449468"/>
              <a:gd name="connsiteX67" fmla="*/ 4816937 w 12192000"/>
              <a:gd name="connsiteY67" fmla="*/ 547476 h 4449468"/>
              <a:gd name="connsiteX68" fmla="*/ 4819758 w 12192000"/>
              <a:gd name="connsiteY68" fmla="*/ 545308 h 4449468"/>
              <a:gd name="connsiteX69" fmla="*/ 4842484 w 12192000"/>
              <a:gd name="connsiteY69" fmla="*/ 554412 h 4449468"/>
              <a:gd name="connsiteX70" fmla="*/ 4862546 w 12192000"/>
              <a:gd name="connsiteY70" fmla="*/ 572217 h 4449468"/>
              <a:gd name="connsiteX71" fmla="*/ 5085017 w 12192000"/>
              <a:gd name="connsiteY71" fmla="*/ 547403 h 4449468"/>
              <a:gd name="connsiteX72" fmla="*/ 5285888 w 12192000"/>
              <a:gd name="connsiteY72" fmla="*/ 614495 h 4449468"/>
              <a:gd name="connsiteX73" fmla="*/ 5406407 w 12192000"/>
              <a:gd name="connsiteY73" fmla="*/ 598751 h 4449468"/>
              <a:gd name="connsiteX74" fmla="*/ 5442182 w 12192000"/>
              <a:gd name="connsiteY74" fmla="*/ 549757 h 4449468"/>
              <a:gd name="connsiteX75" fmla="*/ 5745975 w 12192000"/>
              <a:gd name="connsiteY75" fmla="*/ 554555 h 4449468"/>
              <a:gd name="connsiteX76" fmla="*/ 5821505 w 12192000"/>
              <a:gd name="connsiteY76" fmla="*/ 535119 h 4449468"/>
              <a:gd name="connsiteX77" fmla="*/ 5892210 w 12192000"/>
              <a:gd name="connsiteY77" fmla="*/ 560202 h 4449468"/>
              <a:gd name="connsiteX78" fmla="*/ 5918804 w 12192000"/>
              <a:gd name="connsiteY78" fmla="*/ 543313 h 4449468"/>
              <a:gd name="connsiteX79" fmla="*/ 5923343 w 12192000"/>
              <a:gd name="connsiteY79" fmla="*/ 539938 h 4449468"/>
              <a:gd name="connsiteX80" fmla="*/ 5942519 w 12192000"/>
              <a:gd name="connsiteY80" fmla="*/ 536503 h 4449468"/>
              <a:gd name="connsiteX81" fmla="*/ 5946666 w 12192000"/>
              <a:gd name="connsiteY81" fmla="*/ 522944 h 4449468"/>
              <a:gd name="connsiteX82" fmla="*/ 5974624 w 12192000"/>
              <a:gd name="connsiteY82" fmla="*/ 508752 h 4449468"/>
              <a:gd name="connsiteX83" fmla="*/ 6010271 w 12192000"/>
              <a:gd name="connsiteY83" fmla="*/ 505944 h 4449468"/>
              <a:gd name="connsiteX84" fmla="*/ 6180882 w 12192000"/>
              <a:gd name="connsiteY84" fmla="*/ 506681 h 4449468"/>
              <a:gd name="connsiteX85" fmla="*/ 6282268 w 12192000"/>
              <a:gd name="connsiteY85" fmla="*/ 499091 h 4449468"/>
              <a:gd name="connsiteX86" fmla="*/ 6319700 w 12192000"/>
              <a:gd name="connsiteY86" fmla="*/ 483591 h 4449468"/>
              <a:gd name="connsiteX87" fmla="*/ 6372701 w 12192000"/>
              <a:gd name="connsiteY87" fmla="*/ 470428 h 4449468"/>
              <a:gd name="connsiteX88" fmla="*/ 6465400 w 12192000"/>
              <a:gd name="connsiteY88" fmla="*/ 437432 h 4449468"/>
              <a:gd name="connsiteX89" fmla="*/ 6591402 w 12192000"/>
              <a:gd name="connsiteY89" fmla="*/ 410083 h 4449468"/>
              <a:gd name="connsiteX90" fmla="*/ 6687786 w 12192000"/>
              <a:gd name="connsiteY90" fmla="*/ 444034 h 4449468"/>
              <a:gd name="connsiteX91" fmla="*/ 6695174 w 12192000"/>
              <a:gd name="connsiteY91" fmla="*/ 433912 h 4449468"/>
              <a:gd name="connsiteX92" fmla="*/ 6759445 w 12192000"/>
              <a:gd name="connsiteY92" fmla="*/ 431070 h 4449468"/>
              <a:gd name="connsiteX93" fmla="*/ 6989783 w 12192000"/>
              <a:gd name="connsiteY93" fmla="*/ 486103 h 4449468"/>
              <a:gd name="connsiteX94" fmla="*/ 7115240 w 12192000"/>
              <a:gd name="connsiteY94" fmla="*/ 478756 h 4449468"/>
              <a:gd name="connsiteX95" fmla="*/ 7158931 w 12192000"/>
              <a:gd name="connsiteY95" fmla="*/ 465669 h 4449468"/>
              <a:gd name="connsiteX96" fmla="*/ 7232185 w 12192000"/>
              <a:gd name="connsiteY96" fmla="*/ 444394 h 4449468"/>
              <a:gd name="connsiteX97" fmla="*/ 7284877 w 12192000"/>
              <a:gd name="connsiteY97" fmla="*/ 402687 h 4449468"/>
              <a:gd name="connsiteX98" fmla="*/ 7346945 w 12192000"/>
              <a:gd name="connsiteY98" fmla="*/ 395124 h 4449468"/>
              <a:gd name="connsiteX99" fmla="*/ 7364027 w 12192000"/>
              <a:gd name="connsiteY99" fmla="*/ 426741 h 4449468"/>
              <a:gd name="connsiteX100" fmla="*/ 7429557 w 12192000"/>
              <a:gd name="connsiteY100" fmla="*/ 407818 h 4449468"/>
              <a:gd name="connsiteX101" fmla="*/ 7528670 w 12192000"/>
              <a:gd name="connsiteY101" fmla="*/ 375453 h 4449468"/>
              <a:gd name="connsiteX102" fmla="*/ 7586523 w 12192000"/>
              <a:gd name="connsiteY102" fmla="*/ 365405 h 4449468"/>
              <a:gd name="connsiteX103" fmla="*/ 7743797 w 12192000"/>
              <a:gd name="connsiteY103" fmla="*/ 328598 h 4449468"/>
              <a:gd name="connsiteX104" fmla="*/ 7900757 w 12192000"/>
              <a:gd name="connsiteY104" fmla="*/ 284597 h 4449468"/>
              <a:gd name="connsiteX105" fmla="*/ 7990513 w 12192000"/>
              <a:gd name="connsiteY105" fmla="*/ 218262 h 4449468"/>
              <a:gd name="connsiteX106" fmla="*/ 8119883 w 12192000"/>
              <a:gd name="connsiteY106" fmla="*/ 186443 h 4449468"/>
              <a:gd name="connsiteX107" fmla="*/ 8141063 w 12192000"/>
              <a:gd name="connsiteY107" fmla="*/ 175217 h 4449468"/>
              <a:gd name="connsiteX108" fmla="*/ 8172005 w 12192000"/>
              <a:gd name="connsiteY108" fmla="*/ 178328 h 4449468"/>
              <a:gd name="connsiteX109" fmla="*/ 8296189 w 12192000"/>
              <a:gd name="connsiteY109" fmla="*/ 192661 h 4449468"/>
              <a:gd name="connsiteX110" fmla="*/ 8395386 w 12192000"/>
              <a:gd name="connsiteY110" fmla="*/ 220624 h 4449468"/>
              <a:gd name="connsiteX111" fmla="*/ 8512799 w 12192000"/>
              <a:gd name="connsiteY111" fmla="*/ 185499 h 4449468"/>
              <a:gd name="connsiteX112" fmla="*/ 8586463 w 12192000"/>
              <a:gd name="connsiteY112" fmla="*/ 187463 h 4449468"/>
              <a:gd name="connsiteX113" fmla="*/ 8710287 w 12192000"/>
              <a:gd name="connsiteY113" fmla="*/ 226363 h 4449468"/>
              <a:gd name="connsiteX114" fmla="*/ 8866439 w 12192000"/>
              <a:gd name="connsiteY114" fmla="*/ 198692 h 4449468"/>
              <a:gd name="connsiteX115" fmla="*/ 8894276 w 12192000"/>
              <a:gd name="connsiteY115" fmla="*/ 145723 h 4449468"/>
              <a:gd name="connsiteX116" fmla="*/ 8935035 w 12192000"/>
              <a:gd name="connsiteY116" fmla="*/ 111646 h 4449468"/>
              <a:gd name="connsiteX117" fmla="*/ 8960043 w 12192000"/>
              <a:gd name="connsiteY117" fmla="*/ 180759 h 4449468"/>
              <a:gd name="connsiteX118" fmla="*/ 9101127 w 12192000"/>
              <a:gd name="connsiteY118" fmla="*/ 222142 h 4449468"/>
              <a:gd name="connsiteX119" fmla="*/ 9170880 w 12192000"/>
              <a:gd name="connsiteY119" fmla="*/ 234816 h 4449468"/>
              <a:gd name="connsiteX120" fmla="*/ 9278094 w 12192000"/>
              <a:gd name="connsiteY120" fmla="*/ 238336 h 4449468"/>
              <a:gd name="connsiteX121" fmla="*/ 9310998 w 12192000"/>
              <a:gd name="connsiteY121" fmla="*/ 242266 h 4449468"/>
              <a:gd name="connsiteX122" fmla="*/ 9641111 w 12192000"/>
              <a:gd name="connsiteY122" fmla="*/ 313195 h 4449468"/>
              <a:gd name="connsiteX123" fmla="*/ 9823383 w 12192000"/>
              <a:gd name="connsiteY123" fmla="*/ 218474 h 4449468"/>
              <a:gd name="connsiteX124" fmla="*/ 10032591 w 12192000"/>
              <a:gd name="connsiteY124" fmla="*/ 185749 h 4449468"/>
              <a:gd name="connsiteX125" fmla="*/ 10100322 w 12192000"/>
              <a:gd name="connsiteY125" fmla="*/ 221604 h 4449468"/>
              <a:gd name="connsiteX126" fmla="*/ 10132642 w 12192000"/>
              <a:gd name="connsiteY126" fmla="*/ 217666 h 4449468"/>
              <a:gd name="connsiteX127" fmla="*/ 10185365 w 12192000"/>
              <a:gd name="connsiteY127" fmla="*/ 206832 h 4449468"/>
              <a:gd name="connsiteX128" fmla="*/ 10268953 w 12192000"/>
              <a:gd name="connsiteY128" fmla="*/ 218347 h 4449468"/>
              <a:gd name="connsiteX129" fmla="*/ 10473949 w 12192000"/>
              <a:gd name="connsiteY129" fmla="*/ 220954 h 4449468"/>
              <a:gd name="connsiteX130" fmla="*/ 10717313 w 12192000"/>
              <a:gd name="connsiteY130" fmla="*/ 253344 h 4449468"/>
              <a:gd name="connsiteX131" fmla="*/ 10972110 w 12192000"/>
              <a:gd name="connsiteY131" fmla="*/ 217006 h 4449468"/>
              <a:gd name="connsiteX132" fmla="*/ 11060121 w 12192000"/>
              <a:gd name="connsiteY132" fmla="*/ 208222 h 4449468"/>
              <a:gd name="connsiteX133" fmla="*/ 11144990 w 12192000"/>
              <a:gd name="connsiteY133" fmla="*/ 143556 h 4449468"/>
              <a:gd name="connsiteX134" fmla="*/ 11293359 w 12192000"/>
              <a:gd name="connsiteY134" fmla="*/ 124935 h 4449468"/>
              <a:gd name="connsiteX135" fmla="*/ 11364511 w 12192000"/>
              <a:gd name="connsiteY135" fmla="*/ 66512 h 4449468"/>
              <a:gd name="connsiteX136" fmla="*/ 11537979 w 12192000"/>
              <a:gd name="connsiteY136" fmla="*/ 81544 h 4449468"/>
              <a:gd name="connsiteX137" fmla="*/ 11576401 w 12192000"/>
              <a:gd name="connsiteY137" fmla="*/ 68039 h 4449468"/>
              <a:gd name="connsiteX138" fmla="*/ 11627402 w 12192000"/>
              <a:gd name="connsiteY138" fmla="*/ 41537 h 4449468"/>
              <a:gd name="connsiteX139" fmla="*/ 11800703 w 12192000"/>
              <a:gd name="connsiteY139" fmla="*/ 18480 h 4449468"/>
              <a:gd name="connsiteX140" fmla="*/ 11920297 w 12192000"/>
              <a:gd name="connsiteY140" fmla="*/ 33373 h 4449468"/>
              <a:gd name="connsiteX141" fmla="*/ 12034335 w 12192000"/>
              <a:gd name="connsiteY141" fmla="*/ 19478 h 4449468"/>
              <a:gd name="connsiteX142" fmla="*/ 12121786 w 12192000"/>
              <a:gd name="connsiteY142"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394021 w 12192000"/>
              <a:gd name="connsiteY25" fmla="*/ 1177502 h 4449468"/>
              <a:gd name="connsiteX26" fmla="*/ 2612469 w 12192000"/>
              <a:gd name="connsiteY26" fmla="*/ 1134510 h 4449468"/>
              <a:gd name="connsiteX27" fmla="*/ 2711275 w 12192000"/>
              <a:gd name="connsiteY27" fmla="*/ 1068983 h 4449468"/>
              <a:gd name="connsiteX28" fmla="*/ 2864753 w 12192000"/>
              <a:gd name="connsiteY28" fmla="*/ 1052603 h 4449468"/>
              <a:gd name="connsiteX29" fmla="*/ 2954875 w 12192000"/>
              <a:gd name="connsiteY29" fmla="*/ 1034925 h 4449468"/>
              <a:gd name="connsiteX30" fmla="*/ 2986432 w 12192000"/>
              <a:gd name="connsiteY30" fmla="*/ 1015835 h 4449468"/>
              <a:gd name="connsiteX31" fmla="*/ 3032300 w 12192000"/>
              <a:gd name="connsiteY31" fmla="*/ 997495 h 4449468"/>
              <a:gd name="connsiteX32" fmla="*/ 3111177 w 12192000"/>
              <a:gd name="connsiteY32" fmla="*/ 955551 h 4449468"/>
              <a:gd name="connsiteX33" fmla="*/ 3220756 w 12192000"/>
              <a:gd name="connsiteY33" fmla="*/ 915853 h 4449468"/>
              <a:gd name="connsiteX34" fmla="*/ 3311995 w 12192000"/>
              <a:gd name="connsiteY34" fmla="*/ 939781 h 4449468"/>
              <a:gd name="connsiteX35" fmla="*/ 3317268 w 12192000"/>
              <a:gd name="connsiteY35" fmla="*/ 929024 h 4449468"/>
              <a:gd name="connsiteX36" fmla="*/ 3374665 w 12192000"/>
              <a:gd name="connsiteY36" fmla="*/ 919767 h 4449468"/>
              <a:gd name="connsiteX37" fmla="*/ 3589177 w 12192000"/>
              <a:gd name="connsiteY37" fmla="*/ 951119 h 4449468"/>
              <a:gd name="connsiteX38" fmla="*/ 3700970 w 12192000"/>
              <a:gd name="connsiteY38" fmla="*/ 931267 h 4449468"/>
              <a:gd name="connsiteX39" fmla="*/ 3738479 w 12192000"/>
              <a:gd name="connsiteY39" fmla="*/ 913937 h 4449468"/>
              <a:gd name="connsiteX40" fmla="*/ 3801460 w 12192000"/>
              <a:gd name="connsiteY40" fmla="*/ 885540 h 4449468"/>
              <a:gd name="connsiteX41" fmla="*/ 3843193 w 12192000"/>
              <a:gd name="connsiteY41" fmla="*/ 838989 h 4449468"/>
              <a:gd name="connsiteX42" fmla="*/ 3897970 w 12192000"/>
              <a:gd name="connsiteY42" fmla="*/ 825281 h 4449468"/>
              <a:gd name="connsiteX43" fmla="*/ 3917600 w 12192000"/>
              <a:gd name="connsiteY43" fmla="*/ 854851 h 4449468"/>
              <a:gd name="connsiteX44" fmla="*/ 3973954 w 12192000"/>
              <a:gd name="connsiteY44" fmla="*/ 829557 h 4449468"/>
              <a:gd name="connsiteX45" fmla="*/ 4058683 w 12192000"/>
              <a:gd name="connsiteY45" fmla="*/ 787592 h 4449468"/>
              <a:gd name="connsiteX46" fmla="*/ 4109334 w 12192000"/>
              <a:gd name="connsiteY46" fmla="*/ 771848 h 4449468"/>
              <a:gd name="connsiteX47" fmla="*/ 4245750 w 12192000"/>
              <a:gd name="connsiteY47" fmla="*/ 719656 h 4449468"/>
              <a:gd name="connsiteX48" fmla="*/ 4380909 w 12192000"/>
              <a:gd name="connsiteY48" fmla="*/ 660379 h 4449468"/>
              <a:gd name="connsiteX49" fmla="*/ 4438502 w 12192000"/>
              <a:gd name="connsiteY49" fmla="*/ 592129 h 4449468"/>
              <a:gd name="connsiteX50" fmla="*/ 4446215 w 12192000"/>
              <a:gd name="connsiteY50" fmla="*/ 588643 h 4449468"/>
              <a:gd name="connsiteX51" fmla="*/ 4468284 w 12192000"/>
              <a:gd name="connsiteY51" fmla="*/ 589215 h 4449468"/>
              <a:gd name="connsiteX52" fmla="*/ 4476748 w 12192000"/>
              <a:gd name="connsiteY52" fmla="*/ 591094 h 4449468"/>
              <a:gd name="connsiteX53" fmla="*/ 4488782 w 12192000"/>
              <a:gd name="connsiteY53" fmla="*/ 590302 h 4449468"/>
              <a:gd name="connsiteX54" fmla="*/ 4489026 w 12192000"/>
              <a:gd name="connsiteY54" fmla="*/ 589753 h 4449468"/>
              <a:gd name="connsiteX55" fmla="*/ 4500402 w 12192000"/>
              <a:gd name="connsiteY55" fmla="*/ 590048 h 4449468"/>
              <a:gd name="connsiteX56" fmla="*/ 4556726 w 12192000"/>
              <a:gd name="connsiteY56" fmla="*/ 598187 h 4449468"/>
              <a:gd name="connsiteX57" fmla="*/ 4624565 w 12192000"/>
              <a:gd name="connsiteY57" fmla="*/ 543167 h 4449468"/>
              <a:gd name="connsiteX58" fmla="*/ 4653836 w 12192000"/>
              <a:gd name="connsiteY58" fmla="*/ 532544 h 4449468"/>
              <a:gd name="connsiteX59" fmla="*/ 4669186 w 12192000"/>
              <a:gd name="connsiteY59" fmla="*/ 524041 h 4449468"/>
              <a:gd name="connsiteX60" fmla="*/ 4669958 w 12192000"/>
              <a:gd name="connsiteY60" fmla="*/ 521685 h 4449468"/>
              <a:gd name="connsiteX61" fmla="*/ 4723979 w 12192000"/>
              <a:gd name="connsiteY61" fmla="*/ 529754 h 4449468"/>
              <a:gd name="connsiteX62" fmla="*/ 4730727 w 12192000"/>
              <a:gd name="connsiteY62" fmla="*/ 526563 h 4449468"/>
              <a:gd name="connsiteX63" fmla="*/ 4766483 w 12192000"/>
              <a:gd name="connsiteY63" fmla="*/ 537277 h 4449468"/>
              <a:gd name="connsiteX64" fmla="*/ 4784666 w 12192000"/>
              <a:gd name="connsiteY64" fmla="*/ 539903 h 4449468"/>
              <a:gd name="connsiteX65" fmla="*/ 4790401 w 12192000"/>
              <a:gd name="connsiteY65" fmla="*/ 546646 h 4449468"/>
              <a:gd name="connsiteX66" fmla="*/ 4816937 w 12192000"/>
              <a:gd name="connsiteY66" fmla="*/ 547476 h 4449468"/>
              <a:gd name="connsiteX67" fmla="*/ 4819758 w 12192000"/>
              <a:gd name="connsiteY67" fmla="*/ 545308 h 4449468"/>
              <a:gd name="connsiteX68" fmla="*/ 4842484 w 12192000"/>
              <a:gd name="connsiteY68" fmla="*/ 554412 h 4449468"/>
              <a:gd name="connsiteX69" fmla="*/ 4862546 w 12192000"/>
              <a:gd name="connsiteY69" fmla="*/ 572217 h 4449468"/>
              <a:gd name="connsiteX70" fmla="*/ 5085017 w 12192000"/>
              <a:gd name="connsiteY70" fmla="*/ 547403 h 4449468"/>
              <a:gd name="connsiteX71" fmla="*/ 5285888 w 12192000"/>
              <a:gd name="connsiteY71" fmla="*/ 614495 h 4449468"/>
              <a:gd name="connsiteX72" fmla="*/ 5406407 w 12192000"/>
              <a:gd name="connsiteY72" fmla="*/ 598751 h 4449468"/>
              <a:gd name="connsiteX73" fmla="*/ 5442182 w 12192000"/>
              <a:gd name="connsiteY73" fmla="*/ 549757 h 4449468"/>
              <a:gd name="connsiteX74" fmla="*/ 5745975 w 12192000"/>
              <a:gd name="connsiteY74" fmla="*/ 554555 h 4449468"/>
              <a:gd name="connsiteX75" fmla="*/ 5821505 w 12192000"/>
              <a:gd name="connsiteY75" fmla="*/ 535119 h 4449468"/>
              <a:gd name="connsiteX76" fmla="*/ 5892210 w 12192000"/>
              <a:gd name="connsiteY76" fmla="*/ 560202 h 4449468"/>
              <a:gd name="connsiteX77" fmla="*/ 5918804 w 12192000"/>
              <a:gd name="connsiteY77" fmla="*/ 543313 h 4449468"/>
              <a:gd name="connsiteX78" fmla="*/ 5923343 w 12192000"/>
              <a:gd name="connsiteY78" fmla="*/ 539938 h 4449468"/>
              <a:gd name="connsiteX79" fmla="*/ 5942519 w 12192000"/>
              <a:gd name="connsiteY79" fmla="*/ 536503 h 4449468"/>
              <a:gd name="connsiteX80" fmla="*/ 5946666 w 12192000"/>
              <a:gd name="connsiteY80" fmla="*/ 522944 h 4449468"/>
              <a:gd name="connsiteX81" fmla="*/ 5974624 w 12192000"/>
              <a:gd name="connsiteY81" fmla="*/ 508752 h 4449468"/>
              <a:gd name="connsiteX82" fmla="*/ 6010271 w 12192000"/>
              <a:gd name="connsiteY82" fmla="*/ 505944 h 4449468"/>
              <a:gd name="connsiteX83" fmla="*/ 6180882 w 12192000"/>
              <a:gd name="connsiteY83" fmla="*/ 506681 h 4449468"/>
              <a:gd name="connsiteX84" fmla="*/ 6282268 w 12192000"/>
              <a:gd name="connsiteY84" fmla="*/ 499091 h 4449468"/>
              <a:gd name="connsiteX85" fmla="*/ 6319700 w 12192000"/>
              <a:gd name="connsiteY85" fmla="*/ 483591 h 4449468"/>
              <a:gd name="connsiteX86" fmla="*/ 6372701 w 12192000"/>
              <a:gd name="connsiteY86" fmla="*/ 470428 h 4449468"/>
              <a:gd name="connsiteX87" fmla="*/ 6465400 w 12192000"/>
              <a:gd name="connsiteY87" fmla="*/ 437432 h 4449468"/>
              <a:gd name="connsiteX88" fmla="*/ 6591402 w 12192000"/>
              <a:gd name="connsiteY88" fmla="*/ 410083 h 4449468"/>
              <a:gd name="connsiteX89" fmla="*/ 6687786 w 12192000"/>
              <a:gd name="connsiteY89" fmla="*/ 444034 h 4449468"/>
              <a:gd name="connsiteX90" fmla="*/ 6695174 w 12192000"/>
              <a:gd name="connsiteY90" fmla="*/ 433912 h 4449468"/>
              <a:gd name="connsiteX91" fmla="*/ 6759445 w 12192000"/>
              <a:gd name="connsiteY91" fmla="*/ 431070 h 4449468"/>
              <a:gd name="connsiteX92" fmla="*/ 6989783 w 12192000"/>
              <a:gd name="connsiteY92" fmla="*/ 486103 h 4449468"/>
              <a:gd name="connsiteX93" fmla="*/ 7115240 w 12192000"/>
              <a:gd name="connsiteY93" fmla="*/ 478756 h 4449468"/>
              <a:gd name="connsiteX94" fmla="*/ 7158931 w 12192000"/>
              <a:gd name="connsiteY94" fmla="*/ 465669 h 4449468"/>
              <a:gd name="connsiteX95" fmla="*/ 7232185 w 12192000"/>
              <a:gd name="connsiteY95" fmla="*/ 444394 h 4449468"/>
              <a:gd name="connsiteX96" fmla="*/ 7284877 w 12192000"/>
              <a:gd name="connsiteY96" fmla="*/ 402687 h 4449468"/>
              <a:gd name="connsiteX97" fmla="*/ 7346945 w 12192000"/>
              <a:gd name="connsiteY97" fmla="*/ 395124 h 4449468"/>
              <a:gd name="connsiteX98" fmla="*/ 7364027 w 12192000"/>
              <a:gd name="connsiteY98" fmla="*/ 426741 h 4449468"/>
              <a:gd name="connsiteX99" fmla="*/ 7429557 w 12192000"/>
              <a:gd name="connsiteY99" fmla="*/ 407818 h 4449468"/>
              <a:gd name="connsiteX100" fmla="*/ 7528670 w 12192000"/>
              <a:gd name="connsiteY100" fmla="*/ 375453 h 4449468"/>
              <a:gd name="connsiteX101" fmla="*/ 7586523 w 12192000"/>
              <a:gd name="connsiteY101" fmla="*/ 365405 h 4449468"/>
              <a:gd name="connsiteX102" fmla="*/ 7743797 w 12192000"/>
              <a:gd name="connsiteY102" fmla="*/ 328598 h 4449468"/>
              <a:gd name="connsiteX103" fmla="*/ 7900757 w 12192000"/>
              <a:gd name="connsiteY103" fmla="*/ 284597 h 4449468"/>
              <a:gd name="connsiteX104" fmla="*/ 7990513 w 12192000"/>
              <a:gd name="connsiteY104" fmla="*/ 218262 h 4449468"/>
              <a:gd name="connsiteX105" fmla="*/ 8119883 w 12192000"/>
              <a:gd name="connsiteY105" fmla="*/ 186443 h 4449468"/>
              <a:gd name="connsiteX106" fmla="*/ 8141063 w 12192000"/>
              <a:gd name="connsiteY106" fmla="*/ 175217 h 4449468"/>
              <a:gd name="connsiteX107" fmla="*/ 8172005 w 12192000"/>
              <a:gd name="connsiteY107" fmla="*/ 178328 h 4449468"/>
              <a:gd name="connsiteX108" fmla="*/ 8296189 w 12192000"/>
              <a:gd name="connsiteY108" fmla="*/ 192661 h 4449468"/>
              <a:gd name="connsiteX109" fmla="*/ 8395386 w 12192000"/>
              <a:gd name="connsiteY109" fmla="*/ 220624 h 4449468"/>
              <a:gd name="connsiteX110" fmla="*/ 8512799 w 12192000"/>
              <a:gd name="connsiteY110" fmla="*/ 185499 h 4449468"/>
              <a:gd name="connsiteX111" fmla="*/ 8586463 w 12192000"/>
              <a:gd name="connsiteY111" fmla="*/ 187463 h 4449468"/>
              <a:gd name="connsiteX112" fmla="*/ 8710287 w 12192000"/>
              <a:gd name="connsiteY112" fmla="*/ 226363 h 4449468"/>
              <a:gd name="connsiteX113" fmla="*/ 8866439 w 12192000"/>
              <a:gd name="connsiteY113" fmla="*/ 198692 h 4449468"/>
              <a:gd name="connsiteX114" fmla="*/ 8894276 w 12192000"/>
              <a:gd name="connsiteY114" fmla="*/ 145723 h 4449468"/>
              <a:gd name="connsiteX115" fmla="*/ 8935035 w 12192000"/>
              <a:gd name="connsiteY115" fmla="*/ 111646 h 4449468"/>
              <a:gd name="connsiteX116" fmla="*/ 8960043 w 12192000"/>
              <a:gd name="connsiteY116" fmla="*/ 180759 h 4449468"/>
              <a:gd name="connsiteX117" fmla="*/ 9101127 w 12192000"/>
              <a:gd name="connsiteY117" fmla="*/ 222142 h 4449468"/>
              <a:gd name="connsiteX118" fmla="*/ 9170880 w 12192000"/>
              <a:gd name="connsiteY118" fmla="*/ 234816 h 4449468"/>
              <a:gd name="connsiteX119" fmla="*/ 9278094 w 12192000"/>
              <a:gd name="connsiteY119" fmla="*/ 238336 h 4449468"/>
              <a:gd name="connsiteX120" fmla="*/ 9310998 w 12192000"/>
              <a:gd name="connsiteY120" fmla="*/ 242266 h 4449468"/>
              <a:gd name="connsiteX121" fmla="*/ 9641111 w 12192000"/>
              <a:gd name="connsiteY121" fmla="*/ 313195 h 4449468"/>
              <a:gd name="connsiteX122" fmla="*/ 9823383 w 12192000"/>
              <a:gd name="connsiteY122" fmla="*/ 218474 h 4449468"/>
              <a:gd name="connsiteX123" fmla="*/ 10032591 w 12192000"/>
              <a:gd name="connsiteY123" fmla="*/ 185749 h 4449468"/>
              <a:gd name="connsiteX124" fmla="*/ 10100322 w 12192000"/>
              <a:gd name="connsiteY124" fmla="*/ 221604 h 4449468"/>
              <a:gd name="connsiteX125" fmla="*/ 10132642 w 12192000"/>
              <a:gd name="connsiteY125" fmla="*/ 217666 h 4449468"/>
              <a:gd name="connsiteX126" fmla="*/ 10185365 w 12192000"/>
              <a:gd name="connsiteY126" fmla="*/ 206832 h 4449468"/>
              <a:gd name="connsiteX127" fmla="*/ 10268953 w 12192000"/>
              <a:gd name="connsiteY127" fmla="*/ 218347 h 4449468"/>
              <a:gd name="connsiteX128" fmla="*/ 10473949 w 12192000"/>
              <a:gd name="connsiteY128" fmla="*/ 220954 h 4449468"/>
              <a:gd name="connsiteX129" fmla="*/ 10717313 w 12192000"/>
              <a:gd name="connsiteY129" fmla="*/ 253344 h 4449468"/>
              <a:gd name="connsiteX130" fmla="*/ 10972110 w 12192000"/>
              <a:gd name="connsiteY130" fmla="*/ 217006 h 4449468"/>
              <a:gd name="connsiteX131" fmla="*/ 11060121 w 12192000"/>
              <a:gd name="connsiteY131" fmla="*/ 208222 h 4449468"/>
              <a:gd name="connsiteX132" fmla="*/ 11144990 w 12192000"/>
              <a:gd name="connsiteY132" fmla="*/ 143556 h 4449468"/>
              <a:gd name="connsiteX133" fmla="*/ 11293359 w 12192000"/>
              <a:gd name="connsiteY133" fmla="*/ 124935 h 4449468"/>
              <a:gd name="connsiteX134" fmla="*/ 11364511 w 12192000"/>
              <a:gd name="connsiteY134" fmla="*/ 66512 h 4449468"/>
              <a:gd name="connsiteX135" fmla="*/ 11537979 w 12192000"/>
              <a:gd name="connsiteY135" fmla="*/ 81544 h 4449468"/>
              <a:gd name="connsiteX136" fmla="*/ 11576401 w 12192000"/>
              <a:gd name="connsiteY136" fmla="*/ 68039 h 4449468"/>
              <a:gd name="connsiteX137" fmla="*/ 11627402 w 12192000"/>
              <a:gd name="connsiteY137" fmla="*/ 41537 h 4449468"/>
              <a:gd name="connsiteX138" fmla="*/ 11800703 w 12192000"/>
              <a:gd name="connsiteY138" fmla="*/ 18480 h 4449468"/>
              <a:gd name="connsiteX139" fmla="*/ 11920297 w 12192000"/>
              <a:gd name="connsiteY139" fmla="*/ 33373 h 4449468"/>
              <a:gd name="connsiteX140" fmla="*/ 12034335 w 12192000"/>
              <a:gd name="connsiteY140" fmla="*/ 19478 h 4449468"/>
              <a:gd name="connsiteX141" fmla="*/ 12121786 w 12192000"/>
              <a:gd name="connsiteY141"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56401 w 12192000"/>
              <a:gd name="connsiteY24" fmla="*/ 1186263 h 4449468"/>
              <a:gd name="connsiteX25" fmla="*/ 2450120 w 12192000"/>
              <a:gd name="connsiteY25" fmla="*/ 1198464 h 4449468"/>
              <a:gd name="connsiteX26" fmla="*/ 2612469 w 12192000"/>
              <a:gd name="connsiteY26" fmla="*/ 1134510 h 4449468"/>
              <a:gd name="connsiteX27" fmla="*/ 2711275 w 12192000"/>
              <a:gd name="connsiteY27" fmla="*/ 1068983 h 4449468"/>
              <a:gd name="connsiteX28" fmla="*/ 2864753 w 12192000"/>
              <a:gd name="connsiteY28" fmla="*/ 1052603 h 4449468"/>
              <a:gd name="connsiteX29" fmla="*/ 2954875 w 12192000"/>
              <a:gd name="connsiteY29" fmla="*/ 1034925 h 4449468"/>
              <a:gd name="connsiteX30" fmla="*/ 2986432 w 12192000"/>
              <a:gd name="connsiteY30" fmla="*/ 1015835 h 4449468"/>
              <a:gd name="connsiteX31" fmla="*/ 3032300 w 12192000"/>
              <a:gd name="connsiteY31" fmla="*/ 997495 h 4449468"/>
              <a:gd name="connsiteX32" fmla="*/ 3111177 w 12192000"/>
              <a:gd name="connsiteY32" fmla="*/ 955551 h 4449468"/>
              <a:gd name="connsiteX33" fmla="*/ 3220756 w 12192000"/>
              <a:gd name="connsiteY33" fmla="*/ 915853 h 4449468"/>
              <a:gd name="connsiteX34" fmla="*/ 3311995 w 12192000"/>
              <a:gd name="connsiteY34" fmla="*/ 939781 h 4449468"/>
              <a:gd name="connsiteX35" fmla="*/ 3317268 w 12192000"/>
              <a:gd name="connsiteY35" fmla="*/ 929024 h 4449468"/>
              <a:gd name="connsiteX36" fmla="*/ 3374665 w 12192000"/>
              <a:gd name="connsiteY36" fmla="*/ 919767 h 4449468"/>
              <a:gd name="connsiteX37" fmla="*/ 3589177 w 12192000"/>
              <a:gd name="connsiteY37" fmla="*/ 951119 h 4449468"/>
              <a:gd name="connsiteX38" fmla="*/ 3700970 w 12192000"/>
              <a:gd name="connsiteY38" fmla="*/ 931267 h 4449468"/>
              <a:gd name="connsiteX39" fmla="*/ 3738479 w 12192000"/>
              <a:gd name="connsiteY39" fmla="*/ 913937 h 4449468"/>
              <a:gd name="connsiteX40" fmla="*/ 3801460 w 12192000"/>
              <a:gd name="connsiteY40" fmla="*/ 885540 h 4449468"/>
              <a:gd name="connsiteX41" fmla="*/ 3843193 w 12192000"/>
              <a:gd name="connsiteY41" fmla="*/ 838989 h 4449468"/>
              <a:gd name="connsiteX42" fmla="*/ 3897970 w 12192000"/>
              <a:gd name="connsiteY42" fmla="*/ 825281 h 4449468"/>
              <a:gd name="connsiteX43" fmla="*/ 3917600 w 12192000"/>
              <a:gd name="connsiteY43" fmla="*/ 854851 h 4449468"/>
              <a:gd name="connsiteX44" fmla="*/ 3973954 w 12192000"/>
              <a:gd name="connsiteY44" fmla="*/ 829557 h 4449468"/>
              <a:gd name="connsiteX45" fmla="*/ 4058683 w 12192000"/>
              <a:gd name="connsiteY45" fmla="*/ 787592 h 4449468"/>
              <a:gd name="connsiteX46" fmla="*/ 4109334 w 12192000"/>
              <a:gd name="connsiteY46" fmla="*/ 771848 h 4449468"/>
              <a:gd name="connsiteX47" fmla="*/ 4245750 w 12192000"/>
              <a:gd name="connsiteY47" fmla="*/ 719656 h 4449468"/>
              <a:gd name="connsiteX48" fmla="*/ 4380909 w 12192000"/>
              <a:gd name="connsiteY48" fmla="*/ 660379 h 4449468"/>
              <a:gd name="connsiteX49" fmla="*/ 4438502 w 12192000"/>
              <a:gd name="connsiteY49" fmla="*/ 592129 h 4449468"/>
              <a:gd name="connsiteX50" fmla="*/ 4446215 w 12192000"/>
              <a:gd name="connsiteY50" fmla="*/ 588643 h 4449468"/>
              <a:gd name="connsiteX51" fmla="*/ 4468284 w 12192000"/>
              <a:gd name="connsiteY51" fmla="*/ 589215 h 4449468"/>
              <a:gd name="connsiteX52" fmla="*/ 4476748 w 12192000"/>
              <a:gd name="connsiteY52" fmla="*/ 591094 h 4449468"/>
              <a:gd name="connsiteX53" fmla="*/ 4488782 w 12192000"/>
              <a:gd name="connsiteY53" fmla="*/ 590302 h 4449468"/>
              <a:gd name="connsiteX54" fmla="*/ 4489026 w 12192000"/>
              <a:gd name="connsiteY54" fmla="*/ 589753 h 4449468"/>
              <a:gd name="connsiteX55" fmla="*/ 4500402 w 12192000"/>
              <a:gd name="connsiteY55" fmla="*/ 590048 h 4449468"/>
              <a:gd name="connsiteX56" fmla="*/ 4556726 w 12192000"/>
              <a:gd name="connsiteY56" fmla="*/ 598187 h 4449468"/>
              <a:gd name="connsiteX57" fmla="*/ 4624565 w 12192000"/>
              <a:gd name="connsiteY57" fmla="*/ 543167 h 4449468"/>
              <a:gd name="connsiteX58" fmla="*/ 4653836 w 12192000"/>
              <a:gd name="connsiteY58" fmla="*/ 532544 h 4449468"/>
              <a:gd name="connsiteX59" fmla="*/ 4669186 w 12192000"/>
              <a:gd name="connsiteY59" fmla="*/ 524041 h 4449468"/>
              <a:gd name="connsiteX60" fmla="*/ 4669958 w 12192000"/>
              <a:gd name="connsiteY60" fmla="*/ 521685 h 4449468"/>
              <a:gd name="connsiteX61" fmla="*/ 4723979 w 12192000"/>
              <a:gd name="connsiteY61" fmla="*/ 529754 h 4449468"/>
              <a:gd name="connsiteX62" fmla="*/ 4730727 w 12192000"/>
              <a:gd name="connsiteY62" fmla="*/ 526563 h 4449468"/>
              <a:gd name="connsiteX63" fmla="*/ 4766483 w 12192000"/>
              <a:gd name="connsiteY63" fmla="*/ 537277 h 4449468"/>
              <a:gd name="connsiteX64" fmla="*/ 4784666 w 12192000"/>
              <a:gd name="connsiteY64" fmla="*/ 539903 h 4449468"/>
              <a:gd name="connsiteX65" fmla="*/ 4790401 w 12192000"/>
              <a:gd name="connsiteY65" fmla="*/ 546646 h 4449468"/>
              <a:gd name="connsiteX66" fmla="*/ 4816937 w 12192000"/>
              <a:gd name="connsiteY66" fmla="*/ 547476 h 4449468"/>
              <a:gd name="connsiteX67" fmla="*/ 4819758 w 12192000"/>
              <a:gd name="connsiteY67" fmla="*/ 545308 h 4449468"/>
              <a:gd name="connsiteX68" fmla="*/ 4842484 w 12192000"/>
              <a:gd name="connsiteY68" fmla="*/ 554412 h 4449468"/>
              <a:gd name="connsiteX69" fmla="*/ 4862546 w 12192000"/>
              <a:gd name="connsiteY69" fmla="*/ 572217 h 4449468"/>
              <a:gd name="connsiteX70" fmla="*/ 5085017 w 12192000"/>
              <a:gd name="connsiteY70" fmla="*/ 547403 h 4449468"/>
              <a:gd name="connsiteX71" fmla="*/ 5285888 w 12192000"/>
              <a:gd name="connsiteY71" fmla="*/ 614495 h 4449468"/>
              <a:gd name="connsiteX72" fmla="*/ 5406407 w 12192000"/>
              <a:gd name="connsiteY72" fmla="*/ 598751 h 4449468"/>
              <a:gd name="connsiteX73" fmla="*/ 5442182 w 12192000"/>
              <a:gd name="connsiteY73" fmla="*/ 549757 h 4449468"/>
              <a:gd name="connsiteX74" fmla="*/ 5745975 w 12192000"/>
              <a:gd name="connsiteY74" fmla="*/ 554555 h 4449468"/>
              <a:gd name="connsiteX75" fmla="*/ 5821505 w 12192000"/>
              <a:gd name="connsiteY75" fmla="*/ 535119 h 4449468"/>
              <a:gd name="connsiteX76" fmla="*/ 5892210 w 12192000"/>
              <a:gd name="connsiteY76" fmla="*/ 560202 h 4449468"/>
              <a:gd name="connsiteX77" fmla="*/ 5918804 w 12192000"/>
              <a:gd name="connsiteY77" fmla="*/ 543313 h 4449468"/>
              <a:gd name="connsiteX78" fmla="*/ 5923343 w 12192000"/>
              <a:gd name="connsiteY78" fmla="*/ 539938 h 4449468"/>
              <a:gd name="connsiteX79" fmla="*/ 5942519 w 12192000"/>
              <a:gd name="connsiteY79" fmla="*/ 536503 h 4449468"/>
              <a:gd name="connsiteX80" fmla="*/ 5946666 w 12192000"/>
              <a:gd name="connsiteY80" fmla="*/ 522944 h 4449468"/>
              <a:gd name="connsiteX81" fmla="*/ 5974624 w 12192000"/>
              <a:gd name="connsiteY81" fmla="*/ 508752 h 4449468"/>
              <a:gd name="connsiteX82" fmla="*/ 6010271 w 12192000"/>
              <a:gd name="connsiteY82" fmla="*/ 505944 h 4449468"/>
              <a:gd name="connsiteX83" fmla="*/ 6180882 w 12192000"/>
              <a:gd name="connsiteY83" fmla="*/ 506681 h 4449468"/>
              <a:gd name="connsiteX84" fmla="*/ 6282268 w 12192000"/>
              <a:gd name="connsiteY84" fmla="*/ 499091 h 4449468"/>
              <a:gd name="connsiteX85" fmla="*/ 6319700 w 12192000"/>
              <a:gd name="connsiteY85" fmla="*/ 483591 h 4449468"/>
              <a:gd name="connsiteX86" fmla="*/ 6372701 w 12192000"/>
              <a:gd name="connsiteY86" fmla="*/ 470428 h 4449468"/>
              <a:gd name="connsiteX87" fmla="*/ 6465400 w 12192000"/>
              <a:gd name="connsiteY87" fmla="*/ 437432 h 4449468"/>
              <a:gd name="connsiteX88" fmla="*/ 6591402 w 12192000"/>
              <a:gd name="connsiteY88" fmla="*/ 410083 h 4449468"/>
              <a:gd name="connsiteX89" fmla="*/ 6687786 w 12192000"/>
              <a:gd name="connsiteY89" fmla="*/ 444034 h 4449468"/>
              <a:gd name="connsiteX90" fmla="*/ 6695174 w 12192000"/>
              <a:gd name="connsiteY90" fmla="*/ 433912 h 4449468"/>
              <a:gd name="connsiteX91" fmla="*/ 6759445 w 12192000"/>
              <a:gd name="connsiteY91" fmla="*/ 431070 h 4449468"/>
              <a:gd name="connsiteX92" fmla="*/ 6989783 w 12192000"/>
              <a:gd name="connsiteY92" fmla="*/ 486103 h 4449468"/>
              <a:gd name="connsiteX93" fmla="*/ 7115240 w 12192000"/>
              <a:gd name="connsiteY93" fmla="*/ 478756 h 4449468"/>
              <a:gd name="connsiteX94" fmla="*/ 7158931 w 12192000"/>
              <a:gd name="connsiteY94" fmla="*/ 465669 h 4449468"/>
              <a:gd name="connsiteX95" fmla="*/ 7232185 w 12192000"/>
              <a:gd name="connsiteY95" fmla="*/ 444394 h 4449468"/>
              <a:gd name="connsiteX96" fmla="*/ 7284877 w 12192000"/>
              <a:gd name="connsiteY96" fmla="*/ 402687 h 4449468"/>
              <a:gd name="connsiteX97" fmla="*/ 7346945 w 12192000"/>
              <a:gd name="connsiteY97" fmla="*/ 395124 h 4449468"/>
              <a:gd name="connsiteX98" fmla="*/ 7364027 w 12192000"/>
              <a:gd name="connsiteY98" fmla="*/ 426741 h 4449468"/>
              <a:gd name="connsiteX99" fmla="*/ 7429557 w 12192000"/>
              <a:gd name="connsiteY99" fmla="*/ 407818 h 4449468"/>
              <a:gd name="connsiteX100" fmla="*/ 7528670 w 12192000"/>
              <a:gd name="connsiteY100" fmla="*/ 375453 h 4449468"/>
              <a:gd name="connsiteX101" fmla="*/ 7586523 w 12192000"/>
              <a:gd name="connsiteY101" fmla="*/ 365405 h 4449468"/>
              <a:gd name="connsiteX102" fmla="*/ 7743797 w 12192000"/>
              <a:gd name="connsiteY102" fmla="*/ 328598 h 4449468"/>
              <a:gd name="connsiteX103" fmla="*/ 7900757 w 12192000"/>
              <a:gd name="connsiteY103" fmla="*/ 284597 h 4449468"/>
              <a:gd name="connsiteX104" fmla="*/ 7990513 w 12192000"/>
              <a:gd name="connsiteY104" fmla="*/ 218262 h 4449468"/>
              <a:gd name="connsiteX105" fmla="*/ 8119883 w 12192000"/>
              <a:gd name="connsiteY105" fmla="*/ 186443 h 4449468"/>
              <a:gd name="connsiteX106" fmla="*/ 8141063 w 12192000"/>
              <a:gd name="connsiteY106" fmla="*/ 175217 h 4449468"/>
              <a:gd name="connsiteX107" fmla="*/ 8172005 w 12192000"/>
              <a:gd name="connsiteY107" fmla="*/ 178328 h 4449468"/>
              <a:gd name="connsiteX108" fmla="*/ 8296189 w 12192000"/>
              <a:gd name="connsiteY108" fmla="*/ 192661 h 4449468"/>
              <a:gd name="connsiteX109" fmla="*/ 8395386 w 12192000"/>
              <a:gd name="connsiteY109" fmla="*/ 220624 h 4449468"/>
              <a:gd name="connsiteX110" fmla="*/ 8512799 w 12192000"/>
              <a:gd name="connsiteY110" fmla="*/ 185499 h 4449468"/>
              <a:gd name="connsiteX111" fmla="*/ 8586463 w 12192000"/>
              <a:gd name="connsiteY111" fmla="*/ 187463 h 4449468"/>
              <a:gd name="connsiteX112" fmla="*/ 8710287 w 12192000"/>
              <a:gd name="connsiteY112" fmla="*/ 226363 h 4449468"/>
              <a:gd name="connsiteX113" fmla="*/ 8866439 w 12192000"/>
              <a:gd name="connsiteY113" fmla="*/ 198692 h 4449468"/>
              <a:gd name="connsiteX114" fmla="*/ 8894276 w 12192000"/>
              <a:gd name="connsiteY114" fmla="*/ 145723 h 4449468"/>
              <a:gd name="connsiteX115" fmla="*/ 8935035 w 12192000"/>
              <a:gd name="connsiteY115" fmla="*/ 111646 h 4449468"/>
              <a:gd name="connsiteX116" fmla="*/ 8960043 w 12192000"/>
              <a:gd name="connsiteY116" fmla="*/ 180759 h 4449468"/>
              <a:gd name="connsiteX117" fmla="*/ 9101127 w 12192000"/>
              <a:gd name="connsiteY117" fmla="*/ 222142 h 4449468"/>
              <a:gd name="connsiteX118" fmla="*/ 9170880 w 12192000"/>
              <a:gd name="connsiteY118" fmla="*/ 234816 h 4449468"/>
              <a:gd name="connsiteX119" fmla="*/ 9278094 w 12192000"/>
              <a:gd name="connsiteY119" fmla="*/ 238336 h 4449468"/>
              <a:gd name="connsiteX120" fmla="*/ 9310998 w 12192000"/>
              <a:gd name="connsiteY120" fmla="*/ 242266 h 4449468"/>
              <a:gd name="connsiteX121" fmla="*/ 9641111 w 12192000"/>
              <a:gd name="connsiteY121" fmla="*/ 313195 h 4449468"/>
              <a:gd name="connsiteX122" fmla="*/ 9823383 w 12192000"/>
              <a:gd name="connsiteY122" fmla="*/ 218474 h 4449468"/>
              <a:gd name="connsiteX123" fmla="*/ 10032591 w 12192000"/>
              <a:gd name="connsiteY123" fmla="*/ 185749 h 4449468"/>
              <a:gd name="connsiteX124" fmla="*/ 10100322 w 12192000"/>
              <a:gd name="connsiteY124" fmla="*/ 221604 h 4449468"/>
              <a:gd name="connsiteX125" fmla="*/ 10132642 w 12192000"/>
              <a:gd name="connsiteY125" fmla="*/ 217666 h 4449468"/>
              <a:gd name="connsiteX126" fmla="*/ 10185365 w 12192000"/>
              <a:gd name="connsiteY126" fmla="*/ 206832 h 4449468"/>
              <a:gd name="connsiteX127" fmla="*/ 10268953 w 12192000"/>
              <a:gd name="connsiteY127" fmla="*/ 218347 h 4449468"/>
              <a:gd name="connsiteX128" fmla="*/ 10473949 w 12192000"/>
              <a:gd name="connsiteY128" fmla="*/ 220954 h 4449468"/>
              <a:gd name="connsiteX129" fmla="*/ 10717313 w 12192000"/>
              <a:gd name="connsiteY129" fmla="*/ 253344 h 4449468"/>
              <a:gd name="connsiteX130" fmla="*/ 10972110 w 12192000"/>
              <a:gd name="connsiteY130" fmla="*/ 217006 h 4449468"/>
              <a:gd name="connsiteX131" fmla="*/ 11060121 w 12192000"/>
              <a:gd name="connsiteY131" fmla="*/ 208222 h 4449468"/>
              <a:gd name="connsiteX132" fmla="*/ 11144990 w 12192000"/>
              <a:gd name="connsiteY132" fmla="*/ 143556 h 4449468"/>
              <a:gd name="connsiteX133" fmla="*/ 11293359 w 12192000"/>
              <a:gd name="connsiteY133" fmla="*/ 124935 h 4449468"/>
              <a:gd name="connsiteX134" fmla="*/ 11364511 w 12192000"/>
              <a:gd name="connsiteY134" fmla="*/ 66512 h 4449468"/>
              <a:gd name="connsiteX135" fmla="*/ 11537979 w 12192000"/>
              <a:gd name="connsiteY135" fmla="*/ 81544 h 4449468"/>
              <a:gd name="connsiteX136" fmla="*/ 11576401 w 12192000"/>
              <a:gd name="connsiteY136" fmla="*/ 68039 h 4449468"/>
              <a:gd name="connsiteX137" fmla="*/ 11627402 w 12192000"/>
              <a:gd name="connsiteY137" fmla="*/ 41537 h 4449468"/>
              <a:gd name="connsiteX138" fmla="*/ 11800703 w 12192000"/>
              <a:gd name="connsiteY138" fmla="*/ 18480 h 4449468"/>
              <a:gd name="connsiteX139" fmla="*/ 11920297 w 12192000"/>
              <a:gd name="connsiteY139" fmla="*/ 33373 h 4449468"/>
              <a:gd name="connsiteX140" fmla="*/ 12034335 w 12192000"/>
              <a:gd name="connsiteY140" fmla="*/ 19478 h 4449468"/>
              <a:gd name="connsiteX141" fmla="*/ 12121786 w 12192000"/>
              <a:gd name="connsiteY141" fmla="*/ 0 h 4449468"/>
              <a:gd name="connsiteX0" fmla="*/ 12121786 w 12192000"/>
              <a:gd name="connsiteY0" fmla="*/ 0 h 4449468"/>
              <a:gd name="connsiteX1" fmla="*/ 12157578 w 12192000"/>
              <a:gd name="connsiteY1" fmla="*/ 19788 h 4449468"/>
              <a:gd name="connsiteX2" fmla="*/ 12192000 w 12192000"/>
              <a:gd name="connsiteY2" fmla="*/ 32742 h 4449468"/>
              <a:gd name="connsiteX3" fmla="*/ 12192000 w 12192000"/>
              <a:gd name="connsiteY3" fmla="*/ 4449468 h 4449468"/>
              <a:gd name="connsiteX4" fmla="*/ 0 w 12192000"/>
              <a:gd name="connsiteY4" fmla="*/ 4449468 h 4449468"/>
              <a:gd name="connsiteX5" fmla="*/ 0 w 12192000"/>
              <a:gd name="connsiteY5" fmla="*/ 1630182 h 4449468"/>
              <a:gd name="connsiteX6" fmla="*/ 56873 w 12192000"/>
              <a:gd name="connsiteY6" fmla="*/ 1652165 h 4449468"/>
              <a:gd name="connsiteX7" fmla="*/ 237760 w 12192000"/>
              <a:gd name="connsiteY7" fmla="*/ 1613266 h 4449468"/>
              <a:gd name="connsiteX8" fmla="*/ 350371 w 12192000"/>
              <a:gd name="connsiteY8" fmla="*/ 1658516 h 4449468"/>
              <a:gd name="connsiteX9" fmla="*/ 561746 w 12192000"/>
              <a:gd name="connsiteY9" fmla="*/ 1587448 h 4449468"/>
              <a:gd name="connsiteX10" fmla="*/ 762516 w 12192000"/>
              <a:gd name="connsiteY10" fmla="*/ 1469595 h 4449468"/>
              <a:gd name="connsiteX11" fmla="*/ 950614 w 12192000"/>
              <a:gd name="connsiteY11" fmla="*/ 1462036 h 4449468"/>
              <a:gd name="connsiteX12" fmla="*/ 1046332 w 12192000"/>
              <a:gd name="connsiteY12" fmla="*/ 1450237 h 4449468"/>
              <a:gd name="connsiteX13" fmla="*/ 1065760 w 12192000"/>
              <a:gd name="connsiteY13" fmla="*/ 1450791 h 4449468"/>
              <a:gd name="connsiteX14" fmla="*/ 1101639 w 12192000"/>
              <a:gd name="connsiteY14" fmla="*/ 1407692 h 4449468"/>
              <a:gd name="connsiteX15" fmla="*/ 1154039 w 12192000"/>
              <a:gd name="connsiteY15" fmla="*/ 1403064 h 4449468"/>
              <a:gd name="connsiteX16" fmla="*/ 1243680 w 12192000"/>
              <a:gd name="connsiteY16" fmla="*/ 1343266 h 4449468"/>
              <a:gd name="connsiteX17" fmla="*/ 1417000 w 12192000"/>
              <a:gd name="connsiteY17" fmla="*/ 1306027 h 4449468"/>
              <a:gd name="connsiteX18" fmla="*/ 1484166 w 12192000"/>
              <a:gd name="connsiteY18" fmla="*/ 1257501 h 4449468"/>
              <a:gd name="connsiteX19" fmla="*/ 1577113 w 12192000"/>
              <a:gd name="connsiteY19" fmla="*/ 1252532 h 4449468"/>
              <a:gd name="connsiteX20" fmla="*/ 1688423 w 12192000"/>
              <a:gd name="connsiteY20" fmla="*/ 1249660 h 4449468"/>
              <a:gd name="connsiteX21" fmla="*/ 1885072 w 12192000"/>
              <a:gd name="connsiteY21" fmla="*/ 1202797 h 4449468"/>
              <a:gd name="connsiteX22" fmla="*/ 2042958 w 12192000"/>
              <a:gd name="connsiteY22" fmla="*/ 1249037 h 4449468"/>
              <a:gd name="connsiteX23" fmla="*/ 2180944 w 12192000"/>
              <a:gd name="connsiteY23" fmla="*/ 1221372 h 4449468"/>
              <a:gd name="connsiteX24" fmla="*/ 2284450 w 12192000"/>
              <a:gd name="connsiteY24" fmla="*/ 1228188 h 4449468"/>
              <a:gd name="connsiteX25" fmla="*/ 2450120 w 12192000"/>
              <a:gd name="connsiteY25" fmla="*/ 1198464 h 4449468"/>
              <a:gd name="connsiteX26" fmla="*/ 2612469 w 12192000"/>
              <a:gd name="connsiteY26" fmla="*/ 1134510 h 4449468"/>
              <a:gd name="connsiteX27" fmla="*/ 2711275 w 12192000"/>
              <a:gd name="connsiteY27" fmla="*/ 1068983 h 4449468"/>
              <a:gd name="connsiteX28" fmla="*/ 2864753 w 12192000"/>
              <a:gd name="connsiteY28" fmla="*/ 1052603 h 4449468"/>
              <a:gd name="connsiteX29" fmla="*/ 2954875 w 12192000"/>
              <a:gd name="connsiteY29" fmla="*/ 1034925 h 4449468"/>
              <a:gd name="connsiteX30" fmla="*/ 2986432 w 12192000"/>
              <a:gd name="connsiteY30" fmla="*/ 1015835 h 4449468"/>
              <a:gd name="connsiteX31" fmla="*/ 3032300 w 12192000"/>
              <a:gd name="connsiteY31" fmla="*/ 997495 h 4449468"/>
              <a:gd name="connsiteX32" fmla="*/ 3111177 w 12192000"/>
              <a:gd name="connsiteY32" fmla="*/ 955551 h 4449468"/>
              <a:gd name="connsiteX33" fmla="*/ 3220756 w 12192000"/>
              <a:gd name="connsiteY33" fmla="*/ 915853 h 4449468"/>
              <a:gd name="connsiteX34" fmla="*/ 3311995 w 12192000"/>
              <a:gd name="connsiteY34" fmla="*/ 939781 h 4449468"/>
              <a:gd name="connsiteX35" fmla="*/ 3317268 w 12192000"/>
              <a:gd name="connsiteY35" fmla="*/ 929024 h 4449468"/>
              <a:gd name="connsiteX36" fmla="*/ 3374665 w 12192000"/>
              <a:gd name="connsiteY36" fmla="*/ 919767 h 4449468"/>
              <a:gd name="connsiteX37" fmla="*/ 3589177 w 12192000"/>
              <a:gd name="connsiteY37" fmla="*/ 951119 h 4449468"/>
              <a:gd name="connsiteX38" fmla="*/ 3700970 w 12192000"/>
              <a:gd name="connsiteY38" fmla="*/ 931267 h 4449468"/>
              <a:gd name="connsiteX39" fmla="*/ 3738479 w 12192000"/>
              <a:gd name="connsiteY39" fmla="*/ 913937 h 4449468"/>
              <a:gd name="connsiteX40" fmla="*/ 3801460 w 12192000"/>
              <a:gd name="connsiteY40" fmla="*/ 885540 h 4449468"/>
              <a:gd name="connsiteX41" fmla="*/ 3843193 w 12192000"/>
              <a:gd name="connsiteY41" fmla="*/ 838989 h 4449468"/>
              <a:gd name="connsiteX42" fmla="*/ 3897970 w 12192000"/>
              <a:gd name="connsiteY42" fmla="*/ 825281 h 4449468"/>
              <a:gd name="connsiteX43" fmla="*/ 3917600 w 12192000"/>
              <a:gd name="connsiteY43" fmla="*/ 854851 h 4449468"/>
              <a:gd name="connsiteX44" fmla="*/ 3973954 w 12192000"/>
              <a:gd name="connsiteY44" fmla="*/ 829557 h 4449468"/>
              <a:gd name="connsiteX45" fmla="*/ 4058683 w 12192000"/>
              <a:gd name="connsiteY45" fmla="*/ 787592 h 4449468"/>
              <a:gd name="connsiteX46" fmla="*/ 4109334 w 12192000"/>
              <a:gd name="connsiteY46" fmla="*/ 771848 h 4449468"/>
              <a:gd name="connsiteX47" fmla="*/ 4245750 w 12192000"/>
              <a:gd name="connsiteY47" fmla="*/ 719656 h 4449468"/>
              <a:gd name="connsiteX48" fmla="*/ 4380909 w 12192000"/>
              <a:gd name="connsiteY48" fmla="*/ 660379 h 4449468"/>
              <a:gd name="connsiteX49" fmla="*/ 4438502 w 12192000"/>
              <a:gd name="connsiteY49" fmla="*/ 592129 h 4449468"/>
              <a:gd name="connsiteX50" fmla="*/ 4446215 w 12192000"/>
              <a:gd name="connsiteY50" fmla="*/ 588643 h 4449468"/>
              <a:gd name="connsiteX51" fmla="*/ 4468284 w 12192000"/>
              <a:gd name="connsiteY51" fmla="*/ 589215 h 4449468"/>
              <a:gd name="connsiteX52" fmla="*/ 4476748 w 12192000"/>
              <a:gd name="connsiteY52" fmla="*/ 591094 h 4449468"/>
              <a:gd name="connsiteX53" fmla="*/ 4488782 w 12192000"/>
              <a:gd name="connsiteY53" fmla="*/ 590302 h 4449468"/>
              <a:gd name="connsiteX54" fmla="*/ 4489026 w 12192000"/>
              <a:gd name="connsiteY54" fmla="*/ 589753 h 4449468"/>
              <a:gd name="connsiteX55" fmla="*/ 4500402 w 12192000"/>
              <a:gd name="connsiteY55" fmla="*/ 590048 h 4449468"/>
              <a:gd name="connsiteX56" fmla="*/ 4556726 w 12192000"/>
              <a:gd name="connsiteY56" fmla="*/ 598187 h 4449468"/>
              <a:gd name="connsiteX57" fmla="*/ 4624565 w 12192000"/>
              <a:gd name="connsiteY57" fmla="*/ 543167 h 4449468"/>
              <a:gd name="connsiteX58" fmla="*/ 4653836 w 12192000"/>
              <a:gd name="connsiteY58" fmla="*/ 532544 h 4449468"/>
              <a:gd name="connsiteX59" fmla="*/ 4669186 w 12192000"/>
              <a:gd name="connsiteY59" fmla="*/ 524041 h 4449468"/>
              <a:gd name="connsiteX60" fmla="*/ 4669958 w 12192000"/>
              <a:gd name="connsiteY60" fmla="*/ 521685 h 4449468"/>
              <a:gd name="connsiteX61" fmla="*/ 4723979 w 12192000"/>
              <a:gd name="connsiteY61" fmla="*/ 529754 h 4449468"/>
              <a:gd name="connsiteX62" fmla="*/ 4730727 w 12192000"/>
              <a:gd name="connsiteY62" fmla="*/ 526563 h 4449468"/>
              <a:gd name="connsiteX63" fmla="*/ 4766483 w 12192000"/>
              <a:gd name="connsiteY63" fmla="*/ 537277 h 4449468"/>
              <a:gd name="connsiteX64" fmla="*/ 4784666 w 12192000"/>
              <a:gd name="connsiteY64" fmla="*/ 539903 h 4449468"/>
              <a:gd name="connsiteX65" fmla="*/ 4790401 w 12192000"/>
              <a:gd name="connsiteY65" fmla="*/ 546646 h 4449468"/>
              <a:gd name="connsiteX66" fmla="*/ 4816937 w 12192000"/>
              <a:gd name="connsiteY66" fmla="*/ 547476 h 4449468"/>
              <a:gd name="connsiteX67" fmla="*/ 4819758 w 12192000"/>
              <a:gd name="connsiteY67" fmla="*/ 545308 h 4449468"/>
              <a:gd name="connsiteX68" fmla="*/ 4842484 w 12192000"/>
              <a:gd name="connsiteY68" fmla="*/ 554412 h 4449468"/>
              <a:gd name="connsiteX69" fmla="*/ 4862546 w 12192000"/>
              <a:gd name="connsiteY69" fmla="*/ 572217 h 4449468"/>
              <a:gd name="connsiteX70" fmla="*/ 5085017 w 12192000"/>
              <a:gd name="connsiteY70" fmla="*/ 547403 h 4449468"/>
              <a:gd name="connsiteX71" fmla="*/ 5285888 w 12192000"/>
              <a:gd name="connsiteY71" fmla="*/ 614495 h 4449468"/>
              <a:gd name="connsiteX72" fmla="*/ 5406407 w 12192000"/>
              <a:gd name="connsiteY72" fmla="*/ 598751 h 4449468"/>
              <a:gd name="connsiteX73" fmla="*/ 5442182 w 12192000"/>
              <a:gd name="connsiteY73" fmla="*/ 549757 h 4449468"/>
              <a:gd name="connsiteX74" fmla="*/ 5745975 w 12192000"/>
              <a:gd name="connsiteY74" fmla="*/ 554555 h 4449468"/>
              <a:gd name="connsiteX75" fmla="*/ 5821505 w 12192000"/>
              <a:gd name="connsiteY75" fmla="*/ 535119 h 4449468"/>
              <a:gd name="connsiteX76" fmla="*/ 5892210 w 12192000"/>
              <a:gd name="connsiteY76" fmla="*/ 560202 h 4449468"/>
              <a:gd name="connsiteX77" fmla="*/ 5918804 w 12192000"/>
              <a:gd name="connsiteY77" fmla="*/ 543313 h 4449468"/>
              <a:gd name="connsiteX78" fmla="*/ 5923343 w 12192000"/>
              <a:gd name="connsiteY78" fmla="*/ 539938 h 4449468"/>
              <a:gd name="connsiteX79" fmla="*/ 5942519 w 12192000"/>
              <a:gd name="connsiteY79" fmla="*/ 536503 h 4449468"/>
              <a:gd name="connsiteX80" fmla="*/ 5946666 w 12192000"/>
              <a:gd name="connsiteY80" fmla="*/ 522944 h 4449468"/>
              <a:gd name="connsiteX81" fmla="*/ 5974624 w 12192000"/>
              <a:gd name="connsiteY81" fmla="*/ 508752 h 4449468"/>
              <a:gd name="connsiteX82" fmla="*/ 6010271 w 12192000"/>
              <a:gd name="connsiteY82" fmla="*/ 505944 h 4449468"/>
              <a:gd name="connsiteX83" fmla="*/ 6180882 w 12192000"/>
              <a:gd name="connsiteY83" fmla="*/ 506681 h 4449468"/>
              <a:gd name="connsiteX84" fmla="*/ 6282268 w 12192000"/>
              <a:gd name="connsiteY84" fmla="*/ 499091 h 4449468"/>
              <a:gd name="connsiteX85" fmla="*/ 6319700 w 12192000"/>
              <a:gd name="connsiteY85" fmla="*/ 483591 h 4449468"/>
              <a:gd name="connsiteX86" fmla="*/ 6372701 w 12192000"/>
              <a:gd name="connsiteY86" fmla="*/ 470428 h 4449468"/>
              <a:gd name="connsiteX87" fmla="*/ 6465400 w 12192000"/>
              <a:gd name="connsiteY87" fmla="*/ 437432 h 4449468"/>
              <a:gd name="connsiteX88" fmla="*/ 6591402 w 12192000"/>
              <a:gd name="connsiteY88" fmla="*/ 410083 h 4449468"/>
              <a:gd name="connsiteX89" fmla="*/ 6687786 w 12192000"/>
              <a:gd name="connsiteY89" fmla="*/ 444034 h 4449468"/>
              <a:gd name="connsiteX90" fmla="*/ 6695174 w 12192000"/>
              <a:gd name="connsiteY90" fmla="*/ 433912 h 4449468"/>
              <a:gd name="connsiteX91" fmla="*/ 6759445 w 12192000"/>
              <a:gd name="connsiteY91" fmla="*/ 431070 h 4449468"/>
              <a:gd name="connsiteX92" fmla="*/ 6989783 w 12192000"/>
              <a:gd name="connsiteY92" fmla="*/ 486103 h 4449468"/>
              <a:gd name="connsiteX93" fmla="*/ 7115240 w 12192000"/>
              <a:gd name="connsiteY93" fmla="*/ 478756 h 4449468"/>
              <a:gd name="connsiteX94" fmla="*/ 7158931 w 12192000"/>
              <a:gd name="connsiteY94" fmla="*/ 465669 h 4449468"/>
              <a:gd name="connsiteX95" fmla="*/ 7232185 w 12192000"/>
              <a:gd name="connsiteY95" fmla="*/ 444394 h 4449468"/>
              <a:gd name="connsiteX96" fmla="*/ 7284877 w 12192000"/>
              <a:gd name="connsiteY96" fmla="*/ 402687 h 4449468"/>
              <a:gd name="connsiteX97" fmla="*/ 7346945 w 12192000"/>
              <a:gd name="connsiteY97" fmla="*/ 395124 h 4449468"/>
              <a:gd name="connsiteX98" fmla="*/ 7364027 w 12192000"/>
              <a:gd name="connsiteY98" fmla="*/ 426741 h 4449468"/>
              <a:gd name="connsiteX99" fmla="*/ 7429557 w 12192000"/>
              <a:gd name="connsiteY99" fmla="*/ 407818 h 4449468"/>
              <a:gd name="connsiteX100" fmla="*/ 7528670 w 12192000"/>
              <a:gd name="connsiteY100" fmla="*/ 375453 h 4449468"/>
              <a:gd name="connsiteX101" fmla="*/ 7586523 w 12192000"/>
              <a:gd name="connsiteY101" fmla="*/ 365405 h 4449468"/>
              <a:gd name="connsiteX102" fmla="*/ 7743797 w 12192000"/>
              <a:gd name="connsiteY102" fmla="*/ 328598 h 4449468"/>
              <a:gd name="connsiteX103" fmla="*/ 7900757 w 12192000"/>
              <a:gd name="connsiteY103" fmla="*/ 284597 h 4449468"/>
              <a:gd name="connsiteX104" fmla="*/ 7990513 w 12192000"/>
              <a:gd name="connsiteY104" fmla="*/ 218262 h 4449468"/>
              <a:gd name="connsiteX105" fmla="*/ 8119883 w 12192000"/>
              <a:gd name="connsiteY105" fmla="*/ 186443 h 4449468"/>
              <a:gd name="connsiteX106" fmla="*/ 8141063 w 12192000"/>
              <a:gd name="connsiteY106" fmla="*/ 175217 h 4449468"/>
              <a:gd name="connsiteX107" fmla="*/ 8172005 w 12192000"/>
              <a:gd name="connsiteY107" fmla="*/ 178328 h 4449468"/>
              <a:gd name="connsiteX108" fmla="*/ 8296189 w 12192000"/>
              <a:gd name="connsiteY108" fmla="*/ 192661 h 4449468"/>
              <a:gd name="connsiteX109" fmla="*/ 8395386 w 12192000"/>
              <a:gd name="connsiteY109" fmla="*/ 220624 h 4449468"/>
              <a:gd name="connsiteX110" fmla="*/ 8512799 w 12192000"/>
              <a:gd name="connsiteY110" fmla="*/ 185499 h 4449468"/>
              <a:gd name="connsiteX111" fmla="*/ 8586463 w 12192000"/>
              <a:gd name="connsiteY111" fmla="*/ 187463 h 4449468"/>
              <a:gd name="connsiteX112" fmla="*/ 8710287 w 12192000"/>
              <a:gd name="connsiteY112" fmla="*/ 226363 h 4449468"/>
              <a:gd name="connsiteX113" fmla="*/ 8866439 w 12192000"/>
              <a:gd name="connsiteY113" fmla="*/ 198692 h 4449468"/>
              <a:gd name="connsiteX114" fmla="*/ 8894276 w 12192000"/>
              <a:gd name="connsiteY114" fmla="*/ 145723 h 4449468"/>
              <a:gd name="connsiteX115" fmla="*/ 8935035 w 12192000"/>
              <a:gd name="connsiteY115" fmla="*/ 111646 h 4449468"/>
              <a:gd name="connsiteX116" fmla="*/ 8960043 w 12192000"/>
              <a:gd name="connsiteY116" fmla="*/ 180759 h 4449468"/>
              <a:gd name="connsiteX117" fmla="*/ 9101127 w 12192000"/>
              <a:gd name="connsiteY117" fmla="*/ 222142 h 4449468"/>
              <a:gd name="connsiteX118" fmla="*/ 9170880 w 12192000"/>
              <a:gd name="connsiteY118" fmla="*/ 234816 h 4449468"/>
              <a:gd name="connsiteX119" fmla="*/ 9278094 w 12192000"/>
              <a:gd name="connsiteY119" fmla="*/ 238336 h 4449468"/>
              <a:gd name="connsiteX120" fmla="*/ 9310998 w 12192000"/>
              <a:gd name="connsiteY120" fmla="*/ 242266 h 4449468"/>
              <a:gd name="connsiteX121" fmla="*/ 9641111 w 12192000"/>
              <a:gd name="connsiteY121" fmla="*/ 313195 h 4449468"/>
              <a:gd name="connsiteX122" fmla="*/ 9823383 w 12192000"/>
              <a:gd name="connsiteY122" fmla="*/ 218474 h 4449468"/>
              <a:gd name="connsiteX123" fmla="*/ 10032591 w 12192000"/>
              <a:gd name="connsiteY123" fmla="*/ 185749 h 4449468"/>
              <a:gd name="connsiteX124" fmla="*/ 10100322 w 12192000"/>
              <a:gd name="connsiteY124" fmla="*/ 221604 h 4449468"/>
              <a:gd name="connsiteX125" fmla="*/ 10132642 w 12192000"/>
              <a:gd name="connsiteY125" fmla="*/ 217666 h 4449468"/>
              <a:gd name="connsiteX126" fmla="*/ 10185365 w 12192000"/>
              <a:gd name="connsiteY126" fmla="*/ 206832 h 4449468"/>
              <a:gd name="connsiteX127" fmla="*/ 10268953 w 12192000"/>
              <a:gd name="connsiteY127" fmla="*/ 218347 h 4449468"/>
              <a:gd name="connsiteX128" fmla="*/ 10473949 w 12192000"/>
              <a:gd name="connsiteY128" fmla="*/ 220954 h 4449468"/>
              <a:gd name="connsiteX129" fmla="*/ 10717313 w 12192000"/>
              <a:gd name="connsiteY129" fmla="*/ 253344 h 4449468"/>
              <a:gd name="connsiteX130" fmla="*/ 10972110 w 12192000"/>
              <a:gd name="connsiteY130" fmla="*/ 217006 h 4449468"/>
              <a:gd name="connsiteX131" fmla="*/ 11060121 w 12192000"/>
              <a:gd name="connsiteY131" fmla="*/ 208222 h 4449468"/>
              <a:gd name="connsiteX132" fmla="*/ 11144990 w 12192000"/>
              <a:gd name="connsiteY132" fmla="*/ 143556 h 4449468"/>
              <a:gd name="connsiteX133" fmla="*/ 11293359 w 12192000"/>
              <a:gd name="connsiteY133" fmla="*/ 124935 h 4449468"/>
              <a:gd name="connsiteX134" fmla="*/ 11364511 w 12192000"/>
              <a:gd name="connsiteY134" fmla="*/ 66512 h 4449468"/>
              <a:gd name="connsiteX135" fmla="*/ 11537979 w 12192000"/>
              <a:gd name="connsiteY135" fmla="*/ 81544 h 4449468"/>
              <a:gd name="connsiteX136" fmla="*/ 11576401 w 12192000"/>
              <a:gd name="connsiteY136" fmla="*/ 68039 h 4449468"/>
              <a:gd name="connsiteX137" fmla="*/ 11627402 w 12192000"/>
              <a:gd name="connsiteY137" fmla="*/ 41537 h 4449468"/>
              <a:gd name="connsiteX138" fmla="*/ 11800703 w 12192000"/>
              <a:gd name="connsiteY138" fmla="*/ 18480 h 4449468"/>
              <a:gd name="connsiteX139" fmla="*/ 11920297 w 12192000"/>
              <a:gd name="connsiteY139" fmla="*/ 33373 h 4449468"/>
              <a:gd name="connsiteX140" fmla="*/ 12034335 w 12192000"/>
              <a:gd name="connsiteY140" fmla="*/ 19478 h 4449468"/>
              <a:gd name="connsiteX141" fmla="*/ 12121786 w 12192000"/>
              <a:gd name="connsiteY141" fmla="*/ 0 h 4449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4449468">
                <a:moveTo>
                  <a:pt x="12121786" y="0"/>
                </a:moveTo>
                <a:cubicBezTo>
                  <a:pt x="12133474" y="9515"/>
                  <a:pt x="12145288" y="15089"/>
                  <a:pt x="12157578" y="19788"/>
                </a:cubicBezTo>
                <a:lnTo>
                  <a:pt x="12192000" y="32742"/>
                </a:lnTo>
                <a:lnTo>
                  <a:pt x="12192000" y="4449468"/>
                </a:lnTo>
                <a:lnTo>
                  <a:pt x="0" y="4449468"/>
                </a:lnTo>
                <a:lnTo>
                  <a:pt x="0" y="1630182"/>
                </a:lnTo>
                <a:lnTo>
                  <a:pt x="56873" y="1652165"/>
                </a:lnTo>
                <a:cubicBezTo>
                  <a:pt x="138421" y="1666962"/>
                  <a:pt x="176933" y="1609552"/>
                  <a:pt x="237760" y="1613266"/>
                </a:cubicBezTo>
                <a:cubicBezTo>
                  <a:pt x="245499" y="1631244"/>
                  <a:pt x="339015" y="1681939"/>
                  <a:pt x="350371" y="1658516"/>
                </a:cubicBezTo>
                <a:cubicBezTo>
                  <a:pt x="437539" y="1631106"/>
                  <a:pt x="485589" y="1658139"/>
                  <a:pt x="561746" y="1587448"/>
                </a:cubicBezTo>
                <a:cubicBezTo>
                  <a:pt x="619380" y="1484862"/>
                  <a:pt x="680137" y="1532636"/>
                  <a:pt x="762516" y="1469595"/>
                </a:cubicBezTo>
                <a:cubicBezTo>
                  <a:pt x="819258" y="1497323"/>
                  <a:pt x="907948" y="1453844"/>
                  <a:pt x="950614" y="1462036"/>
                </a:cubicBezTo>
                <a:cubicBezTo>
                  <a:pt x="969977" y="1471273"/>
                  <a:pt x="1022128" y="1422352"/>
                  <a:pt x="1046332" y="1450237"/>
                </a:cubicBezTo>
                <a:cubicBezTo>
                  <a:pt x="1046046" y="1428462"/>
                  <a:pt x="1055864" y="1441533"/>
                  <a:pt x="1065760" y="1450791"/>
                </a:cubicBezTo>
                <a:cubicBezTo>
                  <a:pt x="1075394" y="1440436"/>
                  <a:pt x="1090406" y="1409600"/>
                  <a:pt x="1101639" y="1407692"/>
                </a:cubicBezTo>
                <a:cubicBezTo>
                  <a:pt x="1128151" y="1453051"/>
                  <a:pt x="1124145" y="1378589"/>
                  <a:pt x="1154039" y="1403064"/>
                </a:cubicBezTo>
                <a:cubicBezTo>
                  <a:pt x="1164735" y="1385944"/>
                  <a:pt x="1213461" y="1318873"/>
                  <a:pt x="1243680" y="1343266"/>
                </a:cubicBezTo>
                <a:cubicBezTo>
                  <a:pt x="1304773" y="1305953"/>
                  <a:pt x="1349963" y="1298972"/>
                  <a:pt x="1417000" y="1306027"/>
                </a:cubicBezTo>
                <a:cubicBezTo>
                  <a:pt x="1423594" y="1274587"/>
                  <a:pt x="1503092" y="1311079"/>
                  <a:pt x="1484166" y="1257501"/>
                </a:cubicBezTo>
                <a:cubicBezTo>
                  <a:pt x="1506399" y="1258256"/>
                  <a:pt x="1528963" y="1248985"/>
                  <a:pt x="1577113" y="1252532"/>
                </a:cubicBezTo>
                <a:cubicBezTo>
                  <a:pt x="1613425" y="1253345"/>
                  <a:pt x="1623483" y="1254416"/>
                  <a:pt x="1688423" y="1249660"/>
                </a:cubicBezTo>
                <a:cubicBezTo>
                  <a:pt x="1744580" y="1196070"/>
                  <a:pt x="1815375" y="1222946"/>
                  <a:pt x="1885072" y="1202797"/>
                </a:cubicBezTo>
                <a:cubicBezTo>
                  <a:pt x="1937322" y="1229871"/>
                  <a:pt x="2060716" y="1227536"/>
                  <a:pt x="2042958" y="1249037"/>
                </a:cubicBezTo>
                <a:cubicBezTo>
                  <a:pt x="2103756" y="1226368"/>
                  <a:pt x="2144516" y="1266364"/>
                  <a:pt x="2180944" y="1221372"/>
                </a:cubicBezTo>
                <a:cubicBezTo>
                  <a:pt x="2206928" y="1223355"/>
                  <a:pt x="2221935" y="1240548"/>
                  <a:pt x="2284450" y="1228188"/>
                </a:cubicBezTo>
                <a:cubicBezTo>
                  <a:pt x="2315930" y="1226484"/>
                  <a:pt x="2360773" y="1191033"/>
                  <a:pt x="2450120" y="1198464"/>
                </a:cubicBezTo>
                <a:cubicBezTo>
                  <a:pt x="2509465" y="1189839"/>
                  <a:pt x="2559593" y="1152597"/>
                  <a:pt x="2612469" y="1134510"/>
                </a:cubicBezTo>
                <a:cubicBezTo>
                  <a:pt x="2643397" y="1113590"/>
                  <a:pt x="2662495" y="1066748"/>
                  <a:pt x="2711275" y="1068983"/>
                </a:cubicBezTo>
                <a:cubicBezTo>
                  <a:pt x="2756190" y="1092226"/>
                  <a:pt x="2808776" y="1020935"/>
                  <a:pt x="2864753" y="1052603"/>
                </a:cubicBezTo>
                <a:cubicBezTo>
                  <a:pt x="2884944" y="1059646"/>
                  <a:pt x="2945004" y="1053281"/>
                  <a:pt x="2954875" y="1034925"/>
                </a:cubicBezTo>
                <a:cubicBezTo>
                  <a:pt x="2967090" y="1030063"/>
                  <a:pt x="2982259" y="1034933"/>
                  <a:pt x="2986432" y="1015835"/>
                </a:cubicBezTo>
                <a:cubicBezTo>
                  <a:pt x="2994054" y="992624"/>
                  <a:pt x="3040838" y="1023343"/>
                  <a:pt x="3032300" y="997495"/>
                </a:cubicBezTo>
                <a:cubicBezTo>
                  <a:pt x="3065445" y="1018448"/>
                  <a:pt x="3086062" y="969419"/>
                  <a:pt x="3111177" y="955551"/>
                </a:cubicBezTo>
                <a:cubicBezTo>
                  <a:pt x="3137705" y="976896"/>
                  <a:pt x="3164240" y="926747"/>
                  <a:pt x="3220756" y="915853"/>
                </a:cubicBezTo>
                <a:cubicBezTo>
                  <a:pt x="3250045" y="940660"/>
                  <a:pt x="3258780" y="908145"/>
                  <a:pt x="3311995" y="939781"/>
                </a:cubicBezTo>
                <a:cubicBezTo>
                  <a:pt x="3313248" y="935941"/>
                  <a:pt x="3315024" y="932319"/>
                  <a:pt x="3317268" y="929024"/>
                </a:cubicBezTo>
                <a:cubicBezTo>
                  <a:pt x="3330309" y="909884"/>
                  <a:pt x="3356007" y="905739"/>
                  <a:pt x="3374665" y="919767"/>
                </a:cubicBezTo>
                <a:cubicBezTo>
                  <a:pt x="3457724" y="960543"/>
                  <a:pt x="3524312" y="949297"/>
                  <a:pt x="3589177" y="951119"/>
                </a:cubicBezTo>
                <a:cubicBezTo>
                  <a:pt x="3661456" y="947474"/>
                  <a:pt x="3602890" y="895151"/>
                  <a:pt x="3700970" y="931267"/>
                </a:cubicBezTo>
                <a:cubicBezTo>
                  <a:pt x="3706535" y="909475"/>
                  <a:pt x="3717597" y="906887"/>
                  <a:pt x="3738479" y="913937"/>
                </a:cubicBezTo>
                <a:cubicBezTo>
                  <a:pt x="3773302" y="910640"/>
                  <a:pt x="3760540" y="859671"/>
                  <a:pt x="3801460" y="885540"/>
                </a:cubicBezTo>
                <a:cubicBezTo>
                  <a:pt x="3789784" y="858853"/>
                  <a:pt x="3864779" y="865362"/>
                  <a:pt x="3843193" y="838989"/>
                </a:cubicBezTo>
                <a:cubicBezTo>
                  <a:pt x="3860710" y="810594"/>
                  <a:pt x="3879968" y="850367"/>
                  <a:pt x="3897970" y="825281"/>
                </a:cubicBezTo>
                <a:cubicBezTo>
                  <a:pt x="3922127" y="816529"/>
                  <a:pt x="3889345" y="856867"/>
                  <a:pt x="3917600" y="854851"/>
                </a:cubicBezTo>
                <a:cubicBezTo>
                  <a:pt x="3950874" y="847426"/>
                  <a:pt x="3960788" y="898024"/>
                  <a:pt x="3973954" y="829557"/>
                </a:cubicBezTo>
                <a:cubicBezTo>
                  <a:pt x="4012343" y="839808"/>
                  <a:pt x="4013426" y="809749"/>
                  <a:pt x="4058683" y="787592"/>
                </a:cubicBezTo>
                <a:cubicBezTo>
                  <a:pt x="4082069" y="800516"/>
                  <a:pt x="4096659" y="790003"/>
                  <a:pt x="4109334" y="771848"/>
                </a:cubicBezTo>
                <a:cubicBezTo>
                  <a:pt x="4157035" y="768396"/>
                  <a:pt x="4195004" y="737772"/>
                  <a:pt x="4245750" y="719656"/>
                </a:cubicBezTo>
                <a:cubicBezTo>
                  <a:pt x="4306390" y="728674"/>
                  <a:pt x="4326640" y="679556"/>
                  <a:pt x="4380909" y="660379"/>
                </a:cubicBezTo>
                <a:cubicBezTo>
                  <a:pt x="4436896" y="688389"/>
                  <a:pt x="4413357" y="615216"/>
                  <a:pt x="4438502" y="592129"/>
                </a:cubicBezTo>
                <a:lnTo>
                  <a:pt x="4446215" y="588643"/>
                </a:lnTo>
                <a:lnTo>
                  <a:pt x="4468284" y="589215"/>
                </a:lnTo>
                <a:lnTo>
                  <a:pt x="4476748" y="591094"/>
                </a:lnTo>
                <a:cubicBezTo>
                  <a:pt x="4482518" y="591769"/>
                  <a:pt x="4486273" y="591422"/>
                  <a:pt x="4488782" y="590302"/>
                </a:cubicBezTo>
                <a:lnTo>
                  <a:pt x="4489026" y="589753"/>
                </a:lnTo>
                <a:lnTo>
                  <a:pt x="4500402" y="590048"/>
                </a:lnTo>
                <a:cubicBezTo>
                  <a:pt x="4519719" y="591758"/>
                  <a:pt x="4538627" y="594571"/>
                  <a:pt x="4556726" y="598187"/>
                </a:cubicBezTo>
                <a:cubicBezTo>
                  <a:pt x="4568656" y="567622"/>
                  <a:pt x="4637284" y="598605"/>
                  <a:pt x="4624565" y="543167"/>
                </a:cubicBezTo>
                <a:cubicBezTo>
                  <a:pt x="4648813" y="546388"/>
                  <a:pt x="4665509" y="568701"/>
                  <a:pt x="4653836" y="532544"/>
                </a:cubicBezTo>
                <a:cubicBezTo>
                  <a:pt x="4661710" y="532554"/>
                  <a:pt x="4666220" y="529138"/>
                  <a:pt x="4669186" y="524041"/>
                </a:cubicBezTo>
                <a:lnTo>
                  <a:pt x="4669958" y="521685"/>
                </a:lnTo>
                <a:lnTo>
                  <a:pt x="4723979" y="529754"/>
                </a:lnTo>
                <a:lnTo>
                  <a:pt x="4730727" y="526563"/>
                </a:lnTo>
                <a:lnTo>
                  <a:pt x="4766483" y="537277"/>
                </a:lnTo>
                <a:lnTo>
                  <a:pt x="4784666" y="539903"/>
                </a:lnTo>
                <a:lnTo>
                  <a:pt x="4790401" y="546646"/>
                </a:lnTo>
                <a:cubicBezTo>
                  <a:pt x="4796266" y="550594"/>
                  <a:pt x="4804240" y="551962"/>
                  <a:pt x="4816937" y="547476"/>
                </a:cubicBezTo>
                <a:lnTo>
                  <a:pt x="4819758" y="545308"/>
                </a:lnTo>
                <a:lnTo>
                  <a:pt x="4842484" y="554412"/>
                </a:lnTo>
                <a:cubicBezTo>
                  <a:pt x="4849946" y="558807"/>
                  <a:pt x="4856745" y="564565"/>
                  <a:pt x="4862546" y="572217"/>
                </a:cubicBezTo>
                <a:cubicBezTo>
                  <a:pt x="4932095" y="525104"/>
                  <a:pt x="5005637" y="559721"/>
                  <a:pt x="5085017" y="547403"/>
                </a:cubicBezTo>
                <a:cubicBezTo>
                  <a:pt x="5113030" y="479064"/>
                  <a:pt x="5259580" y="551540"/>
                  <a:pt x="5285888" y="614495"/>
                </a:cubicBezTo>
                <a:cubicBezTo>
                  <a:pt x="5278983" y="539472"/>
                  <a:pt x="5473380" y="689570"/>
                  <a:pt x="5406407" y="598751"/>
                </a:cubicBezTo>
                <a:cubicBezTo>
                  <a:pt x="5434581" y="603611"/>
                  <a:pt x="5460066" y="572630"/>
                  <a:pt x="5442182" y="549757"/>
                </a:cubicBezTo>
                <a:cubicBezTo>
                  <a:pt x="5530881" y="595583"/>
                  <a:pt x="5649193" y="537236"/>
                  <a:pt x="5745975" y="554555"/>
                </a:cubicBezTo>
                <a:cubicBezTo>
                  <a:pt x="5791869" y="495328"/>
                  <a:pt x="5769140" y="548909"/>
                  <a:pt x="5821505" y="535119"/>
                </a:cubicBezTo>
                <a:cubicBezTo>
                  <a:pt x="5812059" y="587611"/>
                  <a:pt x="5883460" y="502163"/>
                  <a:pt x="5892210" y="560202"/>
                </a:cubicBezTo>
                <a:cubicBezTo>
                  <a:pt x="5901463" y="555855"/>
                  <a:pt x="5910150" y="549812"/>
                  <a:pt x="5918804" y="543313"/>
                </a:cubicBezTo>
                <a:lnTo>
                  <a:pt x="5923343" y="539938"/>
                </a:lnTo>
                <a:lnTo>
                  <a:pt x="5942519" y="536503"/>
                </a:lnTo>
                <a:lnTo>
                  <a:pt x="5946666" y="522944"/>
                </a:lnTo>
                <a:lnTo>
                  <a:pt x="5974624" y="508752"/>
                </a:lnTo>
                <a:cubicBezTo>
                  <a:pt x="5985289" y="505382"/>
                  <a:pt x="5996994" y="504033"/>
                  <a:pt x="6010271" y="505944"/>
                </a:cubicBezTo>
                <a:cubicBezTo>
                  <a:pt x="6056003" y="534069"/>
                  <a:pt x="6124288" y="468939"/>
                  <a:pt x="6180882" y="506681"/>
                </a:cubicBezTo>
                <a:cubicBezTo>
                  <a:pt x="6201949" y="515935"/>
                  <a:pt x="6268706" y="516268"/>
                  <a:pt x="6282268" y="499091"/>
                </a:cubicBezTo>
                <a:cubicBezTo>
                  <a:pt x="6296380" y="495607"/>
                  <a:pt x="6312270" y="502139"/>
                  <a:pt x="6319700" y="483591"/>
                </a:cubicBezTo>
                <a:cubicBezTo>
                  <a:pt x="6331525" y="461331"/>
                  <a:pt x="6378187" y="497107"/>
                  <a:pt x="6372701" y="470428"/>
                </a:cubicBezTo>
                <a:cubicBezTo>
                  <a:pt x="6405882" y="494967"/>
                  <a:pt x="6435806" y="448450"/>
                  <a:pt x="6465400" y="437432"/>
                </a:cubicBezTo>
                <a:cubicBezTo>
                  <a:pt x="6491270" y="461627"/>
                  <a:pt x="6527850" y="414652"/>
                  <a:pt x="6591402" y="410083"/>
                </a:cubicBezTo>
                <a:cubicBezTo>
                  <a:pt x="6619780" y="438030"/>
                  <a:pt x="6634216" y="406631"/>
                  <a:pt x="6687786" y="444034"/>
                </a:cubicBezTo>
                <a:cubicBezTo>
                  <a:pt x="6689733" y="440352"/>
                  <a:pt x="6692221" y="436943"/>
                  <a:pt x="6695174" y="433912"/>
                </a:cubicBezTo>
                <a:cubicBezTo>
                  <a:pt x="6712327" y="416306"/>
                  <a:pt x="6741103" y="415033"/>
                  <a:pt x="6759445" y="431070"/>
                </a:cubicBezTo>
                <a:cubicBezTo>
                  <a:pt x="6844346" y="480887"/>
                  <a:pt x="6918986" y="477086"/>
                  <a:pt x="6989783" y="486103"/>
                </a:cubicBezTo>
                <a:cubicBezTo>
                  <a:pt x="7069521" y="490501"/>
                  <a:pt x="7013184" y="431910"/>
                  <a:pt x="7115240" y="478756"/>
                </a:cubicBezTo>
                <a:cubicBezTo>
                  <a:pt x="7124598" y="457679"/>
                  <a:pt x="7137107" y="456331"/>
                  <a:pt x="7158931" y="465669"/>
                </a:cubicBezTo>
                <a:cubicBezTo>
                  <a:pt x="7197578" y="466253"/>
                  <a:pt x="7191223" y="414098"/>
                  <a:pt x="7232185" y="444394"/>
                </a:cubicBezTo>
                <a:cubicBezTo>
                  <a:pt x="7223387" y="416531"/>
                  <a:pt x="7304580" y="431339"/>
                  <a:pt x="7284877" y="402687"/>
                </a:cubicBezTo>
                <a:cubicBezTo>
                  <a:pt x="7308318" y="376366"/>
                  <a:pt x="7323467" y="418098"/>
                  <a:pt x="7346945" y="395124"/>
                </a:cubicBezTo>
                <a:cubicBezTo>
                  <a:pt x="7374722" y="389094"/>
                  <a:pt x="7332767" y="425610"/>
                  <a:pt x="7364027" y="426741"/>
                </a:cubicBezTo>
                <a:cubicBezTo>
                  <a:pt x="7401595" y="423045"/>
                  <a:pt x="7404885" y="474515"/>
                  <a:pt x="7429557" y="407818"/>
                </a:cubicBezTo>
                <a:cubicBezTo>
                  <a:pt x="7470083" y="422287"/>
                  <a:pt x="7475770" y="392484"/>
                  <a:pt x="7528670" y="375453"/>
                </a:cubicBezTo>
                <a:cubicBezTo>
                  <a:pt x="7552357" y="390916"/>
                  <a:pt x="7569917" y="382071"/>
                  <a:pt x="7586523" y="365405"/>
                </a:cubicBezTo>
                <a:cubicBezTo>
                  <a:pt x="7639303" y="367265"/>
                  <a:pt x="7685486" y="340996"/>
                  <a:pt x="7743797" y="328598"/>
                </a:cubicBezTo>
                <a:cubicBezTo>
                  <a:pt x="7808888" y="344309"/>
                  <a:pt x="7838426" y="297661"/>
                  <a:pt x="7900757" y="284597"/>
                </a:cubicBezTo>
                <a:cubicBezTo>
                  <a:pt x="7966071" y="323570"/>
                  <a:pt x="7937357" y="219445"/>
                  <a:pt x="7990513" y="218262"/>
                </a:cubicBezTo>
                <a:cubicBezTo>
                  <a:pt x="8079524" y="251348"/>
                  <a:pt x="7985886" y="183363"/>
                  <a:pt x="8119883" y="186443"/>
                </a:cubicBezTo>
                <a:cubicBezTo>
                  <a:pt x="8127890" y="192526"/>
                  <a:pt x="8143473" y="184275"/>
                  <a:pt x="8141063" y="175217"/>
                </a:cubicBezTo>
                <a:cubicBezTo>
                  <a:pt x="8149708" y="177340"/>
                  <a:pt x="8171214" y="193246"/>
                  <a:pt x="8172005" y="178328"/>
                </a:cubicBezTo>
                <a:cubicBezTo>
                  <a:pt x="8214152" y="172893"/>
                  <a:pt x="8256922" y="177828"/>
                  <a:pt x="8296189" y="192661"/>
                </a:cubicBezTo>
                <a:cubicBezTo>
                  <a:pt x="8375542" y="160233"/>
                  <a:pt x="8337054" y="232848"/>
                  <a:pt x="8395386" y="220624"/>
                </a:cubicBezTo>
                <a:cubicBezTo>
                  <a:pt x="8440173" y="187468"/>
                  <a:pt x="8459828" y="209596"/>
                  <a:pt x="8512799" y="185499"/>
                </a:cubicBezTo>
                <a:cubicBezTo>
                  <a:pt x="8535929" y="231553"/>
                  <a:pt x="8563814" y="175931"/>
                  <a:pt x="8586463" y="187463"/>
                </a:cubicBezTo>
                <a:cubicBezTo>
                  <a:pt x="8615090" y="128753"/>
                  <a:pt x="8674845" y="230682"/>
                  <a:pt x="8710287" y="226363"/>
                </a:cubicBezTo>
                <a:cubicBezTo>
                  <a:pt x="8769113" y="210550"/>
                  <a:pt x="8828097" y="147082"/>
                  <a:pt x="8866439" y="198692"/>
                </a:cubicBezTo>
                <a:cubicBezTo>
                  <a:pt x="8868460" y="175509"/>
                  <a:pt x="8859731" y="145169"/>
                  <a:pt x="8894276" y="145723"/>
                </a:cubicBezTo>
                <a:cubicBezTo>
                  <a:pt x="8906672" y="132744"/>
                  <a:pt x="8905374" y="97617"/>
                  <a:pt x="8935035" y="111646"/>
                </a:cubicBezTo>
                <a:cubicBezTo>
                  <a:pt x="8904037" y="146298"/>
                  <a:pt x="8961352" y="144078"/>
                  <a:pt x="8960043" y="180759"/>
                </a:cubicBezTo>
                <a:cubicBezTo>
                  <a:pt x="9005076" y="198561"/>
                  <a:pt x="9099125" y="156755"/>
                  <a:pt x="9101127" y="222142"/>
                </a:cubicBezTo>
                <a:cubicBezTo>
                  <a:pt x="9117908" y="258914"/>
                  <a:pt x="9165860" y="193613"/>
                  <a:pt x="9170880" y="234816"/>
                </a:cubicBezTo>
                <a:cubicBezTo>
                  <a:pt x="9191715" y="205459"/>
                  <a:pt x="9239106" y="244146"/>
                  <a:pt x="9278094" y="238336"/>
                </a:cubicBezTo>
                <a:cubicBezTo>
                  <a:pt x="9287704" y="256044"/>
                  <a:pt x="9296597" y="254078"/>
                  <a:pt x="9310998" y="242266"/>
                </a:cubicBezTo>
                <a:cubicBezTo>
                  <a:pt x="9435340" y="218118"/>
                  <a:pt x="9634992" y="402156"/>
                  <a:pt x="9641111" y="313195"/>
                </a:cubicBezTo>
                <a:cubicBezTo>
                  <a:pt x="9670442" y="307681"/>
                  <a:pt x="9749295" y="213034"/>
                  <a:pt x="9823383" y="218474"/>
                </a:cubicBezTo>
                <a:cubicBezTo>
                  <a:pt x="9860589" y="257695"/>
                  <a:pt x="9997242" y="187763"/>
                  <a:pt x="10032591" y="185749"/>
                </a:cubicBezTo>
                <a:cubicBezTo>
                  <a:pt x="10044653" y="212861"/>
                  <a:pt x="10097174" y="178940"/>
                  <a:pt x="10100322" y="221604"/>
                </a:cubicBezTo>
                <a:cubicBezTo>
                  <a:pt x="10110886" y="237959"/>
                  <a:pt x="10127839" y="234836"/>
                  <a:pt x="10132642" y="217666"/>
                </a:cubicBezTo>
                <a:cubicBezTo>
                  <a:pt x="10153709" y="217746"/>
                  <a:pt x="10170328" y="236362"/>
                  <a:pt x="10185365" y="206832"/>
                </a:cubicBezTo>
                <a:cubicBezTo>
                  <a:pt x="10214146" y="205971"/>
                  <a:pt x="10254592" y="262617"/>
                  <a:pt x="10268953" y="218347"/>
                </a:cubicBezTo>
                <a:cubicBezTo>
                  <a:pt x="10305142" y="276747"/>
                  <a:pt x="10415702" y="220112"/>
                  <a:pt x="10473949" y="220954"/>
                </a:cubicBezTo>
                <a:cubicBezTo>
                  <a:pt x="10586161" y="235829"/>
                  <a:pt x="10659175" y="223561"/>
                  <a:pt x="10717313" y="253344"/>
                </a:cubicBezTo>
                <a:cubicBezTo>
                  <a:pt x="10807563" y="201769"/>
                  <a:pt x="10894251" y="226492"/>
                  <a:pt x="10972110" y="217006"/>
                </a:cubicBezTo>
                <a:cubicBezTo>
                  <a:pt x="11010257" y="224179"/>
                  <a:pt x="11021728" y="177614"/>
                  <a:pt x="11060121" y="208222"/>
                </a:cubicBezTo>
                <a:cubicBezTo>
                  <a:pt x="11077800" y="162137"/>
                  <a:pt x="11186826" y="219263"/>
                  <a:pt x="11144990" y="143556"/>
                </a:cubicBezTo>
                <a:cubicBezTo>
                  <a:pt x="11197019" y="148660"/>
                  <a:pt x="11247321" y="135324"/>
                  <a:pt x="11293359" y="124935"/>
                </a:cubicBezTo>
                <a:cubicBezTo>
                  <a:pt x="11315861" y="107725"/>
                  <a:pt x="11364687" y="97012"/>
                  <a:pt x="11364511" y="66512"/>
                </a:cubicBezTo>
                <a:cubicBezTo>
                  <a:pt x="11417487" y="108223"/>
                  <a:pt x="11482729" y="24231"/>
                  <a:pt x="11537979" y="81544"/>
                </a:cubicBezTo>
                <a:cubicBezTo>
                  <a:pt x="11546299" y="61123"/>
                  <a:pt x="11557784" y="68192"/>
                  <a:pt x="11576401" y="68039"/>
                </a:cubicBezTo>
                <a:cubicBezTo>
                  <a:pt x="11582963" y="33190"/>
                  <a:pt x="11614943" y="63169"/>
                  <a:pt x="11627402" y="41537"/>
                </a:cubicBezTo>
                <a:cubicBezTo>
                  <a:pt x="11683565" y="51278"/>
                  <a:pt x="11758185" y="24367"/>
                  <a:pt x="11800703" y="18480"/>
                </a:cubicBezTo>
                <a:cubicBezTo>
                  <a:pt x="11843221" y="12595"/>
                  <a:pt x="11887749" y="35019"/>
                  <a:pt x="11920297" y="33373"/>
                </a:cubicBezTo>
                <a:cubicBezTo>
                  <a:pt x="11981109" y="-22731"/>
                  <a:pt x="12001050" y="20006"/>
                  <a:pt x="12034335" y="19478"/>
                </a:cubicBezTo>
                <a:cubicBezTo>
                  <a:pt x="12046814" y="7195"/>
                  <a:pt x="12086097" y="12995"/>
                  <a:pt x="12121786" y="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534E94-0D8C-45E0-A1FD-41FD2C2997D8}"/>
              </a:ext>
            </a:extLst>
          </p:cNvPr>
          <p:cNvSpPr>
            <a:spLocks noGrp="1"/>
          </p:cNvSpPr>
          <p:nvPr>
            <p:ph type="title"/>
          </p:nvPr>
        </p:nvSpPr>
        <p:spPr>
          <a:xfrm>
            <a:off x="1184744" y="620203"/>
            <a:ext cx="9859618" cy="894698"/>
          </a:xfrm>
        </p:spPr>
        <p:txBody>
          <a:bodyPr vert="horz" lIns="91440" tIns="45720" rIns="91440" bIns="45720" rtlCol="0" anchor="b">
            <a:normAutofit/>
          </a:bodyPr>
          <a:lstStyle/>
          <a:p>
            <a:pPr algn="ctr"/>
            <a:r>
              <a:rPr lang="en-US" sz="2800"/>
              <a:t>What do I value</a:t>
            </a:r>
          </a:p>
        </p:txBody>
      </p:sp>
      <p:sp>
        <p:nvSpPr>
          <p:cNvPr id="4" name="Text Placeholder 3">
            <a:extLst>
              <a:ext uri="{FF2B5EF4-FFF2-40B4-BE49-F238E27FC236}">
                <a16:creationId xmlns:a16="http://schemas.microsoft.com/office/drawing/2014/main" id="{FFD24019-86F7-49E7-B8FD-312A2ACADCED}"/>
              </a:ext>
            </a:extLst>
          </p:cNvPr>
          <p:cNvSpPr>
            <a:spLocks noGrp="1"/>
          </p:cNvSpPr>
          <p:nvPr>
            <p:ph type="body" sz="half" idx="2"/>
          </p:nvPr>
        </p:nvSpPr>
        <p:spPr>
          <a:xfrm>
            <a:off x="2198774" y="5629701"/>
            <a:ext cx="7831559" cy="656799"/>
          </a:xfrm>
        </p:spPr>
        <p:txBody>
          <a:bodyPr vert="horz" lIns="91440" tIns="45720" rIns="91440" bIns="45720" rtlCol="0">
            <a:normAutofit/>
          </a:bodyPr>
          <a:lstStyle/>
          <a:p>
            <a:pPr algn="ctr">
              <a:lnSpc>
                <a:spcPct val="90000"/>
              </a:lnSpc>
            </a:pPr>
            <a:r>
              <a:rPr lang="en-US" sz="2000" spc="160"/>
              <a:t>I value a lot of things but the mains ones will be presented later on in the presentation.</a:t>
            </a:r>
          </a:p>
        </p:txBody>
      </p:sp>
      <p:sp>
        <p:nvSpPr>
          <p:cNvPr id="3085" name="Freeform: Shape 78">
            <a:extLst>
              <a:ext uri="{FF2B5EF4-FFF2-40B4-BE49-F238E27FC236}">
                <a16:creationId xmlns:a16="http://schemas.microsoft.com/office/drawing/2014/main" id="{3389D0BC-BA1D-4360-88F9-D9ECCBDAB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97992" y="1914157"/>
            <a:ext cx="6991068" cy="344709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What do you value? | What do you really want? - YouTube">
            <a:extLst>
              <a:ext uri="{FF2B5EF4-FFF2-40B4-BE49-F238E27FC236}">
                <a16:creationId xmlns:a16="http://schemas.microsoft.com/office/drawing/2014/main" id="{F45571D1-48DD-48D3-B1FE-8FEB1533F6A7}"/>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t="6426" r="3" b="10238"/>
          <a:stretch/>
        </p:blipFill>
        <p:spPr bwMode="auto">
          <a:xfrm>
            <a:off x="2761192" y="2075024"/>
            <a:ext cx="6667002" cy="3125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746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4" name="Picture 134">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4109" name="Ink 136">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p:pic>
            <p:nvPicPr>
              <p:cNvPr id="4109" name="Ink 136">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4112" name="Rectangle 13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3" name="Rectangle 140">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FFFFE9-3A50-4522-B89B-7C05F4665582}"/>
              </a:ext>
            </a:extLst>
          </p:cNvPr>
          <p:cNvSpPr>
            <a:spLocks noGrp="1"/>
          </p:cNvSpPr>
          <p:nvPr>
            <p:ph type="title"/>
          </p:nvPr>
        </p:nvSpPr>
        <p:spPr>
          <a:xfrm>
            <a:off x="1050879" y="609601"/>
            <a:ext cx="4476464" cy="1216024"/>
          </a:xfrm>
        </p:spPr>
        <p:txBody>
          <a:bodyPr vert="horz" lIns="91440" tIns="45720" rIns="91440" bIns="45720" rtlCol="0" anchor="ctr">
            <a:normAutofit/>
          </a:bodyPr>
          <a:lstStyle/>
          <a:p>
            <a:r>
              <a:rPr lang="en-US" sz="2800"/>
              <a:t>Who can I trust</a:t>
            </a:r>
          </a:p>
        </p:txBody>
      </p:sp>
      <p:sp>
        <p:nvSpPr>
          <p:cNvPr id="4" name="Text Placeholder 3">
            <a:extLst>
              <a:ext uri="{FF2B5EF4-FFF2-40B4-BE49-F238E27FC236}">
                <a16:creationId xmlns:a16="http://schemas.microsoft.com/office/drawing/2014/main" id="{B490EA0E-F5DC-4CC4-8CCF-E5FC3BA3766A}"/>
              </a:ext>
            </a:extLst>
          </p:cNvPr>
          <p:cNvSpPr>
            <a:spLocks noGrp="1"/>
          </p:cNvSpPr>
          <p:nvPr>
            <p:ph type="body" sz="half" idx="2"/>
          </p:nvPr>
        </p:nvSpPr>
        <p:spPr>
          <a:xfrm>
            <a:off x="1050879" y="2163685"/>
            <a:ext cx="3875963" cy="4107020"/>
          </a:xfrm>
        </p:spPr>
        <p:txBody>
          <a:bodyPr vert="horz" lIns="91440" tIns="45720" rIns="91440" bIns="45720" rtlCol="0">
            <a:normAutofit/>
          </a:bodyPr>
          <a:lstStyle/>
          <a:p>
            <a:r>
              <a:rPr lang="en-US" dirty="0"/>
              <a:t>I trust my friends and family because they have been with me all the way though my life and I can trust them but sometimes when they are acting weird, I don’t trust them as much as I would normally do.</a:t>
            </a:r>
          </a:p>
        </p:txBody>
      </p:sp>
      <p:pic>
        <p:nvPicPr>
          <p:cNvPr id="4098" name="Picture 2" descr="Who Can I Trust Quotes. QuotesGram">
            <a:extLst>
              <a:ext uri="{FF2B5EF4-FFF2-40B4-BE49-F238E27FC236}">
                <a16:creationId xmlns:a16="http://schemas.microsoft.com/office/drawing/2014/main" id="{3E9F48D2-A4B1-4CAD-BE4A-488AD5C52436}"/>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l="12237" r="12238" b="1"/>
          <a:stretch/>
        </p:blipFill>
        <p:spPr bwMode="auto">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248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5" name="Ink 14">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7" name="Rectangle 16">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5440670"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a:extLst>
              <a:ext uri="{FF2B5EF4-FFF2-40B4-BE49-F238E27FC236}">
                <a16:creationId xmlns:a16="http://schemas.microsoft.com/office/drawing/2014/main" id="{A388C241-F04B-4684-AC4D-7F0C8E4DA50C}"/>
              </a:ext>
            </a:extLst>
          </p:cNvPr>
          <p:cNvSpPr>
            <a:spLocks noGrp="1"/>
          </p:cNvSpPr>
          <p:nvPr>
            <p:ph type="title"/>
          </p:nvPr>
        </p:nvSpPr>
        <p:spPr>
          <a:xfrm>
            <a:off x="773408" y="992094"/>
            <a:ext cx="3760499" cy="2795160"/>
          </a:xfrm>
        </p:spPr>
        <p:txBody>
          <a:bodyPr vert="horz" lIns="91440" tIns="45720" rIns="91440" bIns="45720" rtlCol="0" anchor="b">
            <a:normAutofit/>
          </a:bodyPr>
          <a:lstStyle/>
          <a:p>
            <a:pPr algn="ctr"/>
            <a:r>
              <a:rPr lang="en-US"/>
              <a:t>MY house values</a:t>
            </a:r>
          </a:p>
        </p:txBody>
      </p:sp>
      <p:pic>
        <p:nvPicPr>
          <p:cNvPr id="8" name="Picture 7" descr="Diagram&#10;&#10;Description automatically generated with low confidence">
            <a:extLst>
              <a:ext uri="{FF2B5EF4-FFF2-40B4-BE49-F238E27FC236}">
                <a16:creationId xmlns:a16="http://schemas.microsoft.com/office/drawing/2014/main" id="{DC4EFE28-0258-4B49-A976-30EE50D2AD78}"/>
              </a:ext>
            </a:extLst>
          </p:cNvPr>
          <p:cNvPicPr>
            <a:picLocks noChangeAspect="1"/>
          </p:cNvPicPr>
          <p:nvPr/>
        </p:nvPicPr>
        <p:blipFill>
          <a:blip r:embed="rId5"/>
          <a:stretch>
            <a:fillRect/>
          </a:stretch>
        </p:blipFill>
        <p:spPr>
          <a:xfrm>
            <a:off x="5617029" y="830162"/>
            <a:ext cx="5857124" cy="5242125"/>
          </a:xfrm>
          <a:prstGeom prst="rect">
            <a:avLst/>
          </a:prstGeom>
        </p:spPr>
      </p:pic>
    </p:spTree>
    <p:extLst>
      <p:ext uri="{BB962C8B-B14F-4D97-AF65-F5344CB8AC3E}">
        <p14:creationId xmlns:p14="http://schemas.microsoft.com/office/powerpoint/2010/main" val="41872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26" name="Ink 25">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26" name="Ink 25">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28" name="Rectangle 27">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4A2B4A10-ABAC-4F2C-AAD3-3D932E359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500235" cy="5464636"/>
          </a:xfrm>
          <a:custGeom>
            <a:avLst/>
            <a:gdLst>
              <a:gd name="connsiteX0" fmla="*/ 0 w 6500235"/>
              <a:gd name="connsiteY0" fmla="*/ 0 h 5464636"/>
              <a:gd name="connsiteX1" fmla="*/ 6468182 w 6500235"/>
              <a:gd name="connsiteY1" fmla="*/ 0 h 5464636"/>
              <a:gd name="connsiteX2" fmla="*/ 6468122 w 6500235"/>
              <a:gd name="connsiteY2" fmla="*/ 2458 h 5464636"/>
              <a:gd name="connsiteX3" fmla="*/ 6473409 w 6500235"/>
              <a:gd name="connsiteY3" fmla="*/ 34346 h 5464636"/>
              <a:gd name="connsiteX4" fmla="*/ 6492498 w 6500235"/>
              <a:gd name="connsiteY4" fmla="*/ 123264 h 5464636"/>
              <a:gd name="connsiteX5" fmla="*/ 6453347 w 6500235"/>
              <a:gd name="connsiteY5" fmla="*/ 355483 h 5464636"/>
              <a:gd name="connsiteX6" fmla="*/ 6446278 w 6500235"/>
              <a:gd name="connsiteY6" fmla="*/ 407805 h 5464636"/>
              <a:gd name="connsiteX7" fmla="*/ 6479973 w 6500235"/>
              <a:gd name="connsiteY7" fmla="*/ 438480 h 5464636"/>
              <a:gd name="connsiteX8" fmla="*/ 6446200 w 6500235"/>
              <a:gd name="connsiteY8" fmla="*/ 483448 h 5464636"/>
              <a:gd name="connsiteX9" fmla="*/ 6455191 w 6500235"/>
              <a:gd name="connsiteY9" fmla="*/ 585156 h 5464636"/>
              <a:gd name="connsiteX10" fmla="*/ 6455578 w 6500235"/>
              <a:gd name="connsiteY10" fmla="*/ 723310 h 5464636"/>
              <a:gd name="connsiteX11" fmla="*/ 6330650 w 6500235"/>
              <a:gd name="connsiteY11" fmla="*/ 969274 h 5464636"/>
              <a:gd name="connsiteX12" fmla="*/ 6259783 w 6500235"/>
              <a:gd name="connsiteY12" fmla="*/ 1059188 h 5464636"/>
              <a:gd name="connsiteX13" fmla="*/ 6232390 w 6500235"/>
              <a:gd name="connsiteY13" fmla="*/ 1134371 h 5464636"/>
              <a:gd name="connsiteX14" fmla="*/ 6197819 w 6500235"/>
              <a:gd name="connsiteY14" fmla="*/ 1226187 h 5464636"/>
              <a:gd name="connsiteX15" fmla="*/ 6153633 w 6500235"/>
              <a:gd name="connsiteY15" fmla="*/ 1266676 h 5464636"/>
              <a:gd name="connsiteX16" fmla="*/ 6115253 w 6500235"/>
              <a:gd name="connsiteY16" fmla="*/ 1333803 h 5464636"/>
              <a:gd name="connsiteX17" fmla="*/ 6116094 w 6500235"/>
              <a:gd name="connsiteY17" fmla="*/ 1360252 h 5464636"/>
              <a:gd name="connsiteX18" fmla="*/ 6093817 w 6500235"/>
              <a:gd name="connsiteY18" fmla="*/ 1557246 h 5464636"/>
              <a:gd name="connsiteX19" fmla="*/ 6036619 w 6500235"/>
              <a:gd name="connsiteY19" fmla="*/ 1695300 h 5464636"/>
              <a:gd name="connsiteX20" fmla="*/ 6006327 w 6500235"/>
              <a:gd name="connsiteY20" fmla="*/ 1765313 h 5464636"/>
              <a:gd name="connsiteX21" fmla="*/ 5990294 w 6500235"/>
              <a:gd name="connsiteY21" fmla="*/ 1829516 h 5464636"/>
              <a:gd name="connsiteX22" fmla="*/ 5951522 w 6500235"/>
              <a:gd name="connsiteY22" fmla="*/ 1913734 h 5464636"/>
              <a:gd name="connsiteX23" fmla="*/ 5851829 w 6500235"/>
              <a:gd name="connsiteY23" fmla="*/ 2042661 h 5464636"/>
              <a:gd name="connsiteX24" fmla="*/ 5843359 w 6500235"/>
              <a:gd name="connsiteY24" fmla="*/ 2063211 h 5464636"/>
              <a:gd name="connsiteX25" fmla="*/ 5841612 w 6500235"/>
              <a:gd name="connsiteY25" fmla="*/ 2071738 h 5464636"/>
              <a:gd name="connsiteX26" fmla="*/ 5835993 w 6500235"/>
              <a:gd name="connsiteY26" fmla="*/ 2082516 h 5464636"/>
              <a:gd name="connsiteX27" fmla="*/ 5835396 w 6500235"/>
              <a:gd name="connsiteY27" fmla="*/ 2082526 h 5464636"/>
              <a:gd name="connsiteX28" fmla="*/ 5831029 w 6500235"/>
              <a:gd name="connsiteY28" fmla="*/ 2093117 h 5464636"/>
              <a:gd name="connsiteX29" fmla="*/ 5737995 w 6500235"/>
              <a:gd name="connsiteY29" fmla="*/ 2189215 h 5464636"/>
              <a:gd name="connsiteX30" fmla="*/ 5724175 w 6500235"/>
              <a:gd name="connsiteY30" fmla="*/ 2265929 h 5464636"/>
              <a:gd name="connsiteX31" fmla="*/ 5669829 w 6500235"/>
              <a:gd name="connsiteY31" fmla="*/ 2335401 h 5464636"/>
              <a:gd name="connsiteX32" fmla="*/ 5612139 w 6500235"/>
              <a:gd name="connsiteY32" fmla="*/ 2453657 h 5464636"/>
              <a:gd name="connsiteX33" fmla="*/ 5594475 w 6500235"/>
              <a:gd name="connsiteY33" fmla="*/ 2615311 h 5464636"/>
              <a:gd name="connsiteX34" fmla="*/ 5536384 w 6500235"/>
              <a:gd name="connsiteY34" fmla="*/ 2755975 h 5464636"/>
              <a:gd name="connsiteX35" fmla="*/ 5485137 w 6500235"/>
              <a:gd name="connsiteY35" fmla="*/ 2848281 h 5464636"/>
              <a:gd name="connsiteX36" fmla="*/ 5325962 w 6500235"/>
              <a:gd name="connsiteY36" fmla="*/ 3162656 h 5464636"/>
              <a:gd name="connsiteX37" fmla="*/ 5243182 w 6500235"/>
              <a:gd name="connsiteY37" fmla="*/ 3288494 h 5464636"/>
              <a:gd name="connsiteX38" fmla="*/ 5237100 w 6500235"/>
              <a:gd name="connsiteY38" fmla="*/ 3363382 h 5464636"/>
              <a:gd name="connsiteX39" fmla="*/ 5210973 w 6500235"/>
              <a:gd name="connsiteY39" fmla="*/ 3381298 h 5464636"/>
              <a:gd name="connsiteX40" fmla="*/ 5206067 w 6500235"/>
              <a:gd name="connsiteY40" fmla="*/ 3384167 h 5464636"/>
              <a:gd name="connsiteX41" fmla="*/ 5181176 w 6500235"/>
              <a:gd name="connsiteY41" fmla="*/ 3399028 h 5464636"/>
              <a:gd name="connsiteX42" fmla="*/ 5156932 w 6500235"/>
              <a:gd name="connsiteY42" fmla="*/ 3419249 h 5464636"/>
              <a:gd name="connsiteX43" fmla="*/ 5139869 w 6500235"/>
              <a:gd name="connsiteY43" fmla="*/ 3450988 h 5464636"/>
              <a:gd name="connsiteX44" fmla="*/ 5071047 w 6500235"/>
              <a:gd name="connsiteY44" fmla="*/ 3608412 h 5464636"/>
              <a:gd name="connsiteX45" fmla="*/ 5022875 w 6500235"/>
              <a:gd name="connsiteY45" fmla="*/ 3698834 h 5464636"/>
              <a:gd name="connsiteX46" fmla="*/ 4993591 w 6500235"/>
              <a:gd name="connsiteY46" fmla="*/ 3727277 h 5464636"/>
              <a:gd name="connsiteX47" fmla="*/ 4960082 w 6500235"/>
              <a:gd name="connsiteY47" fmla="*/ 3770964 h 5464636"/>
              <a:gd name="connsiteX48" fmla="*/ 4956970 w 6500235"/>
              <a:gd name="connsiteY48" fmla="*/ 3791475 h 5464636"/>
              <a:gd name="connsiteX49" fmla="*/ 4941856 w 6500235"/>
              <a:gd name="connsiteY49" fmla="*/ 3797112 h 5464636"/>
              <a:gd name="connsiteX50" fmla="*/ 4913940 w 6500235"/>
              <a:gd name="connsiteY50" fmla="*/ 3820812 h 5464636"/>
              <a:gd name="connsiteX51" fmla="*/ 4811357 w 6500235"/>
              <a:gd name="connsiteY51" fmla="*/ 3871429 h 5464636"/>
              <a:gd name="connsiteX52" fmla="*/ 4783124 w 6500235"/>
              <a:gd name="connsiteY52" fmla="*/ 3882491 h 5464636"/>
              <a:gd name="connsiteX53" fmla="*/ 4724385 w 6500235"/>
              <a:gd name="connsiteY53" fmla="*/ 3930800 h 5464636"/>
              <a:gd name="connsiteX54" fmla="*/ 4632498 w 6500235"/>
              <a:gd name="connsiteY54" fmla="*/ 4019308 h 5464636"/>
              <a:gd name="connsiteX55" fmla="*/ 4611775 w 6500235"/>
              <a:gd name="connsiteY55" fmla="*/ 4036221 h 5464636"/>
              <a:gd name="connsiteX56" fmla="*/ 4589341 w 6500235"/>
              <a:gd name="connsiteY56" fmla="*/ 4043087 h 5464636"/>
              <a:gd name="connsiteX57" fmla="*/ 4580109 w 6500235"/>
              <a:gd name="connsiteY57" fmla="*/ 4037991 h 5464636"/>
              <a:gd name="connsiteX58" fmla="*/ 4567969 w 6500235"/>
              <a:gd name="connsiteY58" fmla="*/ 4046064 h 5464636"/>
              <a:gd name="connsiteX59" fmla="*/ 4563776 w 6500235"/>
              <a:gd name="connsiteY59" fmla="*/ 4046606 h 5464636"/>
              <a:gd name="connsiteX60" fmla="*/ 4540688 w 6500235"/>
              <a:gd name="connsiteY60" fmla="*/ 4051329 h 5464636"/>
              <a:gd name="connsiteX61" fmla="*/ 4515381 w 6500235"/>
              <a:gd name="connsiteY61" fmla="*/ 4101230 h 5464636"/>
              <a:gd name="connsiteX62" fmla="*/ 4464519 w 6500235"/>
              <a:gd name="connsiteY62" fmla="*/ 4129866 h 5464636"/>
              <a:gd name="connsiteX63" fmla="*/ 4258103 w 6500235"/>
              <a:gd name="connsiteY63" fmla="*/ 4281657 h 5464636"/>
              <a:gd name="connsiteX64" fmla="*/ 4110759 w 6500235"/>
              <a:gd name="connsiteY64" fmla="*/ 4475040 h 5464636"/>
              <a:gd name="connsiteX65" fmla="*/ 3977659 w 6500235"/>
              <a:gd name="connsiteY65" fmla="*/ 4576699 h 5464636"/>
              <a:gd name="connsiteX66" fmla="*/ 3839447 w 6500235"/>
              <a:gd name="connsiteY66" fmla="*/ 4686247 h 5464636"/>
              <a:gd name="connsiteX67" fmla="*/ 3160580 w 6500235"/>
              <a:gd name="connsiteY67" fmla="*/ 4816349 h 5464636"/>
              <a:gd name="connsiteX68" fmla="*/ 2824675 w 6500235"/>
              <a:gd name="connsiteY68" fmla="*/ 4861066 h 5464636"/>
              <a:gd name="connsiteX69" fmla="*/ 2704403 w 6500235"/>
              <a:gd name="connsiteY69" fmla="*/ 4872014 h 5464636"/>
              <a:gd name="connsiteX70" fmla="*/ 2432833 w 6500235"/>
              <a:gd name="connsiteY70" fmla="*/ 5046782 h 5464636"/>
              <a:gd name="connsiteX71" fmla="*/ 1930437 w 6500235"/>
              <a:gd name="connsiteY71" fmla="*/ 5242775 h 5464636"/>
              <a:gd name="connsiteX72" fmla="*/ 1853671 w 6500235"/>
              <a:gd name="connsiteY72" fmla="*/ 5310774 h 5464636"/>
              <a:gd name="connsiteX73" fmla="*/ 1813576 w 6500235"/>
              <a:gd name="connsiteY73" fmla="*/ 5366218 h 5464636"/>
              <a:gd name="connsiteX74" fmla="*/ 1777372 w 6500235"/>
              <a:gd name="connsiteY74" fmla="*/ 5364302 h 5464636"/>
              <a:gd name="connsiteX75" fmla="*/ 1733954 w 6500235"/>
              <a:gd name="connsiteY75" fmla="*/ 5365192 h 5464636"/>
              <a:gd name="connsiteX76" fmla="*/ 1672327 w 6500235"/>
              <a:gd name="connsiteY76" fmla="*/ 5408173 h 5464636"/>
              <a:gd name="connsiteX77" fmla="*/ 1641878 w 6500235"/>
              <a:gd name="connsiteY77" fmla="*/ 5399428 h 5464636"/>
              <a:gd name="connsiteX78" fmla="*/ 1636543 w 6500235"/>
              <a:gd name="connsiteY78" fmla="*/ 5397470 h 5464636"/>
              <a:gd name="connsiteX79" fmla="*/ 1609237 w 6500235"/>
              <a:gd name="connsiteY79" fmla="*/ 5387733 h 5464636"/>
              <a:gd name="connsiteX80" fmla="*/ 1578208 w 6500235"/>
              <a:gd name="connsiteY80" fmla="*/ 5381908 h 5464636"/>
              <a:gd name="connsiteX81" fmla="*/ 1542869 w 6500235"/>
              <a:gd name="connsiteY81" fmla="*/ 5388952 h 5464636"/>
              <a:gd name="connsiteX82" fmla="*/ 1377650 w 6500235"/>
              <a:gd name="connsiteY82" fmla="*/ 5436085 h 5464636"/>
              <a:gd name="connsiteX83" fmla="*/ 1277250 w 6500235"/>
              <a:gd name="connsiteY83" fmla="*/ 5456493 h 5464636"/>
              <a:gd name="connsiteX84" fmla="*/ 1236673 w 6500235"/>
              <a:gd name="connsiteY84" fmla="*/ 5452014 h 5464636"/>
              <a:gd name="connsiteX85" fmla="*/ 1181651 w 6500235"/>
              <a:gd name="connsiteY85" fmla="*/ 5453980 h 5464636"/>
              <a:gd name="connsiteX86" fmla="*/ 1163851 w 6500235"/>
              <a:gd name="connsiteY86" fmla="*/ 5464636 h 5464636"/>
              <a:gd name="connsiteX87" fmla="*/ 1149882 w 6500235"/>
              <a:gd name="connsiteY87" fmla="*/ 5456568 h 5464636"/>
              <a:gd name="connsiteX88" fmla="*/ 1113834 w 6500235"/>
              <a:gd name="connsiteY88" fmla="*/ 5450125 h 5464636"/>
              <a:gd name="connsiteX89" fmla="*/ 1009497 w 6500235"/>
              <a:gd name="connsiteY89" fmla="*/ 5403231 h 5464636"/>
              <a:gd name="connsiteX90" fmla="*/ 982993 w 6500235"/>
              <a:gd name="connsiteY90" fmla="*/ 5388499 h 5464636"/>
              <a:gd name="connsiteX91" fmla="*/ 908345 w 6500235"/>
              <a:gd name="connsiteY91" fmla="*/ 5373950 h 5464636"/>
              <a:gd name="connsiteX92" fmla="*/ 781592 w 6500235"/>
              <a:gd name="connsiteY92" fmla="*/ 5359426 h 5464636"/>
              <a:gd name="connsiteX93" fmla="*/ 755358 w 6500235"/>
              <a:gd name="connsiteY93" fmla="*/ 5354209 h 5464636"/>
              <a:gd name="connsiteX94" fmla="*/ 735782 w 6500235"/>
              <a:gd name="connsiteY94" fmla="*/ 5341278 h 5464636"/>
              <a:gd name="connsiteX95" fmla="*/ 733835 w 6500235"/>
              <a:gd name="connsiteY95" fmla="*/ 5330914 h 5464636"/>
              <a:gd name="connsiteX96" fmla="*/ 719882 w 6500235"/>
              <a:gd name="connsiteY96" fmla="*/ 5326690 h 5464636"/>
              <a:gd name="connsiteX97" fmla="*/ 716794 w 6500235"/>
              <a:gd name="connsiteY97" fmla="*/ 5323803 h 5464636"/>
              <a:gd name="connsiteX98" fmla="*/ 698456 w 6500235"/>
              <a:gd name="connsiteY98" fmla="*/ 5309002 h 5464636"/>
              <a:gd name="connsiteX99" fmla="*/ 643860 w 6500235"/>
              <a:gd name="connsiteY99" fmla="*/ 5321249 h 5464636"/>
              <a:gd name="connsiteX100" fmla="*/ 589399 w 6500235"/>
              <a:gd name="connsiteY100" fmla="*/ 5300252 h 5464636"/>
              <a:gd name="connsiteX101" fmla="*/ 340938 w 6500235"/>
              <a:gd name="connsiteY101" fmla="*/ 5237683 h 5464636"/>
              <a:gd name="connsiteX102" fmla="*/ 98001 w 6500235"/>
              <a:gd name="connsiteY102" fmla="*/ 5247147 h 5464636"/>
              <a:gd name="connsiteX103" fmla="*/ 12611 w 6500235"/>
              <a:gd name="connsiteY103" fmla="*/ 5237471 h 5464636"/>
              <a:gd name="connsiteX104" fmla="*/ 0 w 6500235"/>
              <a:gd name="connsiteY104" fmla="*/ 5235168 h 546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6500235" h="5464636">
                <a:moveTo>
                  <a:pt x="0" y="0"/>
                </a:moveTo>
                <a:lnTo>
                  <a:pt x="6468182" y="0"/>
                </a:lnTo>
                <a:lnTo>
                  <a:pt x="6468122" y="2458"/>
                </a:lnTo>
                <a:cubicBezTo>
                  <a:pt x="6468560" y="7251"/>
                  <a:pt x="6469907" y="16220"/>
                  <a:pt x="6473409" y="34346"/>
                </a:cubicBezTo>
                <a:lnTo>
                  <a:pt x="6492498" y="123264"/>
                </a:lnTo>
                <a:cubicBezTo>
                  <a:pt x="6530248" y="162570"/>
                  <a:pt x="6415597" y="316177"/>
                  <a:pt x="6453347" y="355483"/>
                </a:cubicBezTo>
                <a:lnTo>
                  <a:pt x="6446278" y="407805"/>
                </a:lnTo>
                <a:cubicBezTo>
                  <a:pt x="6438855" y="419268"/>
                  <a:pt x="6492882" y="429673"/>
                  <a:pt x="6479973" y="438480"/>
                </a:cubicBezTo>
                <a:lnTo>
                  <a:pt x="6446200" y="483448"/>
                </a:lnTo>
                <a:lnTo>
                  <a:pt x="6455191" y="585156"/>
                </a:lnTo>
                <a:lnTo>
                  <a:pt x="6455578" y="723310"/>
                </a:lnTo>
                <a:lnTo>
                  <a:pt x="6330650" y="969274"/>
                </a:lnTo>
                <a:lnTo>
                  <a:pt x="6259783" y="1059188"/>
                </a:lnTo>
                <a:lnTo>
                  <a:pt x="6232390" y="1134371"/>
                </a:lnTo>
                <a:cubicBezTo>
                  <a:pt x="6233402" y="1144004"/>
                  <a:pt x="6201701" y="1218096"/>
                  <a:pt x="6197819" y="1226187"/>
                </a:cubicBezTo>
                <a:cubicBezTo>
                  <a:pt x="6193159" y="1247180"/>
                  <a:pt x="6164742" y="1253630"/>
                  <a:pt x="6153633" y="1266676"/>
                </a:cubicBezTo>
                <a:cubicBezTo>
                  <a:pt x="6143047" y="1294138"/>
                  <a:pt x="6121511" y="1318207"/>
                  <a:pt x="6115253" y="1333803"/>
                </a:cubicBezTo>
                <a:lnTo>
                  <a:pt x="6116094" y="1360252"/>
                </a:lnTo>
                <a:cubicBezTo>
                  <a:pt x="6112521" y="1397492"/>
                  <a:pt x="6092279" y="1498732"/>
                  <a:pt x="6093817" y="1557246"/>
                </a:cubicBezTo>
                <a:cubicBezTo>
                  <a:pt x="6112537" y="1631581"/>
                  <a:pt x="6029709" y="1634839"/>
                  <a:pt x="6036619" y="1695300"/>
                </a:cubicBezTo>
                <a:cubicBezTo>
                  <a:pt x="6031562" y="1739504"/>
                  <a:pt x="6015527" y="1737756"/>
                  <a:pt x="6006327" y="1765313"/>
                </a:cubicBezTo>
                <a:lnTo>
                  <a:pt x="5990294" y="1829516"/>
                </a:lnTo>
                <a:lnTo>
                  <a:pt x="5951522" y="1913734"/>
                </a:lnTo>
                <a:lnTo>
                  <a:pt x="5851829" y="2042661"/>
                </a:lnTo>
                <a:lnTo>
                  <a:pt x="5843359" y="2063211"/>
                </a:lnTo>
                <a:lnTo>
                  <a:pt x="5841612" y="2071738"/>
                </a:lnTo>
                <a:cubicBezTo>
                  <a:pt x="5839874" y="2077314"/>
                  <a:pt x="5838027" y="2080639"/>
                  <a:pt x="5835993" y="2082516"/>
                </a:cubicBezTo>
                <a:lnTo>
                  <a:pt x="5835396" y="2082526"/>
                </a:lnTo>
                <a:lnTo>
                  <a:pt x="5831029" y="2093117"/>
                </a:lnTo>
                <a:cubicBezTo>
                  <a:pt x="5814796" y="2110898"/>
                  <a:pt x="5755804" y="2160414"/>
                  <a:pt x="5737995" y="2189215"/>
                </a:cubicBezTo>
                <a:lnTo>
                  <a:pt x="5724175" y="2265929"/>
                </a:lnTo>
                <a:lnTo>
                  <a:pt x="5669829" y="2335401"/>
                </a:lnTo>
                <a:cubicBezTo>
                  <a:pt x="5651157" y="2366689"/>
                  <a:pt x="5624698" y="2407006"/>
                  <a:pt x="5612139" y="2453657"/>
                </a:cubicBezTo>
                <a:cubicBezTo>
                  <a:pt x="5613080" y="2462242"/>
                  <a:pt x="5589909" y="2606987"/>
                  <a:pt x="5594475" y="2615311"/>
                </a:cubicBezTo>
                <a:cubicBezTo>
                  <a:pt x="5543837" y="2727416"/>
                  <a:pt x="5569297" y="2670766"/>
                  <a:pt x="5536384" y="2755975"/>
                </a:cubicBezTo>
                <a:cubicBezTo>
                  <a:pt x="5489430" y="2846258"/>
                  <a:pt x="5525492" y="2766772"/>
                  <a:pt x="5485137" y="2848281"/>
                </a:cubicBezTo>
                <a:cubicBezTo>
                  <a:pt x="5448822" y="3003712"/>
                  <a:pt x="5363748" y="3103068"/>
                  <a:pt x="5325962" y="3162656"/>
                </a:cubicBezTo>
                <a:cubicBezTo>
                  <a:pt x="5253622" y="3181861"/>
                  <a:pt x="5277001" y="3245633"/>
                  <a:pt x="5243182" y="3288494"/>
                </a:cubicBezTo>
                <a:cubicBezTo>
                  <a:pt x="5294574" y="3300239"/>
                  <a:pt x="5188097" y="3332721"/>
                  <a:pt x="5237100" y="3363382"/>
                </a:cubicBezTo>
                <a:cubicBezTo>
                  <a:pt x="5229393" y="3370212"/>
                  <a:pt x="5220383" y="3375861"/>
                  <a:pt x="5210973" y="3381298"/>
                </a:cubicBezTo>
                <a:lnTo>
                  <a:pt x="5206067" y="3384167"/>
                </a:lnTo>
                <a:lnTo>
                  <a:pt x="5181176" y="3399028"/>
                </a:lnTo>
                <a:lnTo>
                  <a:pt x="5156932" y="3419249"/>
                </a:lnTo>
                <a:cubicBezTo>
                  <a:pt x="5149536" y="3427761"/>
                  <a:pt x="5143548" y="3438016"/>
                  <a:pt x="5139869" y="3450988"/>
                </a:cubicBezTo>
                <a:cubicBezTo>
                  <a:pt x="5146719" y="3504063"/>
                  <a:pt x="5059912" y="3541590"/>
                  <a:pt x="5071047" y="3608412"/>
                </a:cubicBezTo>
                <a:cubicBezTo>
                  <a:pt x="5070846" y="3631419"/>
                  <a:pt x="5043958" y="3693036"/>
                  <a:pt x="5022875" y="3698834"/>
                </a:cubicBezTo>
                <a:cubicBezTo>
                  <a:pt x="5013974" y="3710474"/>
                  <a:pt x="5013417" y="3727656"/>
                  <a:pt x="4993591" y="3727277"/>
                </a:cubicBezTo>
                <a:cubicBezTo>
                  <a:pt x="4968613" y="3729497"/>
                  <a:pt x="4982010" y="3786407"/>
                  <a:pt x="4960082" y="3770964"/>
                </a:cubicBezTo>
                <a:lnTo>
                  <a:pt x="4956970" y="3791475"/>
                </a:lnTo>
                <a:lnTo>
                  <a:pt x="4941856" y="3797112"/>
                </a:lnTo>
                <a:cubicBezTo>
                  <a:pt x="4926079" y="3802652"/>
                  <a:pt x="4914700" y="3807674"/>
                  <a:pt x="4913940" y="3820812"/>
                </a:cubicBezTo>
                <a:cubicBezTo>
                  <a:pt x="4892190" y="3833198"/>
                  <a:pt x="4833159" y="3861149"/>
                  <a:pt x="4811357" y="3871429"/>
                </a:cubicBezTo>
                <a:cubicBezTo>
                  <a:pt x="4797781" y="3865368"/>
                  <a:pt x="4792555" y="3877060"/>
                  <a:pt x="4783124" y="3882491"/>
                </a:cubicBezTo>
                <a:cubicBezTo>
                  <a:pt x="4766941" y="3880328"/>
                  <a:pt x="4731009" y="3914983"/>
                  <a:pt x="4724385" y="3930800"/>
                </a:cubicBezTo>
                <a:cubicBezTo>
                  <a:pt x="4713231" y="3980170"/>
                  <a:pt x="4642737" y="3980680"/>
                  <a:pt x="4632498" y="4019308"/>
                </a:cubicBezTo>
                <a:cubicBezTo>
                  <a:pt x="4626302" y="4027186"/>
                  <a:pt x="4619277" y="4032511"/>
                  <a:pt x="4611775" y="4036221"/>
                </a:cubicBezTo>
                <a:lnTo>
                  <a:pt x="4589341" y="4043087"/>
                </a:lnTo>
                <a:lnTo>
                  <a:pt x="4580109" y="4037991"/>
                </a:lnTo>
                <a:lnTo>
                  <a:pt x="4567969" y="4046064"/>
                </a:lnTo>
                <a:lnTo>
                  <a:pt x="4563776" y="4046606"/>
                </a:lnTo>
                <a:cubicBezTo>
                  <a:pt x="4555747" y="4047607"/>
                  <a:pt x="4547933" y="4048870"/>
                  <a:pt x="4540688" y="4051329"/>
                </a:cubicBezTo>
                <a:cubicBezTo>
                  <a:pt x="4565869" y="4086818"/>
                  <a:pt x="4483221" y="4078096"/>
                  <a:pt x="4515381" y="4101230"/>
                </a:cubicBezTo>
                <a:cubicBezTo>
                  <a:pt x="4479955" y="4120917"/>
                  <a:pt x="4519860" y="4137768"/>
                  <a:pt x="4464519" y="4129866"/>
                </a:cubicBezTo>
                <a:cubicBezTo>
                  <a:pt x="4421638" y="4159938"/>
                  <a:pt x="4317063" y="4224128"/>
                  <a:pt x="4258103" y="4281657"/>
                </a:cubicBezTo>
                <a:cubicBezTo>
                  <a:pt x="4226114" y="4312610"/>
                  <a:pt x="4157498" y="4425865"/>
                  <a:pt x="4110759" y="4475040"/>
                </a:cubicBezTo>
                <a:cubicBezTo>
                  <a:pt x="4061483" y="4509465"/>
                  <a:pt x="4039551" y="4565920"/>
                  <a:pt x="3977659" y="4576699"/>
                </a:cubicBezTo>
                <a:cubicBezTo>
                  <a:pt x="3932441" y="4611898"/>
                  <a:pt x="3975626" y="4646304"/>
                  <a:pt x="3839447" y="4686247"/>
                </a:cubicBezTo>
                <a:cubicBezTo>
                  <a:pt x="3580144" y="4740330"/>
                  <a:pt x="3329709" y="4787213"/>
                  <a:pt x="3160580" y="4816349"/>
                </a:cubicBezTo>
                <a:cubicBezTo>
                  <a:pt x="2991451" y="4845486"/>
                  <a:pt x="2914879" y="4858878"/>
                  <a:pt x="2824675" y="4861066"/>
                </a:cubicBezTo>
                <a:cubicBezTo>
                  <a:pt x="2734469" y="4863255"/>
                  <a:pt x="2739276" y="4877394"/>
                  <a:pt x="2704403" y="4872014"/>
                </a:cubicBezTo>
                <a:lnTo>
                  <a:pt x="2432833" y="5046782"/>
                </a:lnTo>
                <a:cubicBezTo>
                  <a:pt x="2305425" y="5066979"/>
                  <a:pt x="2054694" y="5159073"/>
                  <a:pt x="1930437" y="5242775"/>
                </a:cubicBezTo>
                <a:cubicBezTo>
                  <a:pt x="1899374" y="5263700"/>
                  <a:pt x="1874710" y="5286565"/>
                  <a:pt x="1853671" y="5310774"/>
                </a:cubicBezTo>
                <a:lnTo>
                  <a:pt x="1813576" y="5366218"/>
                </a:lnTo>
                <a:lnTo>
                  <a:pt x="1777372" y="5364302"/>
                </a:lnTo>
                <a:cubicBezTo>
                  <a:pt x="1762199" y="5364316"/>
                  <a:pt x="1747600" y="5364892"/>
                  <a:pt x="1733954" y="5365192"/>
                </a:cubicBezTo>
                <a:cubicBezTo>
                  <a:pt x="1757610" y="5412303"/>
                  <a:pt x="1664780" y="5350861"/>
                  <a:pt x="1672327" y="5408173"/>
                </a:cubicBezTo>
                <a:cubicBezTo>
                  <a:pt x="1662152" y="5406577"/>
                  <a:pt x="1652061" y="5403224"/>
                  <a:pt x="1641878" y="5399428"/>
                </a:cubicBezTo>
                <a:lnTo>
                  <a:pt x="1636543" y="5397470"/>
                </a:lnTo>
                <a:lnTo>
                  <a:pt x="1609237" y="5387733"/>
                </a:lnTo>
                <a:lnTo>
                  <a:pt x="1578208" y="5381908"/>
                </a:lnTo>
                <a:cubicBezTo>
                  <a:pt x="1566936" y="5381622"/>
                  <a:pt x="1555216" y="5383532"/>
                  <a:pt x="1542869" y="5388952"/>
                </a:cubicBezTo>
                <a:cubicBezTo>
                  <a:pt x="1506297" y="5428020"/>
                  <a:pt x="1422097" y="5384960"/>
                  <a:pt x="1377650" y="5436085"/>
                </a:cubicBezTo>
                <a:cubicBezTo>
                  <a:pt x="1359779" y="5450575"/>
                  <a:pt x="1295142" y="5469062"/>
                  <a:pt x="1277250" y="5456493"/>
                </a:cubicBezTo>
                <a:cubicBezTo>
                  <a:pt x="1262607" y="5457038"/>
                  <a:pt x="1249002" y="5467545"/>
                  <a:pt x="1236673" y="5452014"/>
                </a:cubicBezTo>
                <a:cubicBezTo>
                  <a:pt x="1219061" y="5434163"/>
                  <a:pt x="1183698" y="5480722"/>
                  <a:pt x="1181651" y="5453980"/>
                </a:cubicBezTo>
                <a:lnTo>
                  <a:pt x="1163851" y="5464636"/>
                </a:lnTo>
                <a:lnTo>
                  <a:pt x="1149882" y="5456568"/>
                </a:lnTo>
                <a:cubicBezTo>
                  <a:pt x="1135567" y="5447927"/>
                  <a:pt x="1124449" y="5442349"/>
                  <a:pt x="1113834" y="5450125"/>
                </a:cubicBezTo>
                <a:cubicBezTo>
                  <a:pt x="1090436" y="5441236"/>
                  <a:pt x="1031303" y="5413502"/>
                  <a:pt x="1009497" y="5403231"/>
                </a:cubicBezTo>
                <a:cubicBezTo>
                  <a:pt x="1005528" y="5388904"/>
                  <a:pt x="993185" y="5392315"/>
                  <a:pt x="982993" y="5388499"/>
                </a:cubicBezTo>
                <a:cubicBezTo>
                  <a:pt x="974358" y="5374641"/>
                  <a:pt x="924760" y="5368990"/>
                  <a:pt x="908345" y="5373950"/>
                </a:cubicBezTo>
                <a:cubicBezTo>
                  <a:pt x="863169" y="5396774"/>
                  <a:pt x="817902" y="5342732"/>
                  <a:pt x="781592" y="5359426"/>
                </a:cubicBezTo>
                <a:cubicBezTo>
                  <a:pt x="771573" y="5359661"/>
                  <a:pt x="762995" y="5357633"/>
                  <a:pt x="755358" y="5354209"/>
                </a:cubicBezTo>
                <a:lnTo>
                  <a:pt x="735782" y="5341278"/>
                </a:lnTo>
                <a:lnTo>
                  <a:pt x="733835" y="5330914"/>
                </a:lnTo>
                <a:lnTo>
                  <a:pt x="719882" y="5326690"/>
                </a:lnTo>
                <a:lnTo>
                  <a:pt x="716794" y="5323803"/>
                </a:lnTo>
                <a:cubicBezTo>
                  <a:pt x="710911" y="5318247"/>
                  <a:pt x="704963" y="5313024"/>
                  <a:pt x="698456" y="5309002"/>
                </a:cubicBezTo>
                <a:cubicBezTo>
                  <a:pt x="687114" y="5351013"/>
                  <a:pt x="641230" y="5281721"/>
                  <a:pt x="643860" y="5321249"/>
                </a:cubicBezTo>
                <a:cubicBezTo>
                  <a:pt x="606127" y="5306461"/>
                  <a:pt x="618532" y="5347963"/>
                  <a:pt x="589399" y="5300252"/>
                </a:cubicBezTo>
                <a:cubicBezTo>
                  <a:pt x="538911" y="5286324"/>
                  <a:pt x="422837" y="5246534"/>
                  <a:pt x="340938" y="5237683"/>
                </a:cubicBezTo>
                <a:cubicBezTo>
                  <a:pt x="296702" y="5232715"/>
                  <a:pt x="165679" y="5251892"/>
                  <a:pt x="98001" y="5247147"/>
                </a:cubicBezTo>
                <a:cubicBezTo>
                  <a:pt x="69043" y="5239103"/>
                  <a:pt x="40189" y="5239836"/>
                  <a:pt x="12611" y="5237471"/>
                </a:cubicBezTo>
                <a:lnTo>
                  <a:pt x="0" y="52351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4E1145F-D5FF-4443-BDF3-3B877C6E9898}"/>
              </a:ext>
            </a:extLst>
          </p:cNvPr>
          <p:cNvSpPr>
            <a:spLocks noGrp="1"/>
          </p:cNvSpPr>
          <p:nvPr>
            <p:ph type="title"/>
          </p:nvPr>
        </p:nvSpPr>
        <p:spPr>
          <a:xfrm>
            <a:off x="724256" y="615951"/>
            <a:ext cx="4774177" cy="2071590"/>
          </a:xfrm>
        </p:spPr>
        <p:txBody>
          <a:bodyPr vert="horz" lIns="91440" tIns="45720" rIns="91440" bIns="45720" rtlCol="0" anchor="b">
            <a:normAutofit/>
          </a:bodyPr>
          <a:lstStyle/>
          <a:p>
            <a:pPr algn="ctr"/>
            <a:r>
              <a:rPr lang="en-US" dirty="0"/>
              <a:t>Core Value 1- Culture</a:t>
            </a:r>
            <a:br>
              <a:rPr lang="en-US" dirty="0"/>
            </a:br>
            <a:endParaRPr lang="en-US" dirty="0"/>
          </a:p>
        </p:txBody>
      </p:sp>
      <p:sp>
        <p:nvSpPr>
          <p:cNvPr id="32" name="Freeform: Shape 31">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1305" y="3440576"/>
            <a:ext cx="3660078" cy="2505485"/>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CBF84939-F33F-4F5D-975B-B18B388C9EC9}"/>
              </a:ext>
            </a:extLst>
          </p:cNvPr>
          <p:cNvSpPr>
            <a:spLocks noGrp="1"/>
          </p:cNvSpPr>
          <p:nvPr>
            <p:ph sz="half" idx="2"/>
          </p:nvPr>
        </p:nvSpPr>
        <p:spPr>
          <a:xfrm>
            <a:off x="6586415" y="615951"/>
            <a:ext cx="4601882" cy="5654330"/>
          </a:xfrm>
        </p:spPr>
        <p:txBody>
          <a:bodyPr vert="horz" lIns="91440" tIns="45720" rIns="91440" bIns="45720" rtlCol="0" anchor="ctr">
            <a:normAutofit/>
          </a:bodyPr>
          <a:lstStyle/>
          <a:p>
            <a:r>
              <a:rPr lang="en-US" dirty="0"/>
              <a:t>I chose culture because that is a big part of my family, and I am indigenous so I know some things and then my mom does a lot of indigenous stuff so that is why is my core value.</a:t>
            </a:r>
          </a:p>
          <a:p>
            <a:endParaRPr lang="en-US" dirty="0"/>
          </a:p>
        </p:txBody>
      </p:sp>
      <p:pic>
        <p:nvPicPr>
          <p:cNvPr id="8" name="Content Placeholder 7">
            <a:extLst>
              <a:ext uri="{FF2B5EF4-FFF2-40B4-BE49-F238E27FC236}">
                <a16:creationId xmlns:a16="http://schemas.microsoft.com/office/drawing/2014/main" id="{14B6D22D-085C-4BCF-83C3-5DDB7ADF2F70}"/>
              </a:ext>
            </a:extLst>
          </p:cNvPr>
          <p:cNvPicPr>
            <a:picLocks noGrp="1" noChangeAspect="1"/>
          </p:cNvPicPr>
          <p:nvPr>
            <p:ph sz="quarter" idx="4"/>
          </p:nvPr>
        </p:nvPicPr>
        <p:blipFill rotWithShape="1">
          <a:blip r:embed="rId5"/>
          <a:srcRect l="4963" r="4947" b="3"/>
          <a:stretch/>
        </p:blipFill>
        <p:spPr>
          <a:xfrm>
            <a:off x="1398929" y="3555468"/>
            <a:ext cx="3434234" cy="2287123"/>
          </a:xfrm>
          <a:prstGeom prst="rect">
            <a:avLst/>
          </a:prstGeom>
        </p:spPr>
      </p:pic>
      <p:sp>
        <p:nvSpPr>
          <p:cNvPr id="34" name="Rectangle 6">
            <a:extLst>
              <a:ext uri="{FF2B5EF4-FFF2-40B4-BE49-F238E27FC236}">
                <a16:creationId xmlns:a16="http://schemas.microsoft.com/office/drawing/2014/main" id="{001928A5-13A8-4372-8A77-BCAAE555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57469" y="5753325"/>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0057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4" name="Ink 13">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6" name="Rectangle 15">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31648" cy="1978172"/>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23400" y="1671703"/>
                  <a:pt x="5529437" y="1636968"/>
                </a:cubicBezTo>
                <a:cubicBezTo>
                  <a:pt x="5500069" y="1636638"/>
                  <a:pt x="5481558" y="1636672"/>
                  <a:pt x="5440853" y="1657958"/>
                </a:cubicBezTo>
                <a:cubicBezTo>
                  <a:pt x="5340428" y="1673293"/>
                  <a:pt x="5074771" y="1739921"/>
                  <a:pt x="4945936" y="1713743"/>
                </a:cubicBezTo>
                <a:cubicBezTo>
                  <a:pt x="4914142" y="1717597"/>
                  <a:pt x="4837317" y="1726609"/>
                  <a:pt x="4818446" y="1726895"/>
                </a:cubicBezTo>
                <a:lnTo>
                  <a:pt x="4813657" y="1730706"/>
                </a:lnTo>
                <a:lnTo>
                  <a:pt x="4759058" y="1766533"/>
                </a:lnTo>
                <a:cubicBezTo>
                  <a:pt x="4747481" y="1770744"/>
                  <a:pt x="4734604" y="1772921"/>
                  <a:pt x="4719749" y="1771811"/>
                </a:cubicBezTo>
                <a:cubicBezTo>
                  <a:pt x="4667035"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57504" y="1957276"/>
                </a:lnTo>
                <a:lnTo>
                  <a:pt x="3115176" y="1943459"/>
                </a:lnTo>
                <a:cubicBezTo>
                  <a:pt x="3095397" y="1937281"/>
                  <a:pt x="3080878" y="1929976"/>
                  <a:pt x="3038835" y="1920210"/>
                </a:cubicBezTo>
                <a:cubicBezTo>
                  <a:pt x="3011900" y="1947086"/>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36287" y="1833446"/>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49501" y="1831241"/>
                  <a:pt x="883960" y="1822386"/>
                </a:cubicBezTo>
                <a:cubicBezTo>
                  <a:pt x="831931" y="179086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a:extLst>
              <a:ext uri="{FF2B5EF4-FFF2-40B4-BE49-F238E27FC236}">
                <a16:creationId xmlns:a16="http://schemas.microsoft.com/office/drawing/2014/main" id="{F49B2640-BF49-4C13-89BC-699C4F7BE759}"/>
              </a:ext>
            </a:extLst>
          </p:cNvPr>
          <p:cNvSpPr>
            <a:spLocks noGrp="1"/>
          </p:cNvSpPr>
          <p:nvPr>
            <p:ph type="title"/>
          </p:nvPr>
        </p:nvSpPr>
        <p:spPr>
          <a:xfrm>
            <a:off x="1050879" y="609601"/>
            <a:ext cx="9810604" cy="1216024"/>
          </a:xfrm>
        </p:spPr>
        <p:txBody>
          <a:bodyPr vert="horz" lIns="91440" tIns="45720" rIns="91440" bIns="45720" rtlCol="0" anchor="ctr">
            <a:normAutofit/>
          </a:bodyPr>
          <a:lstStyle/>
          <a:p>
            <a:r>
              <a:rPr lang="en-US"/>
              <a:t>Core value 2- love</a:t>
            </a:r>
          </a:p>
        </p:txBody>
      </p:sp>
      <p:sp>
        <p:nvSpPr>
          <p:cNvPr id="3" name="Content Placeholder 2">
            <a:extLst>
              <a:ext uri="{FF2B5EF4-FFF2-40B4-BE49-F238E27FC236}">
                <a16:creationId xmlns:a16="http://schemas.microsoft.com/office/drawing/2014/main" id="{5EE04B2D-087B-47C8-809D-50816EDD7288}"/>
              </a:ext>
            </a:extLst>
          </p:cNvPr>
          <p:cNvSpPr>
            <a:spLocks noGrp="1"/>
          </p:cNvSpPr>
          <p:nvPr>
            <p:ph sz="half" idx="2"/>
          </p:nvPr>
        </p:nvSpPr>
        <p:spPr>
          <a:xfrm>
            <a:off x="1050879" y="2296161"/>
            <a:ext cx="4788505" cy="1615963"/>
          </a:xfrm>
        </p:spPr>
        <p:txBody>
          <a:bodyPr vert="horz" lIns="91440" tIns="45720" rIns="91440" bIns="45720" rtlCol="0">
            <a:normAutofit/>
          </a:bodyPr>
          <a:lstStyle/>
          <a:p>
            <a:r>
              <a:rPr lang="en-US" dirty="0"/>
              <a:t>I chose love because I love my family and I know they love me as well, so I think that is an important value that I support, and other people should to.</a:t>
            </a:r>
          </a:p>
        </p:txBody>
      </p:sp>
      <p:pic>
        <p:nvPicPr>
          <p:cNvPr id="7" name="Content Placeholder 6" descr="Shape, arrow&#10;&#10;Description automatically generated">
            <a:extLst>
              <a:ext uri="{FF2B5EF4-FFF2-40B4-BE49-F238E27FC236}">
                <a16:creationId xmlns:a16="http://schemas.microsoft.com/office/drawing/2014/main" id="{3FFD1FD8-6433-4A69-8880-877E7F3B3DE6}"/>
              </a:ext>
            </a:extLst>
          </p:cNvPr>
          <p:cNvPicPr>
            <a:picLocks noGrp="1" noChangeAspect="1"/>
          </p:cNvPicPr>
          <p:nvPr>
            <p:ph sz="quarter" idx="4"/>
          </p:nvPr>
        </p:nvPicPr>
        <p:blipFill>
          <a:blip r:embed="rId5"/>
          <a:stretch>
            <a:fillRect/>
          </a:stretch>
        </p:blipFill>
        <p:spPr>
          <a:xfrm>
            <a:off x="6450426" y="1983868"/>
            <a:ext cx="4788505" cy="3834619"/>
          </a:xfrm>
          <a:prstGeom prst="rect">
            <a:avLst/>
          </a:prstGeom>
        </p:spPr>
      </p:pic>
      <p:sp>
        <p:nvSpPr>
          <p:cNvPr id="20" name="Freeform: Shape 19">
            <a:extLst>
              <a:ext uri="{FF2B5EF4-FFF2-40B4-BE49-F238E27FC236}">
                <a16:creationId xmlns:a16="http://schemas.microsoft.com/office/drawing/2014/main" id="{C64E267B-3F5A-4357-9E7F-C5FBE5D3B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0426" y="5902730"/>
            <a:ext cx="5741575" cy="955271"/>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3454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5" name="Ink 14">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7" name="Rectangle 16">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31648" cy="1978172"/>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23400" y="1671703"/>
                  <a:pt x="5529437" y="1636968"/>
                </a:cubicBezTo>
                <a:cubicBezTo>
                  <a:pt x="5500069" y="1636638"/>
                  <a:pt x="5481558" y="1636672"/>
                  <a:pt x="5440853" y="1657958"/>
                </a:cubicBezTo>
                <a:cubicBezTo>
                  <a:pt x="5340428" y="1673293"/>
                  <a:pt x="5074771" y="1739921"/>
                  <a:pt x="4945936" y="1713743"/>
                </a:cubicBezTo>
                <a:cubicBezTo>
                  <a:pt x="4914142" y="1717597"/>
                  <a:pt x="4837317" y="1726609"/>
                  <a:pt x="4818446" y="1726895"/>
                </a:cubicBezTo>
                <a:lnTo>
                  <a:pt x="4813657" y="1730706"/>
                </a:lnTo>
                <a:lnTo>
                  <a:pt x="4759058" y="1766533"/>
                </a:lnTo>
                <a:cubicBezTo>
                  <a:pt x="4747481" y="1770744"/>
                  <a:pt x="4734604" y="1772921"/>
                  <a:pt x="4719749" y="1771811"/>
                </a:cubicBezTo>
                <a:cubicBezTo>
                  <a:pt x="4667035"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57504" y="1957276"/>
                </a:lnTo>
                <a:lnTo>
                  <a:pt x="3115176" y="1943459"/>
                </a:lnTo>
                <a:cubicBezTo>
                  <a:pt x="3095397" y="1937281"/>
                  <a:pt x="3080878" y="1929976"/>
                  <a:pt x="3038835" y="1920210"/>
                </a:cubicBezTo>
                <a:cubicBezTo>
                  <a:pt x="3011900" y="1947086"/>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36287" y="1833446"/>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49501" y="1831241"/>
                  <a:pt x="883960" y="1822386"/>
                </a:cubicBezTo>
                <a:cubicBezTo>
                  <a:pt x="831931" y="179086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a:extLst>
              <a:ext uri="{FF2B5EF4-FFF2-40B4-BE49-F238E27FC236}">
                <a16:creationId xmlns:a16="http://schemas.microsoft.com/office/drawing/2014/main" id="{1AF474B7-5BAC-4FA0-819C-94E1483064DC}"/>
              </a:ext>
            </a:extLst>
          </p:cNvPr>
          <p:cNvSpPr>
            <a:spLocks noGrp="1"/>
          </p:cNvSpPr>
          <p:nvPr>
            <p:ph type="title"/>
          </p:nvPr>
        </p:nvSpPr>
        <p:spPr>
          <a:xfrm>
            <a:off x="1050879" y="609601"/>
            <a:ext cx="9810604" cy="1216024"/>
          </a:xfrm>
        </p:spPr>
        <p:txBody>
          <a:bodyPr vert="horz" lIns="91440" tIns="45720" rIns="91440" bIns="45720" rtlCol="0" anchor="ctr">
            <a:normAutofit/>
          </a:bodyPr>
          <a:lstStyle/>
          <a:p>
            <a:r>
              <a:rPr lang="en-US"/>
              <a:t>Core value 3- friends &amp; family</a:t>
            </a:r>
          </a:p>
        </p:txBody>
      </p:sp>
      <p:sp>
        <p:nvSpPr>
          <p:cNvPr id="3" name="Content Placeholder 2">
            <a:extLst>
              <a:ext uri="{FF2B5EF4-FFF2-40B4-BE49-F238E27FC236}">
                <a16:creationId xmlns:a16="http://schemas.microsoft.com/office/drawing/2014/main" id="{8056AC6A-AA69-492D-942B-B7F3FB22A26E}"/>
              </a:ext>
            </a:extLst>
          </p:cNvPr>
          <p:cNvSpPr>
            <a:spLocks noGrp="1"/>
          </p:cNvSpPr>
          <p:nvPr>
            <p:ph sz="half" idx="2"/>
          </p:nvPr>
        </p:nvSpPr>
        <p:spPr>
          <a:xfrm>
            <a:off x="1050879" y="2296161"/>
            <a:ext cx="4788505" cy="2164079"/>
          </a:xfrm>
        </p:spPr>
        <p:txBody>
          <a:bodyPr vert="horz" lIns="91440" tIns="45720" rIns="91440" bIns="45720" rtlCol="0">
            <a:normAutofit/>
          </a:bodyPr>
          <a:lstStyle/>
          <a:p>
            <a:r>
              <a:rPr lang="en-US" dirty="0"/>
              <a:t>I follow this value lots because I love making and spending time with friends and then I love spending time with my family as well because to me family is important, but friends are important as well.</a:t>
            </a:r>
          </a:p>
        </p:txBody>
      </p:sp>
      <p:pic>
        <p:nvPicPr>
          <p:cNvPr id="8" name="Content Placeholder 7">
            <a:extLst>
              <a:ext uri="{FF2B5EF4-FFF2-40B4-BE49-F238E27FC236}">
                <a16:creationId xmlns:a16="http://schemas.microsoft.com/office/drawing/2014/main" id="{1A99960C-2EBA-4486-B2F6-024BB1418570}"/>
              </a:ext>
            </a:extLst>
          </p:cNvPr>
          <p:cNvPicPr>
            <a:picLocks noGrp="1" noChangeAspect="1"/>
          </p:cNvPicPr>
          <p:nvPr>
            <p:ph sz="quarter" idx="4"/>
          </p:nvPr>
        </p:nvPicPr>
        <p:blipFill>
          <a:blip r:embed="rId5"/>
          <a:stretch>
            <a:fillRect/>
          </a:stretch>
        </p:blipFill>
        <p:spPr>
          <a:xfrm>
            <a:off x="6450426" y="2668137"/>
            <a:ext cx="4788505" cy="2466080"/>
          </a:xfrm>
          <a:prstGeom prst="rect">
            <a:avLst/>
          </a:prstGeom>
        </p:spPr>
      </p:pic>
      <p:sp>
        <p:nvSpPr>
          <p:cNvPr id="21" name="Freeform: Shape 20">
            <a:extLst>
              <a:ext uri="{FF2B5EF4-FFF2-40B4-BE49-F238E27FC236}">
                <a16:creationId xmlns:a16="http://schemas.microsoft.com/office/drawing/2014/main" id="{C64E267B-3F5A-4357-9E7F-C5FBE5D3B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0426" y="5902730"/>
            <a:ext cx="5741575" cy="955271"/>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0066290"/>
      </p:ext>
    </p:extLst>
  </p:cSld>
  <p:clrMapOvr>
    <a:masterClrMapping/>
  </p:clrMapOvr>
</p:sld>
</file>

<file path=ppt/theme/theme1.xml><?xml version="1.0" encoding="utf-8"?>
<a:theme xmlns:a="http://schemas.openxmlformats.org/drawingml/2006/main" name="ArchiveVTI">
  <a:themeElements>
    <a:clrScheme name="AnalogousFromLightSeedRightStep">
      <a:dk1>
        <a:srgbClr val="000000"/>
      </a:dk1>
      <a:lt1>
        <a:srgbClr val="FFFFFF"/>
      </a:lt1>
      <a:dk2>
        <a:srgbClr val="413224"/>
      </a:dk2>
      <a:lt2>
        <a:srgbClr val="E2E8E8"/>
      </a:lt2>
      <a:accent1>
        <a:srgbClr val="C79895"/>
      </a:accent1>
      <a:accent2>
        <a:srgbClr val="BB9B7E"/>
      </a:accent2>
      <a:accent3>
        <a:srgbClr val="A9A47F"/>
      </a:accent3>
      <a:accent4>
        <a:srgbClr val="99AA73"/>
      </a:accent4>
      <a:accent5>
        <a:srgbClr val="8DAC81"/>
      </a:accent5>
      <a:accent6>
        <a:srgbClr val="77B07F"/>
      </a:accent6>
      <a:hlink>
        <a:srgbClr val="578D90"/>
      </a:hlink>
      <a:folHlink>
        <a:srgbClr val="7F7F7F"/>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docProps/app.xml><?xml version="1.0" encoding="utf-8"?>
<Properties xmlns="http://schemas.openxmlformats.org/officeDocument/2006/extended-properties" xmlns:vt="http://schemas.openxmlformats.org/officeDocument/2006/docPropsVTypes">
  <TotalTime>59</TotalTime>
  <Words>425</Words>
  <Application>Microsoft Office PowerPoint</Application>
  <PresentationFormat>Widescreen</PresentationFormat>
  <Paragraphs>22</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Bembo</vt:lpstr>
      <vt:lpstr>ArchiveVTI</vt:lpstr>
      <vt:lpstr>Role Models and Me</vt:lpstr>
      <vt:lpstr>Who am I</vt:lpstr>
      <vt:lpstr>What makes me-me</vt:lpstr>
      <vt:lpstr>What do I value</vt:lpstr>
      <vt:lpstr>Who can I trust</vt:lpstr>
      <vt:lpstr>MY house values</vt:lpstr>
      <vt:lpstr>Core Value 1- Culture </vt:lpstr>
      <vt:lpstr>Core value 2- love</vt:lpstr>
      <vt:lpstr>Core value 3- friends &amp; family</vt:lpstr>
      <vt:lpstr>My role model- dad</vt:lpstr>
      <vt:lpstr>Bad role models</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Models and Me</dc:title>
  <dc:creator>Miah Davies</dc:creator>
  <cp:lastModifiedBy>Miah Davies</cp:lastModifiedBy>
  <cp:revision>1</cp:revision>
  <dcterms:created xsi:type="dcterms:W3CDTF">2022-04-27T06:48:54Z</dcterms:created>
  <dcterms:modified xsi:type="dcterms:W3CDTF">2022-04-29T05:27:52Z</dcterms:modified>
</cp:coreProperties>
</file>