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0BCB75-6F69-4575-9921-D911F2C9A18E}" v="1" dt="2021-04-01T05:45:43.0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6" d="100"/>
          <a:sy n="66" d="100"/>
        </p:scale>
        <p:origin x="1330" y="4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enna Gorman" userId="45a60878-d53a-4e5d-bdd1-f034a80f4382" providerId="ADAL" clId="{1D0BCB75-6F69-4575-9921-D911F2C9A18E}"/>
    <pc:docChg chg="undo custSel modSld sldOrd">
      <pc:chgData name="Sienna Gorman" userId="45a60878-d53a-4e5d-bdd1-f034a80f4382" providerId="ADAL" clId="{1D0BCB75-6F69-4575-9921-D911F2C9A18E}" dt="2021-04-01T07:08:20.288" v="1444" actId="403"/>
      <pc:docMkLst>
        <pc:docMk/>
      </pc:docMkLst>
      <pc:sldChg chg="addSp modSp mod ord setBg">
        <pc:chgData name="Sienna Gorman" userId="45a60878-d53a-4e5d-bdd1-f034a80f4382" providerId="ADAL" clId="{1D0BCB75-6F69-4575-9921-D911F2C9A18E}" dt="2021-04-01T05:50:56.483" v="294"/>
        <pc:sldMkLst>
          <pc:docMk/>
          <pc:sldMk cId="3091256485" sldId="257"/>
        </pc:sldMkLst>
        <pc:spChg chg="mod">
          <ac:chgData name="Sienna Gorman" userId="45a60878-d53a-4e5d-bdd1-f034a80f4382" providerId="ADAL" clId="{1D0BCB75-6F69-4575-9921-D911F2C9A18E}" dt="2021-04-01T05:47:58.015" v="292" actId="26606"/>
          <ac:spMkLst>
            <pc:docMk/>
            <pc:sldMk cId="3091256485" sldId="257"/>
            <ac:spMk id="2" creationId="{D125C0DD-DBFD-47D0-8A0F-61E3E2A95157}"/>
          </ac:spMkLst>
        </pc:spChg>
        <pc:spChg chg="mod">
          <ac:chgData name="Sienna Gorman" userId="45a60878-d53a-4e5d-bdd1-f034a80f4382" providerId="ADAL" clId="{1D0BCB75-6F69-4575-9921-D911F2C9A18E}" dt="2021-04-01T05:47:58.015" v="292" actId="26606"/>
          <ac:spMkLst>
            <pc:docMk/>
            <pc:sldMk cId="3091256485" sldId="257"/>
            <ac:spMk id="3" creationId="{A4E99100-0698-4A55-B764-14EF6F2EF740}"/>
          </ac:spMkLst>
        </pc:spChg>
        <pc:spChg chg="add">
          <ac:chgData name="Sienna Gorman" userId="45a60878-d53a-4e5d-bdd1-f034a80f4382" providerId="ADAL" clId="{1D0BCB75-6F69-4575-9921-D911F2C9A18E}" dt="2021-04-01T05:47:58.015" v="292" actId="26606"/>
          <ac:spMkLst>
            <pc:docMk/>
            <pc:sldMk cId="3091256485" sldId="257"/>
            <ac:spMk id="8" creationId="{AC17DE74-01C9-4859-B65A-85CF999E8580}"/>
          </ac:spMkLst>
        </pc:spChg>
        <pc:spChg chg="add">
          <ac:chgData name="Sienna Gorman" userId="45a60878-d53a-4e5d-bdd1-f034a80f4382" providerId="ADAL" clId="{1D0BCB75-6F69-4575-9921-D911F2C9A18E}" dt="2021-04-01T05:47:58.015" v="292" actId="26606"/>
          <ac:spMkLst>
            <pc:docMk/>
            <pc:sldMk cId="3091256485" sldId="257"/>
            <ac:spMk id="10" creationId="{068C0432-0E90-4CC1-8CD3-D44A90DF07EF}"/>
          </ac:spMkLst>
        </pc:spChg>
      </pc:sldChg>
      <pc:sldChg chg="modSp mod">
        <pc:chgData name="Sienna Gorman" userId="45a60878-d53a-4e5d-bdd1-f034a80f4382" providerId="ADAL" clId="{1D0BCB75-6F69-4575-9921-D911F2C9A18E}" dt="2021-04-01T07:08:20.288" v="1444" actId="403"/>
        <pc:sldMkLst>
          <pc:docMk/>
          <pc:sldMk cId="4228058604" sldId="258"/>
        </pc:sldMkLst>
        <pc:spChg chg="mod">
          <ac:chgData name="Sienna Gorman" userId="45a60878-d53a-4e5d-bdd1-f034a80f4382" providerId="ADAL" clId="{1D0BCB75-6F69-4575-9921-D911F2C9A18E}" dt="2021-04-01T06:38:51.781" v="318" actId="20577"/>
          <ac:spMkLst>
            <pc:docMk/>
            <pc:sldMk cId="4228058604" sldId="258"/>
            <ac:spMk id="2" creationId="{58BB1E68-1814-4CB7-8BAB-74CA2A8F2724}"/>
          </ac:spMkLst>
        </pc:spChg>
        <pc:spChg chg="mod">
          <ac:chgData name="Sienna Gorman" userId="45a60878-d53a-4e5d-bdd1-f034a80f4382" providerId="ADAL" clId="{1D0BCB75-6F69-4575-9921-D911F2C9A18E}" dt="2021-04-01T07:08:20.288" v="1444" actId="403"/>
          <ac:spMkLst>
            <pc:docMk/>
            <pc:sldMk cId="4228058604" sldId="258"/>
            <ac:spMk id="3" creationId="{089E818B-9E9A-49B1-AE59-3741857BA8C5}"/>
          </ac:spMkLst>
        </pc:spChg>
      </pc:sldChg>
      <pc:sldChg chg="addSp delSp modSp mod setBg">
        <pc:chgData name="Sienna Gorman" userId="45a60878-d53a-4e5d-bdd1-f034a80f4382" providerId="ADAL" clId="{1D0BCB75-6F69-4575-9921-D911F2C9A18E}" dt="2021-04-01T06:43:08.307" v="1190" actId="26606"/>
        <pc:sldMkLst>
          <pc:docMk/>
          <pc:sldMk cId="3383034222" sldId="264"/>
        </pc:sldMkLst>
        <pc:spChg chg="mod">
          <ac:chgData name="Sienna Gorman" userId="45a60878-d53a-4e5d-bdd1-f034a80f4382" providerId="ADAL" clId="{1D0BCB75-6F69-4575-9921-D911F2C9A18E}" dt="2021-04-01T06:43:08.307" v="1190" actId="26606"/>
          <ac:spMkLst>
            <pc:docMk/>
            <pc:sldMk cId="3383034222" sldId="264"/>
            <ac:spMk id="2" creationId="{FEE922BB-AF69-4C85-87BF-FFF3F04FFEA2}"/>
          </ac:spMkLst>
        </pc:spChg>
        <pc:spChg chg="add del mod">
          <ac:chgData name="Sienna Gorman" userId="45a60878-d53a-4e5d-bdd1-f034a80f4382" providerId="ADAL" clId="{1D0BCB75-6F69-4575-9921-D911F2C9A18E}" dt="2021-04-01T06:43:08.307" v="1190" actId="26606"/>
          <ac:spMkLst>
            <pc:docMk/>
            <pc:sldMk cId="3383034222" sldId="264"/>
            <ac:spMk id="7" creationId="{0E73DF6D-266C-4C26-9A30-46542DCD1EA6}"/>
          </ac:spMkLst>
        </pc:spChg>
        <pc:spChg chg="add del">
          <ac:chgData name="Sienna Gorman" userId="45a60878-d53a-4e5d-bdd1-f034a80f4382" providerId="ADAL" clId="{1D0BCB75-6F69-4575-9921-D911F2C9A18E}" dt="2021-04-01T06:42:12.118" v="1175" actId="26606"/>
          <ac:spMkLst>
            <pc:docMk/>
            <pc:sldMk cId="3383034222" sldId="264"/>
            <ac:spMk id="12" creationId="{100EDD19-6802-4EC3-95CE-CFFAB042CFD6}"/>
          </ac:spMkLst>
        </pc:spChg>
        <pc:spChg chg="add del">
          <ac:chgData name="Sienna Gorman" userId="45a60878-d53a-4e5d-bdd1-f034a80f4382" providerId="ADAL" clId="{1D0BCB75-6F69-4575-9921-D911F2C9A18E}" dt="2021-04-01T06:42:12.118" v="1175" actId="26606"/>
          <ac:spMkLst>
            <pc:docMk/>
            <pc:sldMk cId="3383034222" sldId="264"/>
            <ac:spMk id="14" creationId="{DB17E863-922E-4C26-BD64-E8FD41D28661}"/>
          </ac:spMkLst>
        </pc:spChg>
        <pc:spChg chg="add del">
          <ac:chgData name="Sienna Gorman" userId="45a60878-d53a-4e5d-bdd1-f034a80f4382" providerId="ADAL" clId="{1D0BCB75-6F69-4575-9921-D911F2C9A18E}" dt="2021-04-01T06:43:08.307" v="1190" actId="26606"/>
          <ac:spMkLst>
            <pc:docMk/>
            <pc:sldMk cId="3383034222" sldId="264"/>
            <ac:spMk id="19" creationId="{777A147A-9ED8-46B4-8660-1B3C2AA880B5}"/>
          </ac:spMkLst>
        </pc:spChg>
        <pc:spChg chg="add del">
          <ac:chgData name="Sienna Gorman" userId="45a60878-d53a-4e5d-bdd1-f034a80f4382" providerId="ADAL" clId="{1D0BCB75-6F69-4575-9921-D911F2C9A18E}" dt="2021-04-01T06:43:08.307" v="1190" actId="26606"/>
          <ac:spMkLst>
            <pc:docMk/>
            <pc:sldMk cId="3383034222" sldId="264"/>
            <ac:spMk id="21" creationId="{5D6C15A0-C087-4593-8414-2B4EC1CDC3DE}"/>
          </ac:spMkLst>
        </pc:spChg>
        <pc:spChg chg="add del">
          <ac:chgData name="Sienna Gorman" userId="45a60878-d53a-4e5d-bdd1-f034a80f4382" providerId="ADAL" clId="{1D0BCB75-6F69-4575-9921-D911F2C9A18E}" dt="2021-04-01T06:42:59.889" v="1183" actId="26606"/>
          <ac:spMkLst>
            <pc:docMk/>
            <pc:sldMk cId="3383034222" sldId="264"/>
            <ac:spMk id="26" creationId="{AC17DE74-01C9-4859-B65A-85CF999E8580}"/>
          </ac:spMkLst>
        </pc:spChg>
        <pc:spChg chg="add del">
          <ac:chgData name="Sienna Gorman" userId="45a60878-d53a-4e5d-bdd1-f034a80f4382" providerId="ADAL" clId="{1D0BCB75-6F69-4575-9921-D911F2C9A18E}" dt="2021-04-01T06:42:59.889" v="1183" actId="26606"/>
          <ac:spMkLst>
            <pc:docMk/>
            <pc:sldMk cId="3383034222" sldId="264"/>
            <ac:spMk id="28" creationId="{068C0432-0E90-4CC1-8CD3-D44A90DF07EF}"/>
          </ac:spMkLst>
        </pc:spChg>
        <pc:spChg chg="add del">
          <ac:chgData name="Sienna Gorman" userId="45a60878-d53a-4e5d-bdd1-f034a80f4382" providerId="ADAL" clId="{1D0BCB75-6F69-4575-9921-D911F2C9A18E}" dt="2021-04-01T06:43:01.867" v="1185" actId="26606"/>
          <ac:spMkLst>
            <pc:docMk/>
            <pc:sldMk cId="3383034222" sldId="264"/>
            <ac:spMk id="30" creationId="{6D7E5B0F-5185-440A-8222-321C1D118ABE}"/>
          </ac:spMkLst>
        </pc:spChg>
        <pc:spChg chg="add del">
          <ac:chgData name="Sienna Gorman" userId="45a60878-d53a-4e5d-bdd1-f034a80f4382" providerId="ADAL" clId="{1D0BCB75-6F69-4575-9921-D911F2C9A18E}" dt="2021-04-01T06:43:01.867" v="1185" actId="26606"/>
          <ac:spMkLst>
            <pc:docMk/>
            <pc:sldMk cId="3383034222" sldId="264"/>
            <ac:spMk id="31" creationId="{3946F6A7-0B48-49A7-8E23-3C1F0993999F}"/>
          </ac:spMkLst>
        </pc:spChg>
        <pc:spChg chg="add del">
          <ac:chgData name="Sienna Gorman" userId="45a60878-d53a-4e5d-bdd1-f034a80f4382" providerId="ADAL" clId="{1D0BCB75-6F69-4575-9921-D911F2C9A18E}" dt="2021-04-01T06:43:01.867" v="1185" actId="26606"/>
          <ac:spMkLst>
            <pc:docMk/>
            <pc:sldMk cId="3383034222" sldId="264"/>
            <ac:spMk id="32" creationId="{F53AD421-C5C8-4C52-9DD0-6A594F21A5DB}"/>
          </ac:spMkLst>
        </pc:spChg>
        <pc:spChg chg="add del">
          <ac:chgData name="Sienna Gorman" userId="45a60878-d53a-4e5d-bdd1-f034a80f4382" providerId="ADAL" clId="{1D0BCB75-6F69-4575-9921-D911F2C9A18E}" dt="2021-04-01T06:43:04.508" v="1187" actId="26606"/>
          <ac:spMkLst>
            <pc:docMk/>
            <pc:sldMk cId="3383034222" sldId="264"/>
            <ac:spMk id="34" creationId="{C05CBC3C-2E5A-4839-8B9B-2E5A6ADF0F58}"/>
          </ac:spMkLst>
        </pc:spChg>
        <pc:spChg chg="add del">
          <ac:chgData name="Sienna Gorman" userId="45a60878-d53a-4e5d-bdd1-f034a80f4382" providerId="ADAL" clId="{1D0BCB75-6F69-4575-9921-D911F2C9A18E}" dt="2021-04-01T06:43:04.508" v="1187" actId="26606"/>
          <ac:spMkLst>
            <pc:docMk/>
            <pc:sldMk cId="3383034222" sldId="264"/>
            <ac:spMk id="35" creationId="{827FF362-FC97-4BF5-949B-D4ADFA26E457}"/>
          </ac:spMkLst>
        </pc:spChg>
        <pc:spChg chg="add del">
          <ac:chgData name="Sienna Gorman" userId="45a60878-d53a-4e5d-bdd1-f034a80f4382" providerId="ADAL" clId="{1D0BCB75-6F69-4575-9921-D911F2C9A18E}" dt="2021-04-01T06:43:08.289" v="1189" actId="26606"/>
          <ac:spMkLst>
            <pc:docMk/>
            <pc:sldMk cId="3383034222" sldId="264"/>
            <ac:spMk id="37" creationId="{777A147A-9ED8-46B4-8660-1B3C2AA880B5}"/>
          </ac:spMkLst>
        </pc:spChg>
        <pc:spChg chg="add del">
          <ac:chgData name="Sienna Gorman" userId="45a60878-d53a-4e5d-bdd1-f034a80f4382" providerId="ADAL" clId="{1D0BCB75-6F69-4575-9921-D911F2C9A18E}" dt="2021-04-01T06:43:08.289" v="1189" actId="26606"/>
          <ac:spMkLst>
            <pc:docMk/>
            <pc:sldMk cId="3383034222" sldId="264"/>
            <ac:spMk id="38" creationId="{5D6C15A0-C087-4593-8414-2B4EC1CDC3DE}"/>
          </ac:spMkLst>
        </pc:spChg>
        <pc:spChg chg="add">
          <ac:chgData name="Sienna Gorman" userId="45a60878-d53a-4e5d-bdd1-f034a80f4382" providerId="ADAL" clId="{1D0BCB75-6F69-4575-9921-D911F2C9A18E}" dt="2021-04-01T06:43:08.307" v="1190" actId="26606"/>
          <ac:spMkLst>
            <pc:docMk/>
            <pc:sldMk cId="3383034222" sldId="264"/>
            <ac:spMk id="40" creationId="{745DEEED-BE3A-4307-800A-45F555B51C2E}"/>
          </ac:spMkLst>
        </pc:spChg>
        <pc:spChg chg="add">
          <ac:chgData name="Sienna Gorman" userId="45a60878-d53a-4e5d-bdd1-f034a80f4382" providerId="ADAL" clId="{1D0BCB75-6F69-4575-9921-D911F2C9A18E}" dt="2021-04-01T06:43:08.307" v="1190" actId="26606"/>
          <ac:spMkLst>
            <pc:docMk/>
            <pc:sldMk cId="3383034222" sldId="264"/>
            <ac:spMk id="41" creationId="{F5C73706-35AD-4797-B796-D806B8FE5A35}"/>
          </ac:spMkLst>
        </pc:spChg>
        <pc:spChg chg="add">
          <ac:chgData name="Sienna Gorman" userId="45a60878-d53a-4e5d-bdd1-f034a80f4382" providerId="ADAL" clId="{1D0BCB75-6F69-4575-9921-D911F2C9A18E}" dt="2021-04-01T06:43:08.307" v="1190" actId="26606"/>
          <ac:spMkLst>
            <pc:docMk/>
            <pc:sldMk cId="3383034222" sldId="264"/>
            <ac:spMk id="42" creationId="{0E73DF6D-266C-4C26-9A30-46542DCD1EA6}"/>
          </ac:spMkLst>
        </pc:spChg>
        <pc:graphicFrameChg chg="add del">
          <ac:chgData name="Sienna Gorman" userId="45a60878-d53a-4e5d-bdd1-f034a80f4382" providerId="ADAL" clId="{1D0BCB75-6F69-4575-9921-D911F2C9A18E}" dt="2021-04-01T06:43:08.289" v="1189" actId="26606"/>
          <ac:graphicFrameMkLst>
            <pc:docMk/>
            <pc:sldMk cId="3383034222" sldId="264"/>
            <ac:graphicFrameMk id="23" creationId="{17257592-EA37-46FF-AFB7-481D49E99659}"/>
          </ac:graphicFrameMkLst>
        </pc:graphicFrameChg>
      </pc:sldChg>
      <pc:sldChg chg="addSp delSp modSp mod setBg">
        <pc:chgData name="Sienna Gorman" userId="45a60878-d53a-4e5d-bdd1-f034a80f4382" providerId="ADAL" clId="{1D0BCB75-6F69-4575-9921-D911F2C9A18E}" dt="2021-04-01T06:57:06.306" v="1435" actId="1076"/>
        <pc:sldMkLst>
          <pc:docMk/>
          <pc:sldMk cId="1417443200" sldId="265"/>
        </pc:sldMkLst>
        <pc:spChg chg="mod">
          <ac:chgData name="Sienna Gorman" userId="45a60878-d53a-4e5d-bdd1-f034a80f4382" providerId="ADAL" clId="{1D0BCB75-6F69-4575-9921-D911F2C9A18E}" dt="2021-04-01T05:46:38.987" v="289" actId="26606"/>
          <ac:spMkLst>
            <pc:docMk/>
            <pc:sldMk cId="1417443200" sldId="265"/>
            <ac:spMk id="2" creationId="{033340FF-DA15-4AD1-A13F-C7392B167E2D}"/>
          </ac:spMkLst>
        </pc:spChg>
        <pc:spChg chg="add del mod">
          <ac:chgData name="Sienna Gorman" userId="45a60878-d53a-4e5d-bdd1-f034a80f4382" providerId="ADAL" clId="{1D0BCB75-6F69-4575-9921-D911F2C9A18E}" dt="2021-04-01T05:46:38.987" v="289" actId="26606"/>
          <ac:spMkLst>
            <pc:docMk/>
            <pc:sldMk cId="1417443200" sldId="265"/>
            <ac:spMk id="3" creationId="{C16EF3C1-7966-48EE-984C-19689995EBDC}"/>
          </ac:spMkLst>
        </pc:spChg>
        <pc:spChg chg="add del">
          <ac:chgData name="Sienna Gorman" userId="45a60878-d53a-4e5d-bdd1-f034a80f4382" providerId="ADAL" clId="{1D0BCB75-6F69-4575-9921-D911F2C9A18E}" dt="2021-04-01T05:46:35.309" v="286" actId="26606"/>
          <ac:spMkLst>
            <pc:docMk/>
            <pc:sldMk cId="1417443200" sldId="265"/>
            <ac:spMk id="8" creationId="{AC17DE74-01C9-4859-B65A-85CF999E8580}"/>
          </ac:spMkLst>
        </pc:spChg>
        <pc:spChg chg="add del">
          <ac:chgData name="Sienna Gorman" userId="45a60878-d53a-4e5d-bdd1-f034a80f4382" providerId="ADAL" clId="{1D0BCB75-6F69-4575-9921-D911F2C9A18E}" dt="2021-04-01T05:46:33.169" v="284" actId="26606"/>
          <ac:spMkLst>
            <pc:docMk/>
            <pc:sldMk cId="1417443200" sldId="265"/>
            <ac:spMk id="9" creationId="{2E442304-DDBD-4F7B-8017-36BCC863FB40}"/>
          </ac:spMkLst>
        </pc:spChg>
        <pc:spChg chg="add del">
          <ac:chgData name="Sienna Gorman" userId="45a60878-d53a-4e5d-bdd1-f034a80f4382" providerId="ADAL" clId="{1D0BCB75-6F69-4575-9921-D911F2C9A18E}" dt="2021-04-01T05:46:35.309" v="286" actId="26606"/>
          <ac:spMkLst>
            <pc:docMk/>
            <pc:sldMk cId="1417443200" sldId="265"/>
            <ac:spMk id="10" creationId="{068C0432-0E90-4CC1-8CD3-D44A90DF07EF}"/>
          </ac:spMkLst>
        </pc:spChg>
        <pc:spChg chg="add del">
          <ac:chgData name="Sienna Gorman" userId="45a60878-d53a-4e5d-bdd1-f034a80f4382" providerId="ADAL" clId="{1D0BCB75-6F69-4575-9921-D911F2C9A18E}" dt="2021-04-01T05:46:33.169" v="284" actId="26606"/>
          <ac:spMkLst>
            <pc:docMk/>
            <pc:sldMk cId="1417443200" sldId="265"/>
            <ac:spMk id="11" creationId="{535742DD-1B16-4E9D-B715-0D74B4574A68}"/>
          </ac:spMkLst>
        </pc:spChg>
        <pc:spChg chg="add del">
          <ac:chgData name="Sienna Gorman" userId="45a60878-d53a-4e5d-bdd1-f034a80f4382" providerId="ADAL" clId="{1D0BCB75-6F69-4575-9921-D911F2C9A18E}" dt="2021-04-01T05:46:35.309" v="286" actId="26606"/>
          <ac:spMkLst>
            <pc:docMk/>
            <pc:sldMk cId="1417443200" sldId="265"/>
            <ac:spMk id="13" creationId="{C16EF3C1-7966-48EE-984C-19689995EBDC}"/>
          </ac:spMkLst>
        </pc:spChg>
        <pc:spChg chg="add del">
          <ac:chgData name="Sienna Gorman" userId="45a60878-d53a-4e5d-bdd1-f034a80f4382" providerId="ADAL" clId="{1D0BCB75-6F69-4575-9921-D911F2C9A18E}" dt="2021-04-01T05:46:38.954" v="288" actId="26606"/>
          <ac:spMkLst>
            <pc:docMk/>
            <pc:sldMk cId="1417443200" sldId="265"/>
            <ac:spMk id="15" creationId="{C05CBC3C-2E5A-4839-8B9B-2E5A6ADF0F58}"/>
          </ac:spMkLst>
        </pc:spChg>
        <pc:spChg chg="add del">
          <ac:chgData name="Sienna Gorman" userId="45a60878-d53a-4e5d-bdd1-f034a80f4382" providerId="ADAL" clId="{1D0BCB75-6F69-4575-9921-D911F2C9A18E}" dt="2021-04-01T05:46:38.954" v="288" actId="26606"/>
          <ac:spMkLst>
            <pc:docMk/>
            <pc:sldMk cId="1417443200" sldId="265"/>
            <ac:spMk id="16" creationId="{827FF362-FC97-4BF5-949B-D4ADFA26E457}"/>
          </ac:spMkLst>
        </pc:spChg>
        <pc:spChg chg="add del">
          <ac:chgData name="Sienna Gorman" userId="45a60878-d53a-4e5d-bdd1-f034a80f4382" providerId="ADAL" clId="{1D0BCB75-6F69-4575-9921-D911F2C9A18E}" dt="2021-04-01T05:46:38.954" v="288" actId="26606"/>
          <ac:spMkLst>
            <pc:docMk/>
            <pc:sldMk cId="1417443200" sldId="265"/>
            <ac:spMk id="17" creationId="{C16EF3C1-7966-48EE-984C-19689995EBDC}"/>
          </ac:spMkLst>
        </pc:spChg>
        <pc:spChg chg="add">
          <ac:chgData name="Sienna Gorman" userId="45a60878-d53a-4e5d-bdd1-f034a80f4382" providerId="ADAL" clId="{1D0BCB75-6F69-4575-9921-D911F2C9A18E}" dt="2021-04-01T05:46:38.987" v="289" actId="26606"/>
          <ac:spMkLst>
            <pc:docMk/>
            <pc:sldMk cId="1417443200" sldId="265"/>
            <ac:spMk id="19" creationId="{AC17DE74-01C9-4859-B65A-85CF999E8580}"/>
          </ac:spMkLst>
        </pc:spChg>
        <pc:spChg chg="add">
          <ac:chgData name="Sienna Gorman" userId="45a60878-d53a-4e5d-bdd1-f034a80f4382" providerId="ADAL" clId="{1D0BCB75-6F69-4575-9921-D911F2C9A18E}" dt="2021-04-01T05:46:38.987" v="289" actId="26606"/>
          <ac:spMkLst>
            <pc:docMk/>
            <pc:sldMk cId="1417443200" sldId="265"/>
            <ac:spMk id="20" creationId="{068C0432-0E90-4CC1-8CD3-D44A90DF07EF}"/>
          </ac:spMkLst>
        </pc:spChg>
        <pc:spChg chg="add mod">
          <ac:chgData name="Sienna Gorman" userId="45a60878-d53a-4e5d-bdd1-f034a80f4382" providerId="ADAL" clId="{1D0BCB75-6F69-4575-9921-D911F2C9A18E}" dt="2021-04-01T06:57:06.306" v="1435" actId="1076"/>
          <ac:spMkLst>
            <pc:docMk/>
            <pc:sldMk cId="1417443200" sldId="265"/>
            <ac:spMk id="21" creationId="{C16EF3C1-7966-48EE-984C-19689995EBDC}"/>
          </ac:spMkLst>
        </pc:spChg>
        <pc:graphicFrameChg chg="add del">
          <ac:chgData name="Sienna Gorman" userId="45a60878-d53a-4e5d-bdd1-f034a80f4382" providerId="ADAL" clId="{1D0BCB75-6F69-4575-9921-D911F2C9A18E}" dt="2021-04-01T05:46:33.169" v="284" actId="26606"/>
          <ac:graphicFrameMkLst>
            <pc:docMk/>
            <pc:sldMk cId="1417443200" sldId="265"/>
            <ac:graphicFrameMk id="5" creationId="{F187FB4B-DB8F-4194-95B7-1C5799934AFA}"/>
          </ac:graphicFrameMkLst>
        </pc:graphicFrame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3-31T09:29:11.209"/>
    </inkml:context>
    <inkml:brush xml:id="br0">
      <inkml:brushProperty name="width" value="0.1" units="cm"/>
      <inkml:brushProperty name="height" value="0.1" units="cm"/>
      <inkml:brushProperty name="color" value="#FFFFFF"/>
    </inkml:brush>
  </inkml:definitions>
  <inkml:trace contextRef="#ctx0" brushRef="#br0">1 0 128,'0'6'0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3-31T09:33:57.735"/>
    </inkml:context>
    <inkml:brush xml:id="br0">
      <inkml:brushProperty name="width" value="0.1" units="cm"/>
      <inkml:brushProperty name="height" value="0.1" units="cm"/>
      <inkml:brushProperty name="color" value="#FFFFFF"/>
    </inkml:brush>
  </inkml:definitions>
  <inkml:trace contextRef="#ctx0" brushRef="#br0">1 0 128,'0'6'0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4/1/2021</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888262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4/1/2021</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198790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4/1/2021</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43556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4/1/2021</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193309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4/1/2021</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52296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4/1/2021</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795626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4/1/2021</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02676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4/1/2021</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3666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4/1/2021</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268034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4/1/2021</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941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4/1/2021</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7542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4/1/2021</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1204342629"/>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05" r:id="rId6"/>
    <p:sldLayoutId id="2147483701" r:id="rId7"/>
    <p:sldLayoutId id="2147483702" r:id="rId8"/>
    <p:sldLayoutId id="2147483703" r:id="rId9"/>
    <p:sldLayoutId id="2147483704" r:id="rId10"/>
    <p:sldLayoutId id="2147483706"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36AC092-F94B-4F98-AA4B-EE1E3D4A8C63}"/>
              </a:ext>
            </a:extLst>
          </p:cNvPr>
          <p:cNvPicPr>
            <a:picLocks noChangeAspect="1"/>
          </p:cNvPicPr>
          <p:nvPr/>
        </p:nvPicPr>
        <p:blipFill rotWithShape="1">
          <a:blip r:embed="rId2">
            <a:alphaModFix amt="50000"/>
          </a:blip>
          <a:srcRect t="25232" r="-1" b="31152"/>
          <a:stretch/>
        </p:blipFill>
        <p:spPr>
          <a:xfrm>
            <a:off x="20" y="10"/>
            <a:ext cx="12188930" cy="6857990"/>
          </a:xfrm>
          <a:prstGeom prst="rect">
            <a:avLst/>
          </a:prstGeom>
        </p:spPr>
      </p:pic>
      <p:sp>
        <p:nvSpPr>
          <p:cNvPr id="2" name="Title 1">
            <a:extLst>
              <a:ext uri="{FF2B5EF4-FFF2-40B4-BE49-F238E27FC236}">
                <a16:creationId xmlns:a16="http://schemas.microsoft.com/office/drawing/2014/main" id="{32CB13A6-C9A4-441C-8D74-9D6E89B46B21}"/>
              </a:ext>
            </a:extLst>
          </p:cNvPr>
          <p:cNvSpPr>
            <a:spLocks noGrp="1"/>
          </p:cNvSpPr>
          <p:nvPr>
            <p:ph type="ctrTitle"/>
          </p:nvPr>
        </p:nvSpPr>
        <p:spPr>
          <a:xfrm>
            <a:off x="1524000" y="1122363"/>
            <a:ext cx="9144000" cy="3063240"/>
          </a:xfrm>
        </p:spPr>
        <p:txBody>
          <a:bodyPr>
            <a:normAutofit/>
          </a:bodyPr>
          <a:lstStyle/>
          <a:p>
            <a:pPr algn="ctr"/>
            <a:r>
              <a:rPr lang="en-US" sz="10800" dirty="0"/>
              <a:t>Statistics </a:t>
            </a:r>
            <a:endParaRPr lang="en-AU" sz="10800" dirty="0"/>
          </a:p>
        </p:txBody>
      </p:sp>
      <p:sp>
        <p:nvSpPr>
          <p:cNvPr id="3" name="Subtitle 2">
            <a:extLst>
              <a:ext uri="{FF2B5EF4-FFF2-40B4-BE49-F238E27FC236}">
                <a16:creationId xmlns:a16="http://schemas.microsoft.com/office/drawing/2014/main" id="{E3726ADC-0093-42CA-9618-1AE78EFD311B}"/>
              </a:ext>
            </a:extLst>
          </p:cNvPr>
          <p:cNvSpPr>
            <a:spLocks noGrp="1"/>
          </p:cNvSpPr>
          <p:nvPr>
            <p:ph type="subTitle" idx="1"/>
          </p:nvPr>
        </p:nvSpPr>
        <p:spPr>
          <a:xfrm>
            <a:off x="1527048" y="4599432"/>
            <a:ext cx="9144000" cy="1536192"/>
          </a:xfrm>
        </p:spPr>
        <p:txBody>
          <a:bodyPr>
            <a:normAutofit/>
          </a:bodyPr>
          <a:lstStyle/>
          <a:p>
            <a:pPr algn="ctr"/>
            <a:r>
              <a:rPr lang="en-US" sz="3200" dirty="0"/>
              <a:t>By Sienna Gorman and Kaiya McPhee </a:t>
            </a:r>
            <a:endParaRPr lang="en-AU" sz="3200" dirty="0"/>
          </a:p>
        </p:txBody>
      </p:sp>
      <p:sp>
        <p:nvSpPr>
          <p:cNvPr id="11" name="Rectangle 6">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699061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42AAEA"/>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033340FF-DA15-4AD1-A13F-C7392B167E2D}"/>
              </a:ext>
            </a:extLst>
          </p:cNvPr>
          <p:cNvSpPr>
            <a:spLocks noGrp="1"/>
          </p:cNvSpPr>
          <p:nvPr>
            <p:ph type="title"/>
          </p:nvPr>
        </p:nvSpPr>
        <p:spPr>
          <a:xfrm>
            <a:off x="838200" y="401221"/>
            <a:ext cx="10515600" cy="1348065"/>
          </a:xfrm>
        </p:spPr>
        <p:txBody>
          <a:bodyPr>
            <a:normAutofit/>
          </a:bodyPr>
          <a:lstStyle/>
          <a:p>
            <a:r>
              <a:rPr lang="en-US" sz="6800">
                <a:solidFill>
                  <a:schemeClr val="bg1"/>
                </a:solidFill>
              </a:rPr>
              <a:t>Summary</a:t>
            </a:r>
            <a:endParaRPr lang="en-AU" sz="6800">
              <a:solidFill>
                <a:schemeClr val="bg1"/>
              </a:solidFill>
            </a:endParaRPr>
          </a:p>
        </p:txBody>
      </p:sp>
      <p:sp>
        <p:nvSpPr>
          <p:cNvPr id="21" name="Content Placeholder 2">
            <a:extLst>
              <a:ext uri="{FF2B5EF4-FFF2-40B4-BE49-F238E27FC236}">
                <a16:creationId xmlns:a16="http://schemas.microsoft.com/office/drawing/2014/main" id="{C16EF3C1-7966-48EE-984C-19689995EBDC}"/>
              </a:ext>
            </a:extLst>
          </p:cNvPr>
          <p:cNvSpPr>
            <a:spLocks noGrp="1"/>
          </p:cNvSpPr>
          <p:nvPr>
            <p:ph idx="1"/>
          </p:nvPr>
        </p:nvSpPr>
        <p:spPr>
          <a:xfrm>
            <a:off x="838200" y="2482617"/>
            <a:ext cx="10515600" cy="3590174"/>
          </a:xfrm>
        </p:spPr>
        <p:txBody>
          <a:bodyPr>
            <a:noAutofit/>
          </a:bodyPr>
          <a:lstStyle/>
          <a:p>
            <a:pPr>
              <a:lnSpc>
                <a:spcPct val="100000"/>
              </a:lnSpc>
            </a:pPr>
            <a:r>
              <a:rPr lang="en-US" sz="2100" dirty="0">
                <a:effectLst/>
              </a:rPr>
              <a:t>Going into this project we weren't super confident with the topic and the tasks in general, but we managed to successfully complete each task while working efficiently. </a:t>
            </a:r>
          </a:p>
          <a:p>
            <a:pPr>
              <a:lnSpc>
                <a:spcPct val="100000"/>
              </a:lnSpc>
            </a:pPr>
            <a:r>
              <a:rPr lang="en-US" sz="2100" dirty="0">
                <a:effectLst/>
              </a:rPr>
              <a:t>Some limitations we experienced were that some of the streaming services had a semicolon written after them even if they were the exact same streaming service. This means it would have been harder to count them using a formula on excel so we decided to count each one manually which still look a bit of time.</a:t>
            </a:r>
          </a:p>
          <a:p>
            <a:pPr>
              <a:lnSpc>
                <a:spcPct val="100000"/>
              </a:lnSpc>
            </a:pPr>
            <a:r>
              <a:rPr lang="en-US" sz="2100" dirty="0">
                <a:effectLst/>
              </a:rPr>
              <a:t>A future recommendation for ourselves would be to possibly choose an easier topic when collecting data because of the written errors made my students like the semicolon.</a:t>
            </a:r>
          </a:p>
          <a:p>
            <a:pPr>
              <a:lnSpc>
                <a:spcPct val="100000"/>
              </a:lnSpc>
            </a:pPr>
            <a:r>
              <a:rPr lang="en-US" sz="2100" dirty="0">
                <a:effectLst/>
              </a:rPr>
              <a:t>Analyzing and sorting the data was the area we most struggled with because we kept missing pieces of data and we had to keep re-counting it.</a:t>
            </a:r>
          </a:p>
          <a:p>
            <a:pPr>
              <a:lnSpc>
                <a:spcPct val="100000"/>
              </a:lnSpc>
            </a:pPr>
            <a:r>
              <a:rPr lang="en-US" sz="2100" dirty="0">
                <a:effectLst/>
              </a:rPr>
              <a:t>Overall this particular math's project was a bit difficult to get started with but became easier to understand as we continued to work on it. </a:t>
            </a:r>
          </a:p>
          <a:p>
            <a:pPr>
              <a:lnSpc>
                <a:spcPct val="100000"/>
              </a:lnSpc>
            </a:pPr>
            <a:r>
              <a:rPr lang="en-AU" sz="2100" dirty="0"/>
              <a:t>We both think we worked really well together and shared the load equally. We made sure to use our class time </a:t>
            </a:r>
            <a:r>
              <a:rPr lang="en-US" sz="2100" dirty="0"/>
              <a:t>effectively and share the amount of tasks. We chose each other as partners as we enjoy being together but we also think when we need to work we can focus together. We checked each others tasks we did to make sure we both agreed and gave feedback.</a:t>
            </a:r>
            <a:endParaRPr lang="en-AU" sz="2100" dirty="0"/>
          </a:p>
        </p:txBody>
      </p:sp>
    </p:spTree>
    <p:extLst>
      <p:ext uri="{BB962C8B-B14F-4D97-AF65-F5344CB8AC3E}">
        <p14:creationId xmlns:p14="http://schemas.microsoft.com/office/powerpoint/2010/main" val="1417443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42AAEA"/>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D125C0DD-DBFD-47D0-8A0F-61E3E2A95157}"/>
              </a:ext>
            </a:extLst>
          </p:cNvPr>
          <p:cNvSpPr>
            <a:spLocks noGrp="1"/>
          </p:cNvSpPr>
          <p:nvPr>
            <p:ph type="title"/>
          </p:nvPr>
        </p:nvSpPr>
        <p:spPr>
          <a:xfrm>
            <a:off x="838200" y="401221"/>
            <a:ext cx="10515600" cy="1348065"/>
          </a:xfrm>
        </p:spPr>
        <p:txBody>
          <a:bodyPr>
            <a:normAutofit/>
          </a:bodyPr>
          <a:lstStyle/>
          <a:p>
            <a:r>
              <a:rPr lang="en-US" sz="6800">
                <a:solidFill>
                  <a:schemeClr val="bg1"/>
                </a:solidFill>
              </a:rPr>
              <a:t>Topic</a:t>
            </a:r>
            <a:endParaRPr lang="en-AU" sz="6800">
              <a:solidFill>
                <a:schemeClr val="bg1"/>
              </a:solidFill>
            </a:endParaRPr>
          </a:p>
        </p:txBody>
      </p:sp>
      <p:sp>
        <p:nvSpPr>
          <p:cNvPr id="3" name="Content Placeholder 2">
            <a:extLst>
              <a:ext uri="{FF2B5EF4-FFF2-40B4-BE49-F238E27FC236}">
                <a16:creationId xmlns:a16="http://schemas.microsoft.com/office/drawing/2014/main" id="{A4E99100-0698-4A55-B764-14EF6F2EF740}"/>
              </a:ext>
            </a:extLst>
          </p:cNvPr>
          <p:cNvSpPr>
            <a:spLocks noGrp="1"/>
          </p:cNvSpPr>
          <p:nvPr>
            <p:ph idx="1"/>
          </p:nvPr>
        </p:nvSpPr>
        <p:spPr>
          <a:xfrm>
            <a:off x="838200" y="2586789"/>
            <a:ext cx="10515600" cy="3590174"/>
          </a:xfrm>
        </p:spPr>
        <p:txBody>
          <a:bodyPr>
            <a:normAutofit/>
          </a:bodyPr>
          <a:lstStyle/>
          <a:p>
            <a:r>
              <a:rPr lang="en-US" dirty="0"/>
              <a:t>Our topic is Streaming services </a:t>
            </a:r>
          </a:p>
          <a:p>
            <a:r>
              <a:rPr lang="en-US" dirty="0">
                <a:effectLst/>
                <a:latin typeface="The Hand (Body)"/>
              </a:rPr>
              <a:t>We will be calculating which streaming service was most popular amongst year 9 students and the number of subscriptions on average for their families. </a:t>
            </a:r>
          </a:p>
          <a:p>
            <a:r>
              <a:rPr lang="en-US" dirty="0">
                <a:effectLst/>
                <a:latin typeface="The Hand (Body)"/>
              </a:rPr>
              <a:t>These results would be interesting because we would get an opportunity to identify which streaming services were the most popular and unpopular. Saying this, we can also compare the difference of popularity between each streaming platform.</a:t>
            </a:r>
            <a:endParaRPr lang="en-AU">
              <a:latin typeface="The Hand (Body)"/>
            </a:endParaRPr>
          </a:p>
        </p:txBody>
      </p:sp>
    </p:spTree>
    <p:extLst>
      <p:ext uri="{BB962C8B-B14F-4D97-AF65-F5344CB8AC3E}">
        <p14:creationId xmlns:p14="http://schemas.microsoft.com/office/powerpoint/2010/main" val="3091256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B1E68-1814-4CB7-8BAB-74CA2A8F2724}"/>
              </a:ext>
            </a:extLst>
          </p:cNvPr>
          <p:cNvSpPr>
            <a:spLocks noGrp="1"/>
          </p:cNvSpPr>
          <p:nvPr>
            <p:ph type="title"/>
          </p:nvPr>
        </p:nvSpPr>
        <p:spPr/>
        <p:txBody>
          <a:bodyPr/>
          <a:lstStyle/>
          <a:p>
            <a:r>
              <a:rPr lang="en-US" dirty="0"/>
              <a:t>Research Methods</a:t>
            </a:r>
            <a:endParaRPr lang="en-AU" dirty="0"/>
          </a:p>
        </p:txBody>
      </p:sp>
      <p:sp>
        <p:nvSpPr>
          <p:cNvPr id="3" name="Content Placeholder 2">
            <a:extLst>
              <a:ext uri="{FF2B5EF4-FFF2-40B4-BE49-F238E27FC236}">
                <a16:creationId xmlns:a16="http://schemas.microsoft.com/office/drawing/2014/main" id="{089E818B-9E9A-49B1-AE59-3741857BA8C5}"/>
              </a:ext>
            </a:extLst>
          </p:cNvPr>
          <p:cNvSpPr>
            <a:spLocks noGrp="1"/>
          </p:cNvSpPr>
          <p:nvPr>
            <p:ph idx="1"/>
          </p:nvPr>
        </p:nvSpPr>
        <p:spPr/>
        <p:txBody>
          <a:bodyPr>
            <a:normAutofit fontScale="92500" lnSpcReduction="10000"/>
          </a:bodyPr>
          <a:lstStyle/>
          <a:p>
            <a:r>
              <a:rPr lang="en-US" sz="3200" dirty="0">
                <a:effectLst/>
              </a:rPr>
              <a:t>Our research method was a survey and we surveyed all year 9 students at All Saints College. Our sample size was a convenience sample meaning we chose to survey these students because they are accessible. When surveying students, we must ensure the sample size is unbiased so choosing to ask this particular group of people meant the survey results would have been fair. Although this sample size is accessible and quick, it doesn't speak for the whole population. Even sampling 4 other schools consisting of other year 9's would have given us an incredibly different result to what we have now. The reliability of a survey is usually very accurate depending on how well the question is written and responded to. If the question can be interpreted in many ways, the responses are often not very reliable and can be very random. Both streaming service questions were very reliable as one of them was a multiple choice and the other you had to pick a number from 1-10.</a:t>
            </a:r>
            <a:endParaRPr lang="en-AU" sz="4400" dirty="0"/>
          </a:p>
        </p:txBody>
      </p:sp>
    </p:spTree>
    <p:extLst>
      <p:ext uri="{BB962C8B-B14F-4D97-AF65-F5344CB8AC3E}">
        <p14:creationId xmlns:p14="http://schemas.microsoft.com/office/powerpoint/2010/main" val="4228058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4AC2BE-B6D8-4C92-B8FC-B7D80077148F}"/>
              </a:ext>
            </a:extLst>
          </p:cNvPr>
          <p:cNvSpPr>
            <a:spLocks noGrp="1"/>
          </p:cNvSpPr>
          <p:nvPr>
            <p:ph type="title"/>
          </p:nvPr>
        </p:nvSpPr>
        <p:spPr>
          <a:xfrm>
            <a:off x="630936" y="640080"/>
            <a:ext cx="4818888" cy="1481328"/>
          </a:xfrm>
        </p:spPr>
        <p:txBody>
          <a:bodyPr anchor="b">
            <a:normAutofit/>
          </a:bodyPr>
          <a:lstStyle/>
          <a:p>
            <a:pPr>
              <a:lnSpc>
                <a:spcPct val="90000"/>
              </a:lnSpc>
            </a:pPr>
            <a:r>
              <a:rPr lang="en-US"/>
              <a:t>Categorical data</a:t>
            </a:r>
            <a:endParaRPr lang="en-AU"/>
          </a:p>
        </p:txBody>
      </p:sp>
      <p:sp>
        <p:nvSpPr>
          <p:cNvPr id="16"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0936" y="2386584"/>
            <a:ext cx="4114800" cy="18288"/>
          </a:xfrm>
          <a:custGeom>
            <a:avLst/>
            <a:gdLst>
              <a:gd name="connsiteX0" fmla="*/ 0 w 4114800"/>
              <a:gd name="connsiteY0" fmla="*/ 0 h 18288"/>
              <a:gd name="connsiteX1" fmla="*/ 768096 w 4114800"/>
              <a:gd name="connsiteY1" fmla="*/ 0 h 18288"/>
              <a:gd name="connsiteX2" fmla="*/ 1495044 w 4114800"/>
              <a:gd name="connsiteY2" fmla="*/ 0 h 18288"/>
              <a:gd name="connsiteX3" fmla="*/ 2221992 w 4114800"/>
              <a:gd name="connsiteY3" fmla="*/ 0 h 18288"/>
              <a:gd name="connsiteX4" fmla="*/ 2784348 w 4114800"/>
              <a:gd name="connsiteY4" fmla="*/ 0 h 18288"/>
              <a:gd name="connsiteX5" fmla="*/ 3387852 w 4114800"/>
              <a:gd name="connsiteY5" fmla="*/ 0 h 18288"/>
              <a:gd name="connsiteX6" fmla="*/ 4114800 w 4114800"/>
              <a:gd name="connsiteY6" fmla="*/ 0 h 18288"/>
              <a:gd name="connsiteX7" fmla="*/ 4114800 w 4114800"/>
              <a:gd name="connsiteY7" fmla="*/ 18288 h 18288"/>
              <a:gd name="connsiteX8" fmla="*/ 3429000 w 4114800"/>
              <a:gd name="connsiteY8" fmla="*/ 18288 h 18288"/>
              <a:gd name="connsiteX9" fmla="*/ 2866644 w 4114800"/>
              <a:gd name="connsiteY9" fmla="*/ 18288 h 18288"/>
              <a:gd name="connsiteX10" fmla="*/ 2304288 w 4114800"/>
              <a:gd name="connsiteY10" fmla="*/ 18288 h 18288"/>
              <a:gd name="connsiteX11" fmla="*/ 1577340 w 4114800"/>
              <a:gd name="connsiteY11" fmla="*/ 18288 h 18288"/>
              <a:gd name="connsiteX12" fmla="*/ 973836 w 4114800"/>
              <a:gd name="connsiteY12" fmla="*/ 18288 h 18288"/>
              <a:gd name="connsiteX13" fmla="*/ 0 w 4114800"/>
              <a:gd name="connsiteY13" fmla="*/ 18288 h 18288"/>
              <a:gd name="connsiteX14" fmla="*/ 0 w 41148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4800" h="18288" fill="none" extrusionOk="0">
                <a:moveTo>
                  <a:pt x="0" y="0"/>
                </a:moveTo>
                <a:cubicBezTo>
                  <a:pt x="338280" y="-26110"/>
                  <a:pt x="483942" y="6555"/>
                  <a:pt x="768096" y="0"/>
                </a:cubicBezTo>
                <a:cubicBezTo>
                  <a:pt x="1052250" y="-6555"/>
                  <a:pt x="1331484" y="24616"/>
                  <a:pt x="1495044" y="0"/>
                </a:cubicBezTo>
                <a:cubicBezTo>
                  <a:pt x="1658604" y="-24616"/>
                  <a:pt x="2056661" y="-33562"/>
                  <a:pt x="2221992" y="0"/>
                </a:cubicBezTo>
                <a:cubicBezTo>
                  <a:pt x="2387323" y="33562"/>
                  <a:pt x="2629463" y="-20094"/>
                  <a:pt x="2784348" y="0"/>
                </a:cubicBezTo>
                <a:cubicBezTo>
                  <a:pt x="2939233" y="20094"/>
                  <a:pt x="3151981" y="1524"/>
                  <a:pt x="3387852" y="0"/>
                </a:cubicBezTo>
                <a:cubicBezTo>
                  <a:pt x="3623723" y="-1524"/>
                  <a:pt x="3882724" y="26165"/>
                  <a:pt x="4114800" y="0"/>
                </a:cubicBezTo>
                <a:cubicBezTo>
                  <a:pt x="4114300" y="8855"/>
                  <a:pt x="4114909" y="14521"/>
                  <a:pt x="4114800" y="18288"/>
                </a:cubicBezTo>
                <a:cubicBezTo>
                  <a:pt x="3910038" y="37744"/>
                  <a:pt x="3683432" y="-3969"/>
                  <a:pt x="3429000" y="18288"/>
                </a:cubicBezTo>
                <a:cubicBezTo>
                  <a:pt x="3174568" y="40545"/>
                  <a:pt x="3085815" y="44166"/>
                  <a:pt x="2866644" y="18288"/>
                </a:cubicBezTo>
                <a:cubicBezTo>
                  <a:pt x="2647473" y="-7590"/>
                  <a:pt x="2580474" y="31338"/>
                  <a:pt x="2304288" y="18288"/>
                </a:cubicBezTo>
                <a:cubicBezTo>
                  <a:pt x="2028102" y="5238"/>
                  <a:pt x="1863008" y="-2001"/>
                  <a:pt x="1577340" y="18288"/>
                </a:cubicBezTo>
                <a:cubicBezTo>
                  <a:pt x="1291672" y="38577"/>
                  <a:pt x="1243931" y="9893"/>
                  <a:pt x="973836" y="18288"/>
                </a:cubicBezTo>
                <a:cubicBezTo>
                  <a:pt x="703741" y="26683"/>
                  <a:pt x="317656" y="-5910"/>
                  <a:pt x="0" y="18288"/>
                </a:cubicBezTo>
                <a:cubicBezTo>
                  <a:pt x="683" y="12014"/>
                  <a:pt x="724" y="5908"/>
                  <a:pt x="0" y="0"/>
                </a:cubicBezTo>
                <a:close/>
              </a:path>
              <a:path w="4114800" h="18288" stroke="0" extrusionOk="0">
                <a:moveTo>
                  <a:pt x="0" y="0"/>
                </a:moveTo>
                <a:cubicBezTo>
                  <a:pt x="276109" y="5266"/>
                  <a:pt x="325589" y="-19584"/>
                  <a:pt x="644652" y="0"/>
                </a:cubicBezTo>
                <a:cubicBezTo>
                  <a:pt x="963715" y="19584"/>
                  <a:pt x="1064991" y="6066"/>
                  <a:pt x="1207008" y="0"/>
                </a:cubicBezTo>
                <a:cubicBezTo>
                  <a:pt x="1349025" y="-6066"/>
                  <a:pt x="1791724" y="14506"/>
                  <a:pt x="1975104" y="0"/>
                </a:cubicBezTo>
                <a:cubicBezTo>
                  <a:pt x="2158484" y="-14506"/>
                  <a:pt x="2397469" y="20822"/>
                  <a:pt x="2619756" y="0"/>
                </a:cubicBezTo>
                <a:cubicBezTo>
                  <a:pt x="2842043" y="-20822"/>
                  <a:pt x="2992157" y="20388"/>
                  <a:pt x="3264408" y="0"/>
                </a:cubicBezTo>
                <a:cubicBezTo>
                  <a:pt x="3536659" y="-20388"/>
                  <a:pt x="3855620" y="38211"/>
                  <a:pt x="4114800" y="0"/>
                </a:cubicBezTo>
                <a:cubicBezTo>
                  <a:pt x="4113902" y="7180"/>
                  <a:pt x="4114969" y="13790"/>
                  <a:pt x="4114800" y="18288"/>
                </a:cubicBezTo>
                <a:cubicBezTo>
                  <a:pt x="3968901" y="8593"/>
                  <a:pt x="3623428" y="17559"/>
                  <a:pt x="3429000" y="18288"/>
                </a:cubicBezTo>
                <a:cubicBezTo>
                  <a:pt x="3234572" y="19017"/>
                  <a:pt x="3085079" y="41804"/>
                  <a:pt x="2866644" y="18288"/>
                </a:cubicBezTo>
                <a:cubicBezTo>
                  <a:pt x="2648209" y="-5228"/>
                  <a:pt x="2451737" y="24580"/>
                  <a:pt x="2180844" y="18288"/>
                </a:cubicBezTo>
                <a:cubicBezTo>
                  <a:pt x="1909951" y="11996"/>
                  <a:pt x="1681589" y="12244"/>
                  <a:pt x="1495044" y="18288"/>
                </a:cubicBezTo>
                <a:cubicBezTo>
                  <a:pt x="1308499" y="24332"/>
                  <a:pt x="1136614" y="21789"/>
                  <a:pt x="850392" y="18288"/>
                </a:cubicBezTo>
                <a:cubicBezTo>
                  <a:pt x="564170" y="14787"/>
                  <a:pt x="210636" y="54701"/>
                  <a:pt x="0" y="18288"/>
                </a:cubicBezTo>
                <a:cubicBezTo>
                  <a:pt x="571" y="10093"/>
                  <a:pt x="-125" y="8407"/>
                  <a:pt x="0" y="0"/>
                </a:cubicBezTo>
                <a:close/>
              </a:path>
            </a:pathLst>
          </a:custGeom>
          <a:solidFill>
            <a:srgbClr val="42AAEA"/>
          </a:solidFill>
          <a:ln w="38100" cap="rnd">
            <a:solidFill>
              <a:srgbClr val="42AAEA"/>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53F0C4D-51CC-4B19-B02D-55E130604BE6}"/>
              </a:ext>
            </a:extLst>
          </p:cNvPr>
          <p:cNvSpPr>
            <a:spLocks noGrp="1"/>
          </p:cNvSpPr>
          <p:nvPr>
            <p:ph idx="1"/>
          </p:nvPr>
        </p:nvSpPr>
        <p:spPr>
          <a:xfrm>
            <a:off x="630936" y="2660904"/>
            <a:ext cx="4818888" cy="3547872"/>
          </a:xfrm>
        </p:spPr>
        <p:txBody>
          <a:bodyPr anchor="t">
            <a:normAutofit/>
          </a:bodyPr>
          <a:lstStyle/>
          <a:p>
            <a:pPr>
              <a:lnSpc>
                <a:spcPct val="100000"/>
              </a:lnSpc>
              <a:spcBef>
                <a:spcPts val="0"/>
              </a:spcBef>
            </a:pPr>
            <a:r>
              <a:rPr lang="en-US">
                <a:effectLst/>
              </a:rPr>
              <a:t>Mean- 10.1</a:t>
            </a:r>
          </a:p>
          <a:p>
            <a:pPr marL="0" marR="0">
              <a:lnSpc>
                <a:spcPct val="100000"/>
              </a:lnSpc>
              <a:spcBef>
                <a:spcPts val="0"/>
              </a:spcBef>
              <a:spcAft>
                <a:spcPts val="0"/>
              </a:spcAft>
            </a:pPr>
            <a:r>
              <a:rPr lang="en-US">
                <a:effectLst/>
              </a:rPr>
              <a:t>Mode- Netflix </a:t>
            </a:r>
          </a:p>
          <a:p>
            <a:pPr marL="0" marR="0">
              <a:lnSpc>
                <a:spcPct val="100000"/>
              </a:lnSpc>
              <a:spcBef>
                <a:spcPts val="0"/>
              </a:spcBef>
              <a:spcAft>
                <a:spcPts val="0"/>
              </a:spcAft>
            </a:pPr>
            <a:r>
              <a:rPr lang="en-US">
                <a:effectLst/>
              </a:rPr>
              <a:t>Median- 5</a:t>
            </a:r>
          </a:p>
          <a:p>
            <a:pPr marL="0" marR="0">
              <a:lnSpc>
                <a:spcPct val="100000"/>
              </a:lnSpc>
              <a:spcBef>
                <a:spcPts val="0"/>
              </a:spcBef>
              <a:spcAft>
                <a:spcPts val="0"/>
              </a:spcAft>
            </a:pPr>
            <a:r>
              <a:rPr lang="en-US">
                <a:effectLst/>
              </a:rPr>
              <a:t>Range- 8</a:t>
            </a:r>
          </a:p>
          <a:p>
            <a:pPr marL="0" marR="0">
              <a:lnSpc>
                <a:spcPct val="100000"/>
              </a:lnSpc>
              <a:spcBef>
                <a:spcPts val="0"/>
              </a:spcBef>
              <a:spcAft>
                <a:spcPts val="0"/>
              </a:spcAft>
            </a:pPr>
            <a:r>
              <a:rPr lang="en-US">
                <a:effectLst/>
              </a:rPr>
              <a:t>Lower quartile- 2</a:t>
            </a:r>
          </a:p>
          <a:p>
            <a:pPr marL="0" marR="0">
              <a:lnSpc>
                <a:spcPct val="100000"/>
              </a:lnSpc>
              <a:spcBef>
                <a:spcPts val="0"/>
              </a:spcBef>
              <a:spcAft>
                <a:spcPts val="0"/>
              </a:spcAft>
            </a:pPr>
            <a:r>
              <a:rPr lang="en-US">
                <a:effectLst/>
              </a:rPr>
              <a:t>Higher quartile- 9</a:t>
            </a:r>
          </a:p>
          <a:p>
            <a:pPr marL="0" marR="0">
              <a:lnSpc>
                <a:spcPct val="100000"/>
              </a:lnSpc>
              <a:spcBef>
                <a:spcPts val="0"/>
              </a:spcBef>
              <a:spcAft>
                <a:spcPts val="0"/>
              </a:spcAft>
            </a:pPr>
            <a:r>
              <a:rPr lang="en-US">
                <a:effectLst/>
              </a:rPr>
              <a:t>Interquartile range- 7</a:t>
            </a:r>
          </a:p>
          <a:p>
            <a:pPr marL="0" marR="0">
              <a:lnSpc>
                <a:spcPct val="100000"/>
              </a:lnSpc>
              <a:spcBef>
                <a:spcPts val="0"/>
              </a:spcBef>
              <a:spcAft>
                <a:spcPts val="0"/>
              </a:spcAft>
            </a:pPr>
            <a:r>
              <a:rPr lang="en-US">
                <a:effectLst/>
              </a:rPr>
              <a:t>Outlier- 69</a:t>
            </a:r>
          </a:p>
          <a:p>
            <a:pPr>
              <a:lnSpc>
                <a:spcPct val="100000"/>
              </a:lnSpc>
            </a:pPr>
            <a:endParaRPr lang="en-AU"/>
          </a:p>
        </p:txBody>
      </p:sp>
      <mc:AlternateContent xmlns:mc="http://schemas.openxmlformats.org/markup-compatibility/2006" xmlns:p14="http://schemas.microsoft.com/office/powerpoint/2010/main">
        <mc:Choice Requires="p14">
          <p:contentPart p14:bwMode="auto" r:id="rId2">
            <p14:nvContentPartPr>
              <p14:cNvPr id="17" name="Ink 12">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1971579"/>
              <a:ext cx="360" cy="2160"/>
            </p14:xfrm>
          </p:contentPart>
        </mc:Choice>
        <mc:Fallback xmlns="">
          <p:pic>
            <p:nvPicPr>
              <p:cNvPr id="17" name="Ink 12">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3"/>
              <a:stretch>
                <a:fillRect/>
              </a:stretch>
            </p:blipFill>
            <p:spPr>
              <a:xfrm>
                <a:off x="5737403" y="1956150"/>
                <a:ext cx="36000" cy="32709"/>
              </a:xfrm>
              <a:prstGeom prst="rect">
                <a:avLst/>
              </a:prstGeom>
            </p:spPr>
          </p:pic>
        </mc:Fallback>
      </mc:AlternateContent>
      <p:graphicFrame>
        <p:nvGraphicFramePr>
          <p:cNvPr id="4" name="Table 3">
            <a:extLst>
              <a:ext uri="{FF2B5EF4-FFF2-40B4-BE49-F238E27FC236}">
                <a16:creationId xmlns:a16="http://schemas.microsoft.com/office/drawing/2014/main" id="{0E8F6548-B8D9-4BE3-B124-D105BCFBBF56}"/>
              </a:ext>
            </a:extLst>
          </p:cNvPr>
          <p:cNvGraphicFramePr>
            <a:graphicFrameLocks noGrp="1"/>
          </p:cNvGraphicFramePr>
          <p:nvPr>
            <p:extLst>
              <p:ext uri="{D42A27DB-BD31-4B8C-83A1-F6EECF244321}">
                <p14:modId xmlns:p14="http://schemas.microsoft.com/office/powerpoint/2010/main" val="2555561257"/>
              </p:ext>
            </p:extLst>
          </p:nvPr>
        </p:nvGraphicFramePr>
        <p:xfrm>
          <a:off x="5923722" y="931297"/>
          <a:ext cx="5634295" cy="4995418"/>
        </p:xfrm>
        <a:graphic>
          <a:graphicData uri="http://schemas.openxmlformats.org/drawingml/2006/table">
            <a:tbl>
              <a:tblPr>
                <a:tableStyleId>{5C22544A-7EE6-4342-B048-85BDC9FD1C3A}</a:tableStyleId>
              </a:tblPr>
              <a:tblGrid>
                <a:gridCol w="4283157">
                  <a:extLst>
                    <a:ext uri="{9D8B030D-6E8A-4147-A177-3AD203B41FA5}">
                      <a16:colId xmlns:a16="http://schemas.microsoft.com/office/drawing/2014/main" val="718456838"/>
                    </a:ext>
                  </a:extLst>
                </a:gridCol>
                <a:gridCol w="492878">
                  <a:extLst>
                    <a:ext uri="{9D8B030D-6E8A-4147-A177-3AD203B41FA5}">
                      <a16:colId xmlns:a16="http://schemas.microsoft.com/office/drawing/2014/main" val="4014423903"/>
                    </a:ext>
                  </a:extLst>
                </a:gridCol>
                <a:gridCol w="858260">
                  <a:extLst>
                    <a:ext uri="{9D8B030D-6E8A-4147-A177-3AD203B41FA5}">
                      <a16:colId xmlns:a16="http://schemas.microsoft.com/office/drawing/2014/main" val="4268577082"/>
                    </a:ext>
                  </a:extLst>
                </a:gridCol>
              </a:tblGrid>
              <a:tr h="320574">
                <a:tc>
                  <a:txBody>
                    <a:bodyPr/>
                    <a:lstStyle/>
                    <a:p>
                      <a:pPr algn="l" fontAlgn="b"/>
                      <a:r>
                        <a:rPr lang="en-AU" sz="2000" u="none" strike="noStrike">
                          <a:effectLst/>
                        </a:rPr>
                        <a:t>Amazon Prime</a:t>
                      </a:r>
                      <a:endParaRPr lang="en-AU" sz="2000" b="0" i="0" u="none" strike="noStrike">
                        <a:solidFill>
                          <a:srgbClr val="000000"/>
                        </a:solidFill>
                        <a:effectLst/>
                        <a:latin typeface="Calibri" panose="020F0502020204030204" pitchFamily="34" charset="0"/>
                      </a:endParaRPr>
                    </a:p>
                  </a:txBody>
                  <a:tcPr marL="11531" marR="11531" marT="11531" marB="0" anchor="b"/>
                </a:tc>
                <a:tc>
                  <a:txBody>
                    <a:bodyPr/>
                    <a:lstStyle/>
                    <a:p>
                      <a:pPr algn="r" fontAlgn="b"/>
                      <a:r>
                        <a:rPr lang="en-AU" sz="2000" u="none" strike="noStrike">
                          <a:effectLst/>
                        </a:rPr>
                        <a:t>5</a:t>
                      </a:r>
                      <a:endParaRPr lang="en-AU" sz="2000" b="0" i="0" u="none" strike="noStrike">
                        <a:solidFill>
                          <a:srgbClr val="000000"/>
                        </a:solidFill>
                        <a:effectLst/>
                        <a:latin typeface="Calibri" panose="020F0502020204030204" pitchFamily="34" charset="0"/>
                      </a:endParaRPr>
                    </a:p>
                  </a:txBody>
                  <a:tcPr marL="11531" marR="11531" marT="11531" marB="0" anchor="b"/>
                </a:tc>
                <a:tc>
                  <a:txBody>
                    <a:bodyPr/>
                    <a:lstStyle/>
                    <a:p>
                      <a:pPr algn="r" fontAlgn="b"/>
                      <a:r>
                        <a:rPr lang="en-AU" sz="2000" u="none" strike="noStrike">
                          <a:effectLst/>
                        </a:rPr>
                        <a:t>3.50%</a:t>
                      </a:r>
                      <a:endParaRPr lang="en-AU" sz="2000" b="0" i="0" u="none" strike="noStrike">
                        <a:solidFill>
                          <a:srgbClr val="000000"/>
                        </a:solidFill>
                        <a:effectLst/>
                        <a:latin typeface="Calibri" panose="020F0502020204030204" pitchFamily="34" charset="0"/>
                      </a:endParaRPr>
                    </a:p>
                  </a:txBody>
                  <a:tcPr marL="11531" marR="11531" marT="11531" marB="0" anchor="b"/>
                </a:tc>
                <a:extLst>
                  <a:ext uri="{0D108BD9-81ED-4DB2-BD59-A6C34878D82A}">
                    <a16:rowId xmlns:a16="http://schemas.microsoft.com/office/drawing/2014/main" val="631396351"/>
                  </a:ext>
                </a:extLst>
              </a:tr>
              <a:tr h="320574">
                <a:tc>
                  <a:txBody>
                    <a:bodyPr/>
                    <a:lstStyle/>
                    <a:p>
                      <a:pPr algn="l" fontAlgn="b"/>
                      <a:r>
                        <a:rPr lang="en-AU" sz="2000" u="none" strike="noStrike">
                          <a:effectLst/>
                        </a:rPr>
                        <a:t>Disney Plus</a:t>
                      </a:r>
                      <a:endParaRPr lang="en-AU" sz="2000" b="0" i="0" u="none" strike="noStrike">
                        <a:solidFill>
                          <a:srgbClr val="000000"/>
                        </a:solidFill>
                        <a:effectLst/>
                        <a:latin typeface="Calibri" panose="020F0502020204030204" pitchFamily="34" charset="0"/>
                      </a:endParaRPr>
                    </a:p>
                  </a:txBody>
                  <a:tcPr marL="11531" marR="11531" marT="11531" marB="0" anchor="b"/>
                </a:tc>
                <a:tc>
                  <a:txBody>
                    <a:bodyPr/>
                    <a:lstStyle/>
                    <a:p>
                      <a:pPr algn="r" fontAlgn="b"/>
                      <a:r>
                        <a:rPr lang="en-AU" sz="2000" u="none" strike="noStrike">
                          <a:effectLst/>
                        </a:rPr>
                        <a:t>2</a:t>
                      </a:r>
                      <a:endParaRPr lang="en-AU" sz="2000" b="0" i="0" u="none" strike="noStrike">
                        <a:solidFill>
                          <a:srgbClr val="000000"/>
                        </a:solidFill>
                        <a:effectLst/>
                        <a:latin typeface="Calibri" panose="020F0502020204030204" pitchFamily="34" charset="0"/>
                      </a:endParaRPr>
                    </a:p>
                  </a:txBody>
                  <a:tcPr marL="11531" marR="11531" marT="11531" marB="0" anchor="b"/>
                </a:tc>
                <a:tc>
                  <a:txBody>
                    <a:bodyPr/>
                    <a:lstStyle/>
                    <a:p>
                      <a:pPr algn="r" fontAlgn="b"/>
                      <a:r>
                        <a:rPr lang="en-AU" sz="2000" u="none" strike="noStrike">
                          <a:effectLst/>
                        </a:rPr>
                        <a:t>1.40%</a:t>
                      </a:r>
                      <a:endParaRPr lang="en-AU" sz="2000" b="0" i="0" u="none" strike="noStrike">
                        <a:solidFill>
                          <a:srgbClr val="000000"/>
                        </a:solidFill>
                        <a:effectLst/>
                        <a:latin typeface="Calibri" panose="020F0502020204030204" pitchFamily="34" charset="0"/>
                      </a:endParaRPr>
                    </a:p>
                  </a:txBody>
                  <a:tcPr marL="11531" marR="11531" marT="11531" marB="0" anchor="b"/>
                </a:tc>
                <a:extLst>
                  <a:ext uri="{0D108BD9-81ED-4DB2-BD59-A6C34878D82A}">
                    <a16:rowId xmlns:a16="http://schemas.microsoft.com/office/drawing/2014/main" val="1629925690"/>
                  </a:ext>
                </a:extLst>
              </a:tr>
              <a:tr h="320574">
                <a:tc>
                  <a:txBody>
                    <a:bodyPr/>
                    <a:lstStyle/>
                    <a:p>
                      <a:pPr algn="l" fontAlgn="b"/>
                      <a:r>
                        <a:rPr lang="en-AU" sz="2000" u="none" strike="noStrike">
                          <a:effectLst/>
                        </a:rPr>
                        <a:t>Disney Plus &amp; Netflix</a:t>
                      </a:r>
                      <a:endParaRPr lang="en-AU" sz="2000" b="0" i="0" u="none" strike="noStrike">
                        <a:solidFill>
                          <a:srgbClr val="000000"/>
                        </a:solidFill>
                        <a:effectLst/>
                        <a:latin typeface="Calibri" panose="020F0502020204030204" pitchFamily="34" charset="0"/>
                      </a:endParaRPr>
                    </a:p>
                  </a:txBody>
                  <a:tcPr marL="11531" marR="11531" marT="11531" marB="0" anchor="b"/>
                </a:tc>
                <a:tc>
                  <a:txBody>
                    <a:bodyPr/>
                    <a:lstStyle/>
                    <a:p>
                      <a:pPr algn="r" fontAlgn="b"/>
                      <a:r>
                        <a:rPr lang="en-AU" sz="2000" u="none" strike="noStrike">
                          <a:effectLst/>
                        </a:rPr>
                        <a:t>16</a:t>
                      </a:r>
                      <a:endParaRPr lang="en-AU" sz="2000" b="0" i="0" u="none" strike="noStrike">
                        <a:solidFill>
                          <a:srgbClr val="000000"/>
                        </a:solidFill>
                        <a:effectLst/>
                        <a:latin typeface="Calibri" panose="020F0502020204030204" pitchFamily="34" charset="0"/>
                      </a:endParaRPr>
                    </a:p>
                  </a:txBody>
                  <a:tcPr marL="11531" marR="11531" marT="11531" marB="0" anchor="b"/>
                </a:tc>
                <a:tc>
                  <a:txBody>
                    <a:bodyPr/>
                    <a:lstStyle/>
                    <a:p>
                      <a:pPr algn="r" fontAlgn="b"/>
                      <a:r>
                        <a:rPr lang="en-AU" sz="2000" u="none" strike="noStrike">
                          <a:effectLst/>
                        </a:rPr>
                        <a:t>11.30%</a:t>
                      </a:r>
                      <a:endParaRPr lang="en-AU" sz="2000" b="0" i="0" u="none" strike="noStrike">
                        <a:solidFill>
                          <a:srgbClr val="000000"/>
                        </a:solidFill>
                        <a:effectLst/>
                        <a:latin typeface="Calibri" panose="020F0502020204030204" pitchFamily="34" charset="0"/>
                      </a:endParaRPr>
                    </a:p>
                  </a:txBody>
                  <a:tcPr marL="11531" marR="11531" marT="11531" marB="0" anchor="b"/>
                </a:tc>
                <a:extLst>
                  <a:ext uri="{0D108BD9-81ED-4DB2-BD59-A6C34878D82A}">
                    <a16:rowId xmlns:a16="http://schemas.microsoft.com/office/drawing/2014/main" val="3103138230"/>
                  </a:ext>
                </a:extLst>
              </a:tr>
              <a:tr h="320574">
                <a:tc>
                  <a:txBody>
                    <a:bodyPr/>
                    <a:lstStyle/>
                    <a:p>
                      <a:pPr algn="l" fontAlgn="b"/>
                      <a:r>
                        <a:rPr lang="en-AU" sz="2000" u="none" strike="noStrike">
                          <a:effectLst/>
                        </a:rPr>
                        <a:t>Netflix</a:t>
                      </a:r>
                      <a:endParaRPr lang="en-AU" sz="2000" b="0" i="0" u="none" strike="noStrike">
                        <a:solidFill>
                          <a:srgbClr val="000000"/>
                        </a:solidFill>
                        <a:effectLst/>
                        <a:latin typeface="Calibri" panose="020F0502020204030204" pitchFamily="34" charset="0"/>
                      </a:endParaRPr>
                    </a:p>
                  </a:txBody>
                  <a:tcPr marL="11531" marR="11531" marT="11531" marB="0" anchor="b"/>
                </a:tc>
                <a:tc>
                  <a:txBody>
                    <a:bodyPr/>
                    <a:lstStyle/>
                    <a:p>
                      <a:pPr algn="r" fontAlgn="b"/>
                      <a:r>
                        <a:rPr lang="en-AU" sz="2000" u="none" strike="noStrike">
                          <a:effectLst/>
                        </a:rPr>
                        <a:t>69</a:t>
                      </a:r>
                      <a:endParaRPr lang="en-AU" sz="2000" b="0" i="0" u="none" strike="noStrike">
                        <a:solidFill>
                          <a:srgbClr val="000000"/>
                        </a:solidFill>
                        <a:effectLst/>
                        <a:latin typeface="Calibri" panose="020F0502020204030204" pitchFamily="34" charset="0"/>
                      </a:endParaRPr>
                    </a:p>
                  </a:txBody>
                  <a:tcPr marL="11531" marR="11531" marT="11531" marB="0" anchor="b"/>
                </a:tc>
                <a:tc>
                  <a:txBody>
                    <a:bodyPr/>
                    <a:lstStyle/>
                    <a:p>
                      <a:pPr algn="r" fontAlgn="b"/>
                      <a:r>
                        <a:rPr lang="en-AU" sz="2000" u="none" strike="noStrike">
                          <a:effectLst/>
                        </a:rPr>
                        <a:t>48.90%</a:t>
                      </a:r>
                      <a:endParaRPr lang="en-AU" sz="2000" b="0" i="0" u="none" strike="noStrike">
                        <a:solidFill>
                          <a:srgbClr val="000000"/>
                        </a:solidFill>
                        <a:effectLst/>
                        <a:latin typeface="Calibri" panose="020F0502020204030204" pitchFamily="34" charset="0"/>
                      </a:endParaRPr>
                    </a:p>
                  </a:txBody>
                  <a:tcPr marL="11531" marR="11531" marT="11531" marB="0" anchor="b"/>
                </a:tc>
                <a:extLst>
                  <a:ext uri="{0D108BD9-81ED-4DB2-BD59-A6C34878D82A}">
                    <a16:rowId xmlns:a16="http://schemas.microsoft.com/office/drawing/2014/main" val="1666069613"/>
                  </a:ext>
                </a:extLst>
              </a:tr>
              <a:tr h="320574">
                <a:tc>
                  <a:txBody>
                    <a:bodyPr/>
                    <a:lstStyle/>
                    <a:p>
                      <a:pPr algn="l" fontAlgn="b"/>
                      <a:r>
                        <a:rPr lang="en-AU" sz="2000" u="none" strike="noStrike">
                          <a:effectLst/>
                        </a:rPr>
                        <a:t>Netflix &amp; Amazon Prime</a:t>
                      </a:r>
                      <a:endParaRPr lang="en-AU" sz="2000" b="0" i="0" u="none" strike="noStrike">
                        <a:solidFill>
                          <a:srgbClr val="000000"/>
                        </a:solidFill>
                        <a:effectLst/>
                        <a:latin typeface="Calibri" panose="020F0502020204030204" pitchFamily="34" charset="0"/>
                      </a:endParaRPr>
                    </a:p>
                  </a:txBody>
                  <a:tcPr marL="11531" marR="11531" marT="11531" marB="0" anchor="b"/>
                </a:tc>
                <a:tc>
                  <a:txBody>
                    <a:bodyPr/>
                    <a:lstStyle/>
                    <a:p>
                      <a:pPr algn="r" fontAlgn="b"/>
                      <a:r>
                        <a:rPr lang="en-AU" sz="2000" u="none" strike="noStrike">
                          <a:effectLst/>
                        </a:rPr>
                        <a:t>10</a:t>
                      </a:r>
                      <a:endParaRPr lang="en-AU" sz="2000" b="0" i="0" u="none" strike="noStrike">
                        <a:solidFill>
                          <a:srgbClr val="000000"/>
                        </a:solidFill>
                        <a:effectLst/>
                        <a:latin typeface="Calibri" panose="020F0502020204030204" pitchFamily="34" charset="0"/>
                      </a:endParaRPr>
                    </a:p>
                  </a:txBody>
                  <a:tcPr marL="11531" marR="11531" marT="11531" marB="0" anchor="b"/>
                </a:tc>
                <a:tc>
                  <a:txBody>
                    <a:bodyPr/>
                    <a:lstStyle/>
                    <a:p>
                      <a:pPr algn="r" fontAlgn="b"/>
                      <a:r>
                        <a:rPr lang="en-AU" sz="2000" u="none" strike="noStrike">
                          <a:effectLst/>
                        </a:rPr>
                        <a:t>7.10%</a:t>
                      </a:r>
                      <a:endParaRPr lang="en-AU" sz="2000" b="0" i="0" u="none" strike="noStrike">
                        <a:solidFill>
                          <a:srgbClr val="000000"/>
                        </a:solidFill>
                        <a:effectLst/>
                        <a:latin typeface="Calibri" panose="020F0502020204030204" pitchFamily="34" charset="0"/>
                      </a:endParaRPr>
                    </a:p>
                  </a:txBody>
                  <a:tcPr marL="11531" marR="11531" marT="11531" marB="0" anchor="b"/>
                </a:tc>
                <a:extLst>
                  <a:ext uri="{0D108BD9-81ED-4DB2-BD59-A6C34878D82A}">
                    <a16:rowId xmlns:a16="http://schemas.microsoft.com/office/drawing/2014/main" val="1807918812"/>
                  </a:ext>
                </a:extLst>
              </a:tr>
              <a:tr h="320574">
                <a:tc>
                  <a:txBody>
                    <a:bodyPr/>
                    <a:lstStyle/>
                    <a:p>
                      <a:pPr algn="l" fontAlgn="b"/>
                      <a:r>
                        <a:rPr lang="en-AU" sz="2000" u="none" strike="noStrike">
                          <a:effectLst/>
                        </a:rPr>
                        <a:t>Netflix, Disney Plus &amp; Amazon Prime</a:t>
                      </a:r>
                      <a:endParaRPr lang="en-AU" sz="2000" b="0" i="0" u="none" strike="noStrike">
                        <a:solidFill>
                          <a:srgbClr val="000000"/>
                        </a:solidFill>
                        <a:effectLst/>
                        <a:latin typeface="Calibri" panose="020F0502020204030204" pitchFamily="34" charset="0"/>
                      </a:endParaRPr>
                    </a:p>
                  </a:txBody>
                  <a:tcPr marL="11531" marR="11531" marT="11531" marB="0" anchor="b"/>
                </a:tc>
                <a:tc>
                  <a:txBody>
                    <a:bodyPr/>
                    <a:lstStyle/>
                    <a:p>
                      <a:pPr algn="r" fontAlgn="b"/>
                      <a:r>
                        <a:rPr lang="en-AU" sz="2000" u="none" strike="noStrike">
                          <a:effectLst/>
                        </a:rPr>
                        <a:t>7</a:t>
                      </a:r>
                      <a:endParaRPr lang="en-AU" sz="2000" b="0" i="0" u="none" strike="noStrike">
                        <a:solidFill>
                          <a:srgbClr val="000000"/>
                        </a:solidFill>
                        <a:effectLst/>
                        <a:latin typeface="Calibri" panose="020F0502020204030204" pitchFamily="34" charset="0"/>
                      </a:endParaRPr>
                    </a:p>
                  </a:txBody>
                  <a:tcPr marL="11531" marR="11531" marT="11531" marB="0" anchor="b"/>
                </a:tc>
                <a:tc>
                  <a:txBody>
                    <a:bodyPr/>
                    <a:lstStyle/>
                    <a:p>
                      <a:pPr algn="r" fontAlgn="b"/>
                      <a:r>
                        <a:rPr lang="en-AU" sz="2000" u="none" strike="noStrike">
                          <a:effectLst/>
                        </a:rPr>
                        <a:t>5%</a:t>
                      </a:r>
                      <a:endParaRPr lang="en-AU" sz="2000" b="0" i="0" u="none" strike="noStrike">
                        <a:solidFill>
                          <a:srgbClr val="000000"/>
                        </a:solidFill>
                        <a:effectLst/>
                        <a:latin typeface="Calibri" panose="020F0502020204030204" pitchFamily="34" charset="0"/>
                      </a:endParaRPr>
                    </a:p>
                  </a:txBody>
                  <a:tcPr marL="11531" marR="11531" marT="11531" marB="0" anchor="b"/>
                </a:tc>
                <a:extLst>
                  <a:ext uri="{0D108BD9-81ED-4DB2-BD59-A6C34878D82A}">
                    <a16:rowId xmlns:a16="http://schemas.microsoft.com/office/drawing/2014/main" val="2756541673"/>
                  </a:ext>
                </a:extLst>
              </a:tr>
              <a:tr h="320574">
                <a:tc>
                  <a:txBody>
                    <a:bodyPr/>
                    <a:lstStyle/>
                    <a:p>
                      <a:pPr algn="l" fontAlgn="b"/>
                      <a:r>
                        <a:rPr lang="en-AU" sz="2000" u="none" strike="noStrike">
                          <a:effectLst/>
                        </a:rPr>
                        <a:t>Stan</a:t>
                      </a:r>
                      <a:endParaRPr lang="en-AU" sz="2000" b="0" i="0" u="none" strike="noStrike">
                        <a:solidFill>
                          <a:srgbClr val="000000"/>
                        </a:solidFill>
                        <a:effectLst/>
                        <a:latin typeface="Calibri" panose="020F0502020204030204" pitchFamily="34" charset="0"/>
                      </a:endParaRPr>
                    </a:p>
                  </a:txBody>
                  <a:tcPr marL="11531" marR="11531" marT="11531" marB="0" anchor="b"/>
                </a:tc>
                <a:tc>
                  <a:txBody>
                    <a:bodyPr/>
                    <a:lstStyle/>
                    <a:p>
                      <a:pPr algn="r" fontAlgn="b"/>
                      <a:r>
                        <a:rPr lang="en-AU" sz="2000" u="none" strike="noStrike">
                          <a:effectLst/>
                        </a:rPr>
                        <a:t>2</a:t>
                      </a:r>
                      <a:endParaRPr lang="en-AU" sz="2000" b="0" i="0" u="none" strike="noStrike">
                        <a:solidFill>
                          <a:srgbClr val="000000"/>
                        </a:solidFill>
                        <a:effectLst/>
                        <a:latin typeface="Calibri" panose="020F0502020204030204" pitchFamily="34" charset="0"/>
                      </a:endParaRPr>
                    </a:p>
                  </a:txBody>
                  <a:tcPr marL="11531" marR="11531" marT="11531" marB="0" anchor="b"/>
                </a:tc>
                <a:tc>
                  <a:txBody>
                    <a:bodyPr/>
                    <a:lstStyle/>
                    <a:p>
                      <a:pPr algn="r" fontAlgn="b"/>
                      <a:r>
                        <a:rPr lang="en-AU" sz="2000" u="none" strike="noStrike">
                          <a:effectLst/>
                        </a:rPr>
                        <a:t>1.40%</a:t>
                      </a:r>
                      <a:endParaRPr lang="en-AU" sz="2000" b="0" i="0" u="none" strike="noStrike">
                        <a:solidFill>
                          <a:srgbClr val="000000"/>
                        </a:solidFill>
                        <a:effectLst/>
                        <a:latin typeface="Calibri" panose="020F0502020204030204" pitchFamily="34" charset="0"/>
                      </a:endParaRPr>
                    </a:p>
                  </a:txBody>
                  <a:tcPr marL="11531" marR="11531" marT="11531" marB="0" anchor="b"/>
                </a:tc>
                <a:extLst>
                  <a:ext uri="{0D108BD9-81ED-4DB2-BD59-A6C34878D82A}">
                    <a16:rowId xmlns:a16="http://schemas.microsoft.com/office/drawing/2014/main" val="2423136712"/>
                  </a:ext>
                </a:extLst>
              </a:tr>
              <a:tr h="320574">
                <a:tc>
                  <a:txBody>
                    <a:bodyPr/>
                    <a:lstStyle/>
                    <a:p>
                      <a:pPr algn="l" fontAlgn="b"/>
                      <a:r>
                        <a:rPr lang="en-AU" sz="2000" u="none" strike="noStrike">
                          <a:effectLst/>
                        </a:rPr>
                        <a:t>Netflix &amp; Stan</a:t>
                      </a:r>
                      <a:endParaRPr lang="en-AU" sz="2000" b="0" i="0" u="none" strike="noStrike">
                        <a:solidFill>
                          <a:srgbClr val="000000"/>
                        </a:solidFill>
                        <a:effectLst/>
                        <a:latin typeface="Calibri" panose="020F0502020204030204" pitchFamily="34" charset="0"/>
                      </a:endParaRPr>
                    </a:p>
                  </a:txBody>
                  <a:tcPr marL="11531" marR="11531" marT="11531" marB="0" anchor="b"/>
                </a:tc>
                <a:tc>
                  <a:txBody>
                    <a:bodyPr/>
                    <a:lstStyle/>
                    <a:p>
                      <a:pPr algn="r" fontAlgn="b"/>
                      <a:r>
                        <a:rPr lang="en-AU" sz="2000" u="none" strike="noStrike">
                          <a:effectLst/>
                        </a:rPr>
                        <a:t>5</a:t>
                      </a:r>
                      <a:endParaRPr lang="en-AU" sz="2000" b="0" i="0" u="none" strike="noStrike">
                        <a:solidFill>
                          <a:srgbClr val="000000"/>
                        </a:solidFill>
                        <a:effectLst/>
                        <a:latin typeface="Calibri" panose="020F0502020204030204" pitchFamily="34" charset="0"/>
                      </a:endParaRPr>
                    </a:p>
                  </a:txBody>
                  <a:tcPr marL="11531" marR="11531" marT="11531" marB="0" anchor="b"/>
                </a:tc>
                <a:tc>
                  <a:txBody>
                    <a:bodyPr/>
                    <a:lstStyle/>
                    <a:p>
                      <a:pPr algn="r" fontAlgn="b"/>
                      <a:r>
                        <a:rPr lang="en-AU" sz="2000" u="none" strike="noStrike">
                          <a:effectLst/>
                        </a:rPr>
                        <a:t>3.50%</a:t>
                      </a:r>
                      <a:endParaRPr lang="en-AU" sz="2000" b="0" i="0" u="none" strike="noStrike">
                        <a:solidFill>
                          <a:srgbClr val="000000"/>
                        </a:solidFill>
                        <a:effectLst/>
                        <a:latin typeface="Calibri" panose="020F0502020204030204" pitchFamily="34" charset="0"/>
                      </a:endParaRPr>
                    </a:p>
                  </a:txBody>
                  <a:tcPr marL="11531" marR="11531" marT="11531" marB="0" anchor="b"/>
                </a:tc>
                <a:extLst>
                  <a:ext uri="{0D108BD9-81ED-4DB2-BD59-A6C34878D82A}">
                    <a16:rowId xmlns:a16="http://schemas.microsoft.com/office/drawing/2014/main" val="1946735130"/>
                  </a:ext>
                </a:extLst>
              </a:tr>
              <a:tr h="574265">
                <a:tc>
                  <a:txBody>
                    <a:bodyPr/>
                    <a:lstStyle/>
                    <a:p>
                      <a:pPr algn="l" fontAlgn="b"/>
                      <a:r>
                        <a:rPr lang="en-AU" sz="2000" u="none" strike="noStrike">
                          <a:effectLst/>
                        </a:rPr>
                        <a:t>Netflix, Amazone Prime, Disney Plus &amp; Stan</a:t>
                      </a:r>
                      <a:endParaRPr lang="en-AU" sz="2000" b="0" i="0" u="none" strike="noStrike">
                        <a:solidFill>
                          <a:srgbClr val="000000"/>
                        </a:solidFill>
                        <a:effectLst/>
                        <a:latin typeface="Calibri" panose="020F0502020204030204" pitchFamily="34" charset="0"/>
                      </a:endParaRPr>
                    </a:p>
                  </a:txBody>
                  <a:tcPr marL="11531" marR="11531" marT="11531" marB="0" anchor="b"/>
                </a:tc>
                <a:tc>
                  <a:txBody>
                    <a:bodyPr/>
                    <a:lstStyle/>
                    <a:p>
                      <a:pPr algn="r" fontAlgn="b"/>
                      <a:r>
                        <a:rPr lang="en-AU" sz="2000" u="none" strike="noStrike">
                          <a:effectLst/>
                        </a:rPr>
                        <a:t>7</a:t>
                      </a:r>
                      <a:endParaRPr lang="en-AU" sz="2000" b="0" i="0" u="none" strike="noStrike">
                        <a:solidFill>
                          <a:srgbClr val="000000"/>
                        </a:solidFill>
                        <a:effectLst/>
                        <a:latin typeface="Calibri" panose="020F0502020204030204" pitchFamily="34" charset="0"/>
                      </a:endParaRPr>
                    </a:p>
                  </a:txBody>
                  <a:tcPr marL="11531" marR="11531" marT="11531" marB="0" anchor="b"/>
                </a:tc>
                <a:tc>
                  <a:txBody>
                    <a:bodyPr/>
                    <a:lstStyle/>
                    <a:p>
                      <a:pPr algn="r" fontAlgn="b"/>
                      <a:r>
                        <a:rPr lang="en-AU" sz="2000" u="none" strike="noStrike">
                          <a:effectLst/>
                        </a:rPr>
                        <a:t>5%</a:t>
                      </a:r>
                      <a:endParaRPr lang="en-AU" sz="2000" b="0" i="0" u="none" strike="noStrike">
                        <a:solidFill>
                          <a:srgbClr val="000000"/>
                        </a:solidFill>
                        <a:effectLst/>
                        <a:latin typeface="Calibri" panose="020F0502020204030204" pitchFamily="34" charset="0"/>
                      </a:endParaRPr>
                    </a:p>
                  </a:txBody>
                  <a:tcPr marL="11531" marR="11531" marT="11531" marB="0" anchor="b"/>
                </a:tc>
                <a:extLst>
                  <a:ext uri="{0D108BD9-81ED-4DB2-BD59-A6C34878D82A}">
                    <a16:rowId xmlns:a16="http://schemas.microsoft.com/office/drawing/2014/main" val="675163594"/>
                  </a:ext>
                </a:extLst>
              </a:tr>
              <a:tr h="320574">
                <a:tc>
                  <a:txBody>
                    <a:bodyPr/>
                    <a:lstStyle/>
                    <a:p>
                      <a:pPr algn="l" fontAlgn="b"/>
                      <a:r>
                        <a:rPr lang="sv-SE" sz="2000" u="none" strike="noStrike">
                          <a:effectLst/>
                        </a:rPr>
                        <a:t>Netlix, Stan, Binge &amp; Amazon Prime</a:t>
                      </a:r>
                      <a:endParaRPr lang="sv-SE" sz="2000" b="0" i="0" u="none" strike="noStrike">
                        <a:solidFill>
                          <a:srgbClr val="000000"/>
                        </a:solidFill>
                        <a:effectLst/>
                        <a:latin typeface="Calibri" panose="020F0502020204030204" pitchFamily="34" charset="0"/>
                      </a:endParaRPr>
                    </a:p>
                  </a:txBody>
                  <a:tcPr marL="11531" marR="11531" marT="11531" marB="0" anchor="b"/>
                </a:tc>
                <a:tc>
                  <a:txBody>
                    <a:bodyPr/>
                    <a:lstStyle/>
                    <a:p>
                      <a:pPr algn="r" fontAlgn="b"/>
                      <a:r>
                        <a:rPr lang="en-AU" sz="2000" u="none" strike="noStrike">
                          <a:effectLst/>
                        </a:rPr>
                        <a:t>1</a:t>
                      </a:r>
                      <a:endParaRPr lang="en-AU" sz="2000" b="0" i="0" u="none" strike="noStrike">
                        <a:solidFill>
                          <a:srgbClr val="000000"/>
                        </a:solidFill>
                        <a:effectLst/>
                        <a:latin typeface="Calibri" panose="020F0502020204030204" pitchFamily="34" charset="0"/>
                      </a:endParaRPr>
                    </a:p>
                  </a:txBody>
                  <a:tcPr marL="11531" marR="11531" marT="11531" marB="0" anchor="b"/>
                </a:tc>
                <a:tc>
                  <a:txBody>
                    <a:bodyPr/>
                    <a:lstStyle/>
                    <a:p>
                      <a:pPr algn="r" fontAlgn="b"/>
                      <a:r>
                        <a:rPr lang="en-AU" sz="2000" u="none" strike="noStrike">
                          <a:effectLst/>
                        </a:rPr>
                        <a:t>0.70%</a:t>
                      </a:r>
                      <a:endParaRPr lang="en-AU" sz="2000" b="0" i="0" u="none" strike="noStrike">
                        <a:solidFill>
                          <a:srgbClr val="000000"/>
                        </a:solidFill>
                        <a:effectLst/>
                        <a:latin typeface="Calibri" panose="020F0502020204030204" pitchFamily="34" charset="0"/>
                      </a:endParaRPr>
                    </a:p>
                  </a:txBody>
                  <a:tcPr marL="11531" marR="11531" marT="11531" marB="0" anchor="b"/>
                </a:tc>
                <a:extLst>
                  <a:ext uri="{0D108BD9-81ED-4DB2-BD59-A6C34878D82A}">
                    <a16:rowId xmlns:a16="http://schemas.microsoft.com/office/drawing/2014/main" val="3226820923"/>
                  </a:ext>
                </a:extLst>
              </a:tr>
              <a:tr h="574265">
                <a:tc>
                  <a:txBody>
                    <a:bodyPr/>
                    <a:lstStyle/>
                    <a:p>
                      <a:pPr algn="l" fontAlgn="b"/>
                      <a:r>
                        <a:rPr lang="en-AU" sz="2000" u="none" strike="noStrike">
                          <a:effectLst/>
                        </a:rPr>
                        <a:t>Netlix, Stan, Binge, Amazon Prime &amp; Disney Plus</a:t>
                      </a:r>
                      <a:endParaRPr lang="en-AU" sz="2000" b="0" i="0" u="none" strike="noStrike">
                        <a:solidFill>
                          <a:srgbClr val="000000"/>
                        </a:solidFill>
                        <a:effectLst/>
                        <a:latin typeface="Calibri" panose="020F0502020204030204" pitchFamily="34" charset="0"/>
                      </a:endParaRPr>
                    </a:p>
                  </a:txBody>
                  <a:tcPr marL="11531" marR="11531" marT="11531" marB="0" anchor="b"/>
                </a:tc>
                <a:tc>
                  <a:txBody>
                    <a:bodyPr/>
                    <a:lstStyle/>
                    <a:p>
                      <a:pPr algn="r" fontAlgn="b"/>
                      <a:r>
                        <a:rPr lang="en-AU" sz="2000" u="none" strike="noStrike">
                          <a:effectLst/>
                        </a:rPr>
                        <a:t>3</a:t>
                      </a:r>
                      <a:endParaRPr lang="en-AU" sz="2000" b="0" i="0" u="none" strike="noStrike">
                        <a:solidFill>
                          <a:srgbClr val="000000"/>
                        </a:solidFill>
                        <a:effectLst/>
                        <a:latin typeface="Calibri" panose="020F0502020204030204" pitchFamily="34" charset="0"/>
                      </a:endParaRPr>
                    </a:p>
                  </a:txBody>
                  <a:tcPr marL="11531" marR="11531" marT="11531" marB="0" anchor="b"/>
                </a:tc>
                <a:tc>
                  <a:txBody>
                    <a:bodyPr/>
                    <a:lstStyle/>
                    <a:p>
                      <a:pPr algn="r" fontAlgn="b"/>
                      <a:r>
                        <a:rPr lang="en-AU" sz="2000" u="none" strike="noStrike">
                          <a:effectLst/>
                        </a:rPr>
                        <a:t>2.10%</a:t>
                      </a:r>
                      <a:endParaRPr lang="en-AU" sz="2000" b="0" i="0" u="none" strike="noStrike">
                        <a:solidFill>
                          <a:srgbClr val="000000"/>
                        </a:solidFill>
                        <a:effectLst/>
                        <a:latin typeface="Calibri" panose="020F0502020204030204" pitchFamily="34" charset="0"/>
                      </a:endParaRPr>
                    </a:p>
                  </a:txBody>
                  <a:tcPr marL="11531" marR="11531" marT="11531" marB="0" anchor="b"/>
                </a:tc>
                <a:extLst>
                  <a:ext uri="{0D108BD9-81ED-4DB2-BD59-A6C34878D82A}">
                    <a16:rowId xmlns:a16="http://schemas.microsoft.com/office/drawing/2014/main" val="2045359807"/>
                  </a:ext>
                </a:extLst>
              </a:tr>
              <a:tr h="320574">
                <a:tc>
                  <a:txBody>
                    <a:bodyPr/>
                    <a:lstStyle/>
                    <a:p>
                      <a:pPr algn="l" fontAlgn="b"/>
                      <a:r>
                        <a:rPr lang="en-AU" sz="2000" u="none" strike="noStrike">
                          <a:effectLst/>
                        </a:rPr>
                        <a:t>Netflix, Stan, Binge &amp; Disney Plus</a:t>
                      </a:r>
                      <a:endParaRPr lang="en-AU" sz="2000" b="0" i="0" u="none" strike="noStrike">
                        <a:solidFill>
                          <a:srgbClr val="000000"/>
                        </a:solidFill>
                        <a:effectLst/>
                        <a:latin typeface="Calibri" panose="020F0502020204030204" pitchFamily="34" charset="0"/>
                      </a:endParaRPr>
                    </a:p>
                  </a:txBody>
                  <a:tcPr marL="11531" marR="11531" marT="11531" marB="0" anchor="b"/>
                </a:tc>
                <a:tc>
                  <a:txBody>
                    <a:bodyPr/>
                    <a:lstStyle/>
                    <a:p>
                      <a:pPr algn="r" fontAlgn="b"/>
                      <a:r>
                        <a:rPr lang="en-AU" sz="2000" u="none" strike="noStrike">
                          <a:effectLst/>
                        </a:rPr>
                        <a:t>1</a:t>
                      </a:r>
                      <a:endParaRPr lang="en-AU" sz="2000" b="0" i="0" u="none" strike="noStrike">
                        <a:solidFill>
                          <a:srgbClr val="000000"/>
                        </a:solidFill>
                        <a:effectLst/>
                        <a:latin typeface="Calibri" panose="020F0502020204030204" pitchFamily="34" charset="0"/>
                      </a:endParaRPr>
                    </a:p>
                  </a:txBody>
                  <a:tcPr marL="11531" marR="11531" marT="11531" marB="0" anchor="b"/>
                </a:tc>
                <a:tc>
                  <a:txBody>
                    <a:bodyPr/>
                    <a:lstStyle/>
                    <a:p>
                      <a:pPr algn="r" fontAlgn="b"/>
                      <a:r>
                        <a:rPr lang="en-AU" sz="2000" u="none" strike="noStrike">
                          <a:effectLst/>
                        </a:rPr>
                        <a:t>0.70%</a:t>
                      </a:r>
                      <a:endParaRPr lang="en-AU" sz="2000" b="0" i="0" u="none" strike="noStrike">
                        <a:solidFill>
                          <a:srgbClr val="000000"/>
                        </a:solidFill>
                        <a:effectLst/>
                        <a:latin typeface="Calibri" panose="020F0502020204030204" pitchFamily="34" charset="0"/>
                      </a:endParaRPr>
                    </a:p>
                  </a:txBody>
                  <a:tcPr marL="11531" marR="11531" marT="11531" marB="0" anchor="b"/>
                </a:tc>
                <a:extLst>
                  <a:ext uri="{0D108BD9-81ED-4DB2-BD59-A6C34878D82A}">
                    <a16:rowId xmlns:a16="http://schemas.microsoft.com/office/drawing/2014/main" val="123745729"/>
                  </a:ext>
                </a:extLst>
              </a:tr>
              <a:tr h="320574">
                <a:tc>
                  <a:txBody>
                    <a:bodyPr/>
                    <a:lstStyle/>
                    <a:p>
                      <a:pPr algn="l" fontAlgn="b"/>
                      <a:r>
                        <a:rPr lang="en-AU" sz="2000" u="none" strike="noStrike">
                          <a:effectLst/>
                        </a:rPr>
                        <a:t>Netflix, Stan &amp; Disney Plus</a:t>
                      </a:r>
                      <a:endParaRPr lang="en-AU" sz="2000" b="0" i="0" u="none" strike="noStrike">
                        <a:solidFill>
                          <a:srgbClr val="000000"/>
                        </a:solidFill>
                        <a:effectLst/>
                        <a:latin typeface="Calibri" panose="020F0502020204030204" pitchFamily="34" charset="0"/>
                      </a:endParaRPr>
                    </a:p>
                  </a:txBody>
                  <a:tcPr marL="11531" marR="11531" marT="11531" marB="0" anchor="b"/>
                </a:tc>
                <a:tc>
                  <a:txBody>
                    <a:bodyPr/>
                    <a:lstStyle/>
                    <a:p>
                      <a:pPr algn="r" fontAlgn="b"/>
                      <a:r>
                        <a:rPr lang="en-AU" sz="2000" u="none" strike="noStrike">
                          <a:effectLst/>
                        </a:rPr>
                        <a:t>8</a:t>
                      </a:r>
                      <a:endParaRPr lang="en-AU" sz="2000" b="0" i="0" u="none" strike="noStrike">
                        <a:solidFill>
                          <a:srgbClr val="000000"/>
                        </a:solidFill>
                        <a:effectLst/>
                        <a:latin typeface="Calibri" panose="020F0502020204030204" pitchFamily="34" charset="0"/>
                      </a:endParaRPr>
                    </a:p>
                  </a:txBody>
                  <a:tcPr marL="11531" marR="11531" marT="11531" marB="0" anchor="b"/>
                </a:tc>
                <a:tc>
                  <a:txBody>
                    <a:bodyPr/>
                    <a:lstStyle/>
                    <a:p>
                      <a:pPr algn="r" fontAlgn="b"/>
                      <a:r>
                        <a:rPr lang="en-AU" sz="2000" u="none" strike="noStrike">
                          <a:effectLst/>
                        </a:rPr>
                        <a:t>5.70%</a:t>
                      </a:r>
                      <a:endParaRPr lang="en-AU" sz="2000" b="0" i="0" u="none" strike="noStrike">
                        <a:solidFill>
                          <a:srgbClr val="000000"/>
                        </a:solidFill>
                        <a:effectLst/>
                        <a:latin typeface="Calibri" panose="020F0502020204030204" pitchFamily="34" charset="0"/>
                      </a:endParaRPr>
                    </a:p>
                  </a:txBody>
                  <a:tcPr marL="11531" marR="11531" marT="11531" marB="0" anchor="b"/>
                </a:tc>
                <a:extLst>
                  <a:ext uri="{0D108BD9-81ED-4DB2-BD59-A6C34878D82A}">
                    <a16:rowId xmlns:a16="http://schemas.microsoft.com/office/drawing/2014/main" val="1469743423"/>
                  </a:ext>
                </a:extLst>
              </a:tr>
              <a:tr h="320574">
                <a:tc>
                  <a:txBody>
                    <a:bodyPr/>
                    <a:lstStyle/>
                    <a:p>
                      <a:pPr algn="l" fontAlgn="b"/>
                      <a:r>
                        <a:rPr lang="en-AU" sz="2000" u="none" strike="noStrike">
                          <a:effectLst/>
                        </a:rPr>
                        <a:t>Netflix, Stan &amp; Amazon Prime</a:t>
                      </a:r>
                      <a:endParaRPr lang="en-AU" sz="2000" b="0" i="0" u="none" strike="noStrike">
                        <a:solidFill>
                          <a:srgbClr val="000000"/>
                        </a:solidFill>
                        <a:effectLst/>
                        <a:latin typeface="Calibri" panose="020F0502020204030204" pitchFamily="34" charset="0"/>
                      </a:endParaRPr>
                    </a:p>
                  </a:txBody>
                  <a:tcPr marL="11531" marR="11531" marT="11531" marB="0" anchor="b"/>
                </a:tc>
                <a:tc>
                  <a:txBody>
                    <a:bodyPr/>
                    <a:lstStyle/>
                    <a:p>
                      <a:pPr algn="r" fontAlgn="b"/>
                      <a:r>
                        <a:rPr lang="en-AU" sz="2000" u="none" strike="noStrike">
                          <a:effectLst/>
                        </a:rPr>
                        <a:t>5</a:t>
                      </a:r>
                      <a:endParaRPr lang="en-AU" sz="2000" b="0" i="0" u="none" strike="noStrike">
                        <a:solidFill>
                          <a:srgbClr val="000000"/>
                        </a:solidFill>
                        <a:effectLst/>
                        <a:latin typeface="Calibri" panose="020F0502020204030204" pitchFamily="34" charset="0"/>
                      </a:endParaRPr>
                    </a:p>
                  </a:txBody>
                  <a:tcPr marL="11531" marR="11531" marT="11531" marB="0" anchor="b"/>
                </a:tc>
                <a:tc>
                  <a:txBody>
                    <a:bodyPr/>
                    <a:lstStyle/>
                    <a:p>
                      <a:pPr algn="r" fontAlgn="b"/>
                      <a:r>
                        <a:rPr lang="en-AU" sz="2000" u="none" strike="noStrike" dirty="0">
                          <a:effectLst/>
                        </a:rPr>
                        <a:t>3.50%</a:t>
                      </a:r>
                      <a:endParaRPr lang="en-AU" sz="2000" b="0" i="0" u="none" strike="noStrike" dirty="0">
                        <a:solidFill>
                          <a:srgbClr val="000000"/>
                        </a:solidFill>
                        <a:effectLst/>
                        <a:latin typeface="Calibri" panose="020F0502020204030204" pitchFamily="34" charset="0"/>
                      </a:endParaRPr>
                    </a:p>
                  </a:txBody>
                  <a:tcPr marL="11531" marR="11531" marT="11531" marB="0" anchor="b"/>
                </a:tc>
                <a:extLst>
                  <a:ext uri="{0D108BD9-81ED-4DB2-BD59-A6C34878D82A}">
                    <a16:rowId xmlns:a16="http://schemas.microsoft.com/office/drawing/2014/main" val="3090260206"/>
                  </a:ext>
                </a:extLst>
              </a:tr>
            </a:tbl>
          </a:graphicData>
        </a:graphic>
      </p:graphicFrame>
    </p:spTree>
    <p:extLst>
      <p:ext uri="{BB962C8B-B14F-4D97-AF65-F5344CB8AC3E}">
        <p14:creationId xmlns:p14="http://schemas.microsoft.com/office/powerpoint/2010/main" val="2950354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995104-7F12-4A16-BBC0-7298EB8D505D}"/>
              </a:ext>
            </a:extLst>
          </p:cNvPr>
          <p:cNvSpPr>
            <a:spLocks noGrp="1"/>
          </p:cNvSpPr>
          <p:nvPr>
            <p:ph type="title"/>
          </p:nvPr>
        </p:nvSpPr>
        <p:spPr>
          <a:xfrm>
            <a:off x="630936" y="640080"/>
            <a:ext cx="4818888" cy="1481328"/>
          </a:xfrm>
        </p:spPr>
        <p:txBody>
          <a:bodyPr anchor="b">
            <a:normAutofit/>
          </a:bodyPr>
          <a:lstStyle/>
          <a:p>
            <a:pPr>
              <a:lnSpc>
                <a:spcPct val="90000"/>
              </a:lnSpc>
            </a:pPr>
            <a:r>
              <a:rPr lang="en-US" dirty="0"/>
              <a:t>Numerical Data</a:t>
            </a:r>
            <a:endParaRPr lang="en-AU"/>
          </a:p>
        </p:txBody>
      </p:sp>
      <p:sp>
        <p:nvSpPr>
          <p:cNvPr id="11"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0936" y="2386584"/>
            <a:ext cx="4114800" cy="18288"/>
          </a:xfrm>
          <a:custGeom>
            <a:avLst/>
            <a:gdLst>
              <a:gd name="connsiteX0" fmla="*/ 0 w 4114800"/>
              <a:gd name="connsiteY0" fmla="*/ 0 h 18288"/>
              <a:gd name="connsiteX1" fmla="*/ 768096 w 4114800"/>
              <a:gd name="connsiteY1" fmla="*/ 0 h 18288"/>
              <a:gd name="connsiteX2" fmla="*/ 1495044 w 4114800"/>
              <a:gd name="connsiteY2" fmla="*/ 0 h 18288"/>
              <a:gd name="connsiteX3" fmla="*/ 2221992 w 4114800"/>
              <a:gd name="connsiteY3" fmla="*/ 0 h 18288"/>
              <a:gd name="connsiteX4" fmla="*/ 2784348 w 4114800"/>
              <a:gd name="connsiteY4" fmla="*/ 0 h 18288"/>
              <a:gd name="connsiteX5" fmla="*/ 3387852 w 4114800"/>
              <a:gd name="connsiteY5" fmla="*/ 0 h 18288"/>
              <a:gd name="connsiteX6" fmla="*/ 4114800 w 4114800"/>
              <a:gd name="connsiteY6" fmla="*/ 0 h 18288"/>
              <a:gd name="connsiteX7" fmla="*/ 4114800 w 4114800"/>
              <a:gd name="connsiteY7" fmla="*/ 18288 h 18288"/>
              <a:gd name="connsiteX8" fmla="*/ 3429000 w 4114800"/>
              <a:gd name="connsiteY8" fmla="*/ 18288 h 18288"/>
              <a:gd name="connsiteX9" fmla="*/ 2866644 w 4114800"/>
              <a:gd name="connsiteY9" fmla="*/ 18288 h 18288"/>
              <a:gd name="connsiteX10" fmla="*/ 2304288 w 4114800"/>
              <a:gd name="connsiteY10" fmla="*/ 18288 h 18288"/>
              <a:gd name="connsiteX11" fmla="*/ 1577340 w 4114800"/>
              <a:gd name="connsiteY11" fmla="*/ 18288 h 18288"/>
              <a:gd name="connsiteX12" fmla="*/ 973836 w 4114800"/>
              <a:gd name="connsiteY12" fmla="*/ 18288 h 18288"/>
              <a:gd name="connsiteX13" fmla="*/ 0 w 4114800"/>
              <a:gd name="connsiteY13" fmla="*/ 18288 h 18288"/>
              <a:gd name="connsiteX14" fmla="*/ 0 w 41148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4800" h="18288" fill="none" extrusionOk="0">
                <a:moveTo>
                  <a:pt x="0" y="0"/>
                </a:moveTo>
                <a:cubicBezTo>
                  <a:pt x="338280" y="-26110"/>
                  <a:pt x="483942" y="6555"/>
                  <a:pt x="768096" y="0"/>
                </a:cubicBezTo>
                <a:cubicBezTo>
                  <a:pt x="1052250" y="-6555"/>
                  <a:pt x="1331484" y="24616"/>
                  <a:pt x="1495044" y="0"/>
                </a:cubicBezTo>
                <a:cubicBezTo>
                  <a:pt x="1658604" y="-24616"/>
                  <a:pt x="2056661" y="-33562"/>
                  <a:pt x="2221992" y="0"/>
                </a:cubicBezTo>
                <a:cubicBezTo>
                  <a:pt x="2387323" y="33562"/>
                  <a:pt x="2629463" y="-20094"/>
                  <a:pt x="2784348" y="0"/>
                </a:cubicBezTo>
                <a:cubicBezTo>
                  <a:pt x="2939233" y="20094"/>
                  <a:pt x="3151981" y="1524"/>
                  <a:pt x="3387852" y="0"/>
                </a:cubicBezTo>
                <a:cubicBezTo>
                  <a:pt x="3623723" y="-1524"/>
                  <a:pt x="3882724" y="26165"/>
                  <a:pt x="4114800" y="0"/>
                </a:cubicBezTo>
                <a:cubicBezTo>
                  <a:pt x="4114300" y="8855"/>
                  <a:pt x="4114909" y="14521"/>
                  <a:pt x="4114800" y="18288"/>
                </a:cubicBezTo>
                <a:cubicBezTo>
                  <a:pt x="3910038" y="37744"/>
                  <a:pt x="3683432" y="-3969"/>
                  <a:pt x="3429000" y="18288"/>
                </a:cubicBezTo>
                <a:cubicBezTo>
                  <a:pt x="3174568" y="40545"/>
                  <a:pt x="3085815" y="44166"/>
                  <a:pt x="2866644" y="18288"/>
                </a:cubicBezTo>
                <a:cubicBezTo>
                  <a:pt x="2647473" y="-7590"/>
                  <a:pt x="2580474" y="31338"/>
                  <a:pt x="2304288" y="18288"/>
                </a:cubicBezTo>
                <a:cubicBezTo>
                  <a:pt x="2028102" y="5238"/>
                  <a:pt x="1863008" y="-2001"/>
                  <a:pt x="1577340" y="18288"/>
                </a:cubicBezTo>
                <a:cubicBezTo>
                  <a:pt x="1291672" y="38577"/>
                  <a:pt x="1243931" y="9893"/>
                  <a:pt x="973836" y="18288"/>
                </a:cubicBezTo>
                <a:cubicBezTo>
                  <a:pt x="703741" y="26683"/>
                  <a:pt x="317656" y="-5910"/>
                  <a:pt x="0" y="18288"/>
                </a:cubicBezTo>
                <a:cubicBezTo>
                  <a:pt x="683" y="12014"/>
                  <a:pt x="724" y="5908"/>
                  <a:pt x="0" y="0"/>
                </a:cubicBezTo>
                <a:close/>
              </a:path>
              <a:path w="4114800" h="18288" stroke="0" extrusionOk="0">
                <a:moveTo>
                  <a:pt x="0" y="0"/>
                </a:moveTo>
                <a:cubicBezTo>
                  <a:pt x="276109" y="5266"/>
                  <a:pt x="325589" y="-19584"/>
                  <a:pt x="644652" y="0"/>
                </a:cubicBezTo>
                <a:cubicBezTo>
                  <a:pt x="963715" y="19584"/>
                  <a:pt x="1064991" y="6066"/>
                  <a:pt x="1207008" y="0"/>
                </a:cubicBezTo>
                <a:cubicBezTo>
                  <a:pt x="1349025" y="-6066"/>
                  <a:pt x="1791724" y="14506"/>
                  <a:pt x="1975104" y="0"/>
                </a:cubicBezTo>
                <a:cubicBezTo>
                  <a:pt x="2158484" y="-14506"/>
                  <a:pt x="2397469" y="20822"/>
                  <a:pt x="2619756" y="0"/>
                </a:cubicBezTo>
                <a:cubicBezTo>
                  <a:pt x="2842043" y="-20822"/>
                  <a:pt x="2992157" y="20388"/>
                  <a:pt x="3264408" y="0"/>
                </a:cubicBezTo>
                <a:cubicBezTo>
                  <a:pt x="3536659" y="-20388"/>
                  <a:pt x="3855620" y="38211"/>
                  <a:pt x="4114800" y="0"/>
                </a:cubicBezTo>
                <a:cubicBezTo>
                  <a:pt x="4113902" y="7180"/>
                  <a:pt x="4114969" y="13790"/>
                  <a:pt x="4114800" y="18288"/>
                </a:cubicBezTo>
                <a:cubicBezTo>
                  <a:pt x="3968901" y="8593"/>
                  <a:pt x="3623428" y="17559"/>
                  <a:pt x="3429000" y="18288"/>
                </a:cubicBezTo>
                <a:cubicBezTo>
                  <a:pt x="3234572" y="19017"/>
                  <a:pt x="3085079" y="41804"/>
                  <a:pt x="2866644" y="18288"/>
                </a:cubicBezTo>
                <a:cubicBezTo>
                  <a:pt x="2648209" y="-5228"/>
                  <a:pt x="2451737" y="24580"/>
                  <a:pt x="2180844" y="18288"/>
                </a:cubicBezTo>
                <a:cubicBezTo>
                  <a:pt x="1909951" y="11996"/>
                  <a:pt x="1681589" y="12244"/>
                  <a:pt x="1495044" y="18288"/>
                </a:cubicBezTo>
                <a:cubicBezTo>
                  <a:pt x="1308499" y="24332"/>
                  <a:pt x="1136614" y="21789"/>
                  <a:pt x="850392" y="18288"/>
                </a:cubicBezTo>
                <a:cubicBezTo>
                  <a:pt x="564170" y="14787"/>
                  <a:pt x="210636" y="54701"/>
                  <a:pt x="0" y="18288"/>
                </a:cubicBezTo>
                <a:cubicBezTo>
                  <a:pt x="571" y="10093"/>
                  <a:pt x="-125" y="8407"/>
                  <a:pt x="0" y="0"/>
                </a:cubicBezTo>
                <a:close/>
              </a:path>
            </a:pathLst>
          </a:custGeom>
          <a:solidFill>
            <a:srgbClr val="42AAEA"/>
          </a:solidFill>
          <a:ln w="38100" cap="rnd">
            <a:solidFill>
              <a:srgbClr val="42AAEA"/>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160963A-F435-42AC-BF4B-74A0B93E47D0}"/>
              </a:ext>
            </a:extLst>
          </p:cNvPr>
          <p:cNvSpPr>
            <a:spLocks noGrp="1"/>
          </p:cNvSpPr>
          <p:nvPr>
            <p:ph idx="1"/>
          </p:nvPr>
        </p:nvSpPr>
        <p:spPr>
          <a:xfrm>
            <a:off x="630936" y="2660904"/>
            <a:ext cx="4818888" cy="3547872"/>
          </a:xfrm>
        </p:spPr>
        <p:txBody>
          <a:bodyPr anchor="t">
            <a:normAutofit/>
          </a:bodyPr>
          <a:lstStyle/>
          <a:p>
            <a:pPr marL="0" marR="0">
              <a:lnSpc>
                <a:spcPct val="100000"/>
              </a:lnSpc>
              <a:spcBef>
                <a:spcPts val="0"/>
              </a:spcBef>
              <a:spcAft>
                <a:spcPts val="0"/>
              </a:spcAft>
            </a:pPr>
            <a:r>
              <a:rPr lang="en-US" dirty="0">
                <a:effectLst/>
              </a:rPr>
              <a:t>Mean- </a:t>
            </a:r>
            <a:endParaRPr lang="en-US">
              <a:effectLst/>
            </a:endParaRPr>
          </a:p>
          <a:p>
            <a:pPr marL="0" marR="0">
              <a:lnSpc>
                <a:spcPct val="100000"/>
              </a:lnSpc>
              <a:spcBef>
                <a:spcPts val="0"/>
              </a:spcBef>
              <a:spcAft>
                <a:spcPts val="0"/>
              </a:spcAft>
            </a:pPr>
            <a:r>
              <a:rPr lang="en-US" dirty="0">
                <a:effectLst/>
              </a:rPr>
              <a:t>Mode- 3</a:t>
            </a:r>
            <a:endParaRPr lang="en-US">
              <a:effectLst/>
            </a:endParaRPr>
          </a:p>
          <a:p>
            <a:pPr marL="0" marR="0">
              <a:lnSpc>
                <a:spcPct val="100000"/>
              </a:lnSpc>
              <a:spcBef>
                <a:spcPts val="0"/>
              </a:spcBef>
              <a:spcAft>
                <a:spcPts val="0"/>
              </a:spcAft>
            </a:pPr>
            <a:r>
              <a:rPr lang="en-US" dirty="0">
                <a:effectLst/>
              </a:rPr>
              <a:t>Median- 3</a:t>
            </a:r>
            <a:endParaRPr lang="en-US">
              <a:effectLst/>
            </a:endParaRPr>
          </a:p>
          <a:p>
            <a:pPr marL="0" marR="0">
              <a:lnSpc>
                <a:spcPct val="100000"/>
              </a:lnSpc>
              <a:spcBef>
                <a:spcPts val="0"/>
              </a:spcBef>
              <a:spcAft>
                <a:spcPts val="0"/>
              </a:spcAft>
            </a:pPr>
            <a:r>
              <a:rPr lang="en-US" dirty="0">
                <a:effectLst/>
              </a:rPr>
              <a:t>Range- 1</a:t>
            </a:r>
            <a:endParaRPr lang="en-US">
              <a:effectLst/>
            </a:endParaRPr>
          </a:p>
          <a:p>
            <a:pPr marL="0" marR="0">
              <a:lnSpc>
                <a:spcPct val="100000"/>
              </a:lnSpc>
              <a:spcBef>
                <a:spcPts val="0"/>
              </a:spcBef>
              <a:spcAft>
                <a:spcPts val="0"/>
              </a:spcAft>
            </a:pPr>
            <a:r>
              <a:rPr lang="en-US" dirty="0">
                <a:effectLst/>
              </a:rPr>
              <a:t>Lower quartile- 2</a:t>
            </a:r>
            <a:endParaRPr lang="en-US">
              <a:effectLst/>
            </a:endParaRPr>
          </a:p>
          <a:p>
            <a:pPr marL="0" marR="0">
              <a:lnSpc>
                <a:spcPct val="100000"/>
              </a:lnSpc>
              <a:spcBef>
                <a:spcPts val="0"/>
              </a:spcBef>
              <a:spcAft>
                <a:spcPts val="0"/>
              </a:spcAft>
            </a:pPr>
            <a:r>
              <a:rPr lang="en-US" dirty="0">
                <a:effectLst/>
              </a:rPr>
              <a:t>Higher quartile- 4</a:t>
            </a:r>
            <a:endParaRPr lang="en-US">
              <a:effectLst/>
            </a:endParaRPr>
          </a:p>
          <a:p>
            <a:pPr marL="0" marR="0">
              <a:lnSpc>
                <a:spcPct val="100000"/>
              </a:lnSpc>
              <a:spcBef>
                <a:spcPts val="0"/>
              </a:spcBef>
              <a:spcAft>
                <a:spcPts val="0"/>
              </a:spcAft>
            </a:pPr>
            <a:r>
              <a:rPr lang="en-US" dirty="0">
                <a:effectLst/>
              </a:rPr>
              <a:t>Interquartile range- 2</a:t>
            </a:r>
            <a:endParaRPr lang="en-US">
              <a:effectLst/>
            </a:endParaRPr>
          </a:p>
          <a:p>
            <a:pPr marL="0" marR="0">
              <a:lnSpc>
                <a:spcPct val="100000"/>
              </a:lnSpc>
              <a:spcBef>
                <a:spcPts val="0"/>
              </a:spcBef>
              <a:spcAft>
                <a:spcPts val="0"/>
              </a:spcAft>
            </a:pPr>
            <a:r>
              <a:rPr lang="en-US" dirty="0">
                <a:effectLst/>
              </a:rPr>
              <a:t>Outlier- </a:t>
            </a:r>
            <a:endParaRPr lang="en-US">
              <a:effectLst/>
            </a:endParaRPr>
          </a:p>
          <a:p>
            <a:pPr>
              <a:lnSpc>
                <a:spcPct val="100000"/>
              </a:lnSpc>
            </a:pPr>
            <a:endParaRPr lang="en-AU"/>
          </a:p>
        </p:txBody>
      </p:sp>
      <mc:AlternateContent xmlns:mc="http://schemas.openxmlformats.org/markup-compatibility/2006" xmlns:p14="http://schemas.microsoft.com/office/powerpoint/2010/main">
        <mc:Choice Requires="p14">
          <p:contentPart p14:bwMode="auto" r:id="rId2">
            <p14:nvContentPartPr>
              <p14:cNvPr id="13" name="Ink 12">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1971579"/>
              <a:ext cx="360" cy="2160"/>
            </p14:xfrm>
          </p:contentPart>
        </mc:Choice>
        <mc:Fallback xmlns="">
          <p:pic>
            <p:nvPicPr>
              <p:cNvPr id="13" name="Ink 12">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3"/>
              <a:stretch>
                <a:fillRect/>
              </a:stretch>
            </p:blipFill>
            <p:spPr>
              <a:xfrm>
                <a:off x="5737403" y="1956150"/>
                <a:ext cx="36000" cy="32709"/>
              </a:xfrm>
              <a:prstGeom prst="rect">
                <a:avLst/>
              </a:prstGeom>
            </p:spPr>
          </p:pic>
        </mc:Fallback>
      </mc:AlternateContent>
      <p:graphicFrame>
        <p:nvGraphicFramePr>
          <p:cNvPr id="4" name="Table 3">
            <a:extLst>
              <a:ext uri="{FF2B5EF4-FFF2-40B4-BE49-F238E27FC236}">
                <a16:creationId xmlns:a16="http://schemas.microsoft.com/office/drawing/2014/main" id="{EDA2C055-D1D1-43A3-BDEE-7513BDAF161B}"/>
              </a:ext>
            </a:extLst>
          </p:cNvPr>
          <p:cNvGraphicFramePr>
            <a:graphicFrameLocks noGrp="1"/>
          </p:cNvGraphicFramePr>
          <p:nvPr>
            <p:extLst>
              <p:ext uri="{D42A27DB-BD31-4B8C-83A1-F6EECF244321}">
                <p14:modId xmlns:p14="http://schemas.microsoft.com/office/powerpoint/2010/main" val="131968749"/>
              </p:ext>
            </p:extLst>
          </p:nvPr>
        </p:nvGraphicFramePr>
        <p:xfrm>
          <a:off x="6671098" y="640080"/>
          <a:ext cx="4314869" cy="5577847"/>
        </p:xfrm>
        <a:graphic>
          <a:graphicData uri="http://schemas.openxmlformats.org/drawingml/2006/table">
            <a:tbl>
              <a:tblPr>
                <a:tableStyleId>{5C22544A-7EE6-4342-B048-85BDC9FD1C3A}</a:tableStyleId>
              </a:tblPr>
              <a:tblGrid>
                <a:gridCol w="1144226">
                  <a:extLst>
                    <a:ext uri="{9D8B030D-6E8A-4147-A177-3AD203B41FA5}">
                      <a16:colId xmlns:a16="http://schemas.microsoft.com/office/drawing/2014/main" val="489752828"/>
                    </a:ext>
                  </a:extLst>
                </a:gridCol>
                <a:gridCol w="1180603">
                  <a:extLst>
                    <a:ext uri="{9D8B030D-6E8A-4147-A177-3AD203B41FA5}">
                      <a16:colId xmlns:a16="http://schemas.microsoft.com/office/drawing/2014/main" val="3990645783"/>
                    </a:ext>
                  </a:extLst>
                </a:gridCol>
                <a:gridCol w="1990040">
                  <a:extLst>
                    <a:ext uri="{9D8B030D-6E8A-4147-A177-3AD203B41FA5}">
                      <a16:colId xmlns:a16="http://schemas.microsoft.com/office/drawing/2014/main" val="2712916973"/>
                    </a:ext>
                  </a:extLst>
                </a:gridCol>
              </a:tblGrid>
              <a:tr h="507077">
                <a:tc>
                  <a:txBody>
                    <a:bodyPr/>
                    <a:lstStyle/>
                    <a:p>
                      <a:pPr algn="r" fontAlgn="ctr"/>
                      <a:r>
                        <a:rPr lang="en-AU" sz="2800" u="none" strike="noStrike">
                          <a:effectLst/>
                        </a:rPr>
                        <a:t>1</a:t>
                      </a:r>
                      <a:endParaRPr lang="en-AU" sz="2800" b="0" i="0" u="none" strike="noStrike">
                        <a:solidFill>
                          <a:srgbClr val="000000"/>
                        </a:solidFill>
                        <a:effectLst/>
                        <a:latin typeface="Calibri" panose="020F0502020204030204" pitchFamily="34" charset="0"/>
                      </a:endParaRPr>
                    </a:p>
                  </a:txBody>
                  <a:tcPr marL="18240" marR="18240" marT="18240" marB="0" anchor="ctr"/>
                </a:tc>
                <a:tc>
                  <a:txBody>
                    <a:bodyPr/>
                    <a:lstStyle/>
                    <a:p>
                      <a:pPr algn="r" fontAlgn="ctr"/>
                      <a:r>
                        <a:rPr lang="en-AU" sz="2800" u="none" strike="noStrike">
                          <a:effectLst/>
                        </a:rPr>
                        <a:t>13</a:t>
                      </a:r>
                      <a:endParaRPr lang="en-AU" sz="2800" b="0" i="0" u="none" strike="noStrike">
                        <a:solidFill>
                          <a:srgbClr val="000000"/>
                        </a:solidFill>
                        <a:effectLst/>
                        <a:latin typeface="Calibri" panose="020F0502020204030204" pitchFamily="34" charset="0"/>
                      </a:endParaRPr>
                    </a:p>
                  </a:txBody>
                  <a:tcPr marL="18240" marR="18240" marT="18240" marB="0" anchor="ctr"/>
                </a:tc>
                <a:tc>
                  <a:txBody>
                    <a:bodyPr/>
                    <a:lstStyle/>
                    <a:p>
                      <a:pPr algn="r" fontAlgn="ctr"/>
                      <a:r>
                        <a:rPr lang="en-AU" sz="2800" u="none" strike="noStrike">
                          <a:effectLst/>
                        </a:rPr>
                        <a:t>9.20%</a:t>
                      </a:r>
                      <a:endParaRPr lang="en-AU" sz="2800" b="0" i="0" u="none" strike="noStrike">
                        <a:solidFill>
                          <a:srgbClr val="000000"/>
                        </a:solidFill>
                        <a:effectLst/>
                        <a:latin typeface="Calibri" panose="020F0502020204030204" pitchFamily="34" charset="0"/>
                      </a:endParaRPr>
                    </a:p>
                  </a:txBody>
                  <a:tcPr marL="18240" marR="18240" marT="18240" marB="0" anchor="ctr"/>
                </a:tc>
                <a:extLst>
                  <a:ext uri="{0D108BD9-81ED-4DB2-BD59-A6C34878D82A}">
                    <a16:rowId xmlns:a16="http://schemas.microsoft.com/office/drawing/2014/main" val="1795856847"/>
                  </a:ext>
                </a:extLst>
              </a:tr>
              <a:tr h="507077">
                <a:tc>
                  <a:txBody>
                    <a:bodyPr/>
                    <a:lstStyle/>
                    <a:p>
                      <a:pPr algn="r" fontAlgn="ctr"/>
                      <a:r>
                        <a:rPr lang="en-AU" sz="2800" u="none" strike="noStrike">
                          <a:effectLst/>
                        </a:rPr>
                        <a:t>2</a:t>
                      </a:r>
                      <a:endParaRPr lang="en-AU" sz="2800" b="0" i="0" u="none" strike="noStrike">
                        <a:solidFill>
                          <a:srgbClr val="000000"/>
                        </a:solidFill>
                        <a:effectLst/>
                        <a:latin typeface="Calibri" panose="020F0502020204030204" pitchFamily="34" charset="0"/>
                      </a:endParaRPr>
                    </a:p>
                  </a:txBody>
                  <a:tcPr marL="18240" marR="18240" marT="18240" marB="0" anchor="ctr"/>
                </a:tc>
                <a:tc>
                  <a:txBody>
                    <a:bodyPr/>
                    <a:lstStyle/>
                    <a:p>
                      <a:pPr algn="r" fontAlgn="ctr"/>
                      <a:r>
                        <a:rPr lang="en-AU" sz="2800" u="none" strike="noStrike">
                          <a:effectLst/>
                        </a:rPr>
                        <a:t>28</a:t>
                      </a:r>
                      <a:endParaRPr lang="en-AU" sz="2800" b="0" i="0" u="none" strike="noStrike">
                        <a:solidFill>
                          <a:srgbClr val="000000"/>
                        </a:solidFill>
                        <a:effectLst/>
                        <a:latin typeface="Calibri" panose="020F0502020204030204" pitchFamily="34" charset="0"/>
                      </a:endParaRPr>
                    </a:p>
                  </a:txBody>
                  <a:tcPr marL="18240" marR="18240" marT="18240" marB="0" anchor="ctr"/>
                </a:tc>
                <a:tc>
                  <a:txBody>
                    <a:bodyPr/>
                    <a:lstStyle/>
                    <a:p>
                      <a:pPr algn="r" fontAlgn="ctr"/>
                      <a:r>
                        <a:rPr lang="en-AU" sz="2800" u="none" strike="noStrike">
                          <a:effectLst/>
                        </a:rPr>
                        <a:t>19.90%</a:t>
                      </a:r>
                      <a:endParaRPr lang="en-AU" sz="2800" b="0" i="0" u="none" strike="noStrike">
                        <a:solidFill>
                          <a:srgbClr val="000000"/>
                        </a:solidFill>
                        <a:effectLst/>
                        <a:latin typeface="Calibri" panose="020F0502020204030204" pitchFamily="34" charset="0"/>
                      </a:endParaRPr>
                    </a:p>
                  </a:txBody>
                  <a:tcPr marL="18240" marR="18240" marT="18240" marB="0" anchor="ctr"/>
                </a:tc>
                <a:extLst>
                  <a:ext uri="{0D108BD9-81ED-4DB2-BD59-A6C34878D82A}">
                    <a16:rowId xmlns:a16="http://schemas.microsoft.com/office/drawing/2014/main" val="75453074"/>
                  </a:ext>
                </a:extLst>
              </a:tr>
              <a:tr h="507077">
                <a:tc>
                  <a:txBody>
                    <a:bodyPr/>
                    <a:lstStyle/>
                    <a:p>
                      <a:pPr algn="r" fontAlgn="ctr"/>
                      <a:r>
                        <a:rPr lang="en-AU" sz="2800" u="none" strike="noStrike">
                          <a:effectLst/>
                        </a:rPr>
                        <a:t>3</a:t>
                      </a:r>
                      <a:endParaRPr lang="en-AU" sz="2800" b="0" i="0" u="none" strike="noStrike">
                        <a:solidFill>
                          <a:srgbClr val="000000"/>
                        </a:solidFill>
                        <a:effectLst/>
                        <a:latin typeface="Calibri" panose="020F0502020204030204" pitchFamily="34" charset="0"/>
                      </a:endParaRPr>
                    </a:p>
                  </a:txBody>
                  <a:tcPr marL="18240" marR="18240" marT="18240" marB="0" anchor="ctr"/>
                </a:tc>
                <a:tc>
                  <a:txBody>
                    <a:bodyPr/>
                    <a:lstStyle/>
                    <a:p>
                      <a:pPr algn="r" fontAlgn="ctr"/>
                      <a:r>
                        <a:rPr lang="en-AU" sz="2800" u="none" strike="noStrike">
                          <a:effectLst/>
                        </a:rPr>
                        <a:t>34</a:t>
                      </a:r>
                      <a:endParaRPr lang="en-AU" sz="2800" b="0" i="0" u="none" strike="noStrike">
                        <a:solidFill>
                          <a:srgbClr val="000000"/>
                        </a:solidFill>
                        <a:effectLst/>
                        <a:latin typeface="Calibri" panose="020F0502020204030204" pitchFamily="34" charset="0"/>
                      </a:endParaRPr>
                    </a:p>
                  </a:txBody>
                  <a:tcPr marL="18240" marR="18240" marT="18240" marB="0" anchor="ctr"/>
                </a:tc>
                <a:tc>
                  <a:txBody>
                    <a:bodyPr/>
                    <a:lstStyle/>
                    <a:p>
                      <a:pPr algn="r" fontAlgn="ctr"/>
                      <a:r>
                        <a:rPr lang="en-AU" sz="2800" u="none" strike="noStrike">
                          <a:effectLst/>
                        </a:rPr>
                        <a:t>24.10%</a:t>
                      </a:r>
                      <a:endParaRPr lang="en-AU" sz="2800" b="0" i="0" u="none" strike="noStrike">
                        <a:solidFill>
                          <a:srgbClr val="000000"/>
                        </a:solidFill>
                        <a:effectLst/>
                        <a:latin typeface="Calibri" panose="020F0502020204030204" pitchFamily="34" charset="0"/>
                      </a:endParaRPr>
                    </a:p>
                  </a:txBody>
                  <a:tcPr marL="18240" marR="18240" marT="18240" marB="0" anchor="ctr"/>
                </a:tc>
                <a:extLst>
                  <a:ext uri="{0D108BD9-81ED-4DB2-BD59-A6C34878D82A}">
                    <a16:rowId xmlns:a16="http://schemas.microsoft.com/office/drawing/2014/main" val="663938493"/>
                  </a:ext>
                </a:extLst>
              </a:tr>
              <a:tr h="507077">
                <a:tc>
                  <a:txBody>
                    <a:bodyPr/>
                    <a:lstStyle/>
                    <a:p>
                      <a:pPr algn="r" fontAlgn="ctr"/>
                      <a:r>
                        <a:rPr lang="en-AU" sz="2800" u="none" strike="noStrike">
                          <a:effectLst/>
                        </a:rPr>
                        <a:t>4</a:t>
                      </a:r>
                      <a:endParaRPr lang="en-AU" sz="2800" b="0" i="0" u="none" strike="noStrike">
                        <a:solidFill>
                          <a:srgbClr val="000000"/>
                        </a:solidFill>
                        <a:effectLst/>
                        <a:latin typeface="Calibri" panose="020F0502020204030204" pitchFamily="34" charset="0"/>
                      </a:endParaRPr>
                    </a:p>
                  </a:txBody>
                  <a:tcPr marL="18240" marR="18240" marT="18240" marB="0" anchor="ctr"/>
                </a:tc>
                <a:tc>
                  <a:txBody>
                    <a:bodyPr/>
                    <a:lstStyle/>
                    <a:p>
                      <a:pPr algn="r" fontAlgn="ctr"/>
                      <a:r>
                        <a:rPr lang="en-AU" sz="2800" u="none" strike="noStrike">
                          <a:effectLst/>
                        </a:rPr>
                        <a:t>25</a:t>
                      </a:r>
                      <a:endParaRPr lang="en-AU" sz="2800" b="0" i="0" u="none" strike="noStrike">
                        <a:solidFill>
                          <a:srgbClr val="000000"/>
                        </a:solidFill>
                        <a:effectLst/>
                        <a:latin typeface="Calibri" panose="020F0502020204030204" pitchFamily="34" charset="0"/>
                      </a:endParaRPr>
                    </a:p>
                  </a:txBody>
                  <a:tcPr marL="18240" marR="18240" marT="18240" marB="0" anchor="ctr"/>
                </a:tc>
                <a:tc>
                  <a:txBody>
                    <a:bodyPr/>
                    <a:lstStyle/>
                    <a:p>
                      <a:pPr algn="r" fontAlgn="ctr"/>
                      <a:r>
                        <a:rPr lang="en-AU" sz="2800" u="none" strike="noStrike">
                          <a:effectLst/>
                        </a:rPr>
                        <a:t>17.70%</a:t>
                      </a:r>
                      <a:endParaRPr lang="en-AU" sz="2800" b="0" i="0" u="none" strike="noStrike">
                        <a:solidFill>
                          <a:srgbClr val="000000"/>
                        </a:solidFill>
                        <a:effectLst/>
                        <a:latin typeface="Calibri" panose="020F0502020204030204" pitchFamily="34" charset="0"/>
                      </a:endParaRPr>
                    </a:p>
                  </a:txBody>
                  <a:tcPr marL="18240" marR="18240" marT="18240" marB="0" anchor="ctr"/>
                </a:tc>
                <a:extLst>
                  <a:ext uri="{0D108BD9-81ED-4DB2-BD59-A6C34878D82A}">
                    <a16:rowId xmlns:a16="http://schemas.microsoft.com/office/drawing/2014/main" val="1246819905"/>
                  </a:ext>
                </a:extLst>
              </a:tr>
              <a:tr h="507077">
                <a:tc>
                  <a:txBody>
                    <a:bodyPr/>
                    <a:lstStyle/>
                    <a:p>
                      <a:pPr algn="r" fontAlgn="ctr"/>
                      <a:r>
                        <a:rPr lang="en-AU" sz="2800" u="none" strike="noStrike">
                          <a:effectLst/>
                        </a:rPr>
                        <a:t>5</a:t>
                      </a:r>
                      <a:endParaRPr lang="en-AU" sz="2800" b="0" i="0" u="none" strike="noStrike">
                        <a:solidFill>
                          <a:srgbClr val="000000"/>
                        </a:solidFill>
                        <a:effectLst/>
                        <a:latin typeface="Calibri" panose="020F0502020204030204" pitchFamily="34" charset="0"/>
                      </a:endParaRPr>
                    </a:p>
                  </a:txBody>
                  <a:tcPr marL="18240" marR="18240" marT="18240" marB="0" anchor="ctr"/>
                </a:tc>
                <a:tc>
                  <a:txBody>
                    <a:bodyPr/>
                    <a:lstStyle/>
                    <a:p>
                      <a:pPr algn="r" fontAlgn="ctr"/>
                      <a:r>
                        <a:rPr lang="en-AU" sz="2800" u="none" strike="noStrike">
                          <a:effectLst/>
                        </a:rPr>
                        <a:t>14</a:t>
                      </a:r>
                      <a:endParaRPr lang="en-AU" sz="2800" b="0" i="0" u="none" strike="noStrike">
                        <a:solidFill>
                          <a:srgbClr val="000000"/>
                        </a:solidFill>
                        <a:effectLst/>
                        <a:latin typeface="Calibri" panose="020F0502020204030204" pitchFamily="34" charset="0"/>
                      </a:endParaRPr>
                    </a:p>
                  </a:txBody>
                  <a:tcPr marL="18240" marR="18240" marT="18240" marB="0" anchor="ctr"/>
                </a:tc>
                <a:tc>
                  <a:txBody>
                    <a:bodyPr/>
                    <a:lstStyle/>
                    <a:p>
                      <a:pPr algn="r" fontAlgn="ctr"/>
                      <a:r>
                        <a:rPr lang="en-AU" sz="2800" u="none" strike="noStrike">
                          <a:effectLst/>
                        </a:rPr>
                        <a:t>9.90%</a:t>
                      </a:r>
                      <a:endParaRPr lang="en-AU" sz="2800" b="0" i="0" u="none" strike="noStrike">
                        <a:solidFill>
                          <a:srgbClr val="000000"/>
                        </a:solidFill>
                        <a:effectLst/>
                        <a:latin typeface="Calibri" panose="020F0502020204030204" pitchFamily="34" charset="0"/>
                      </a:endParaRPr>
                    </a:p>
                  </a:txBody>
                  <a:tcPr marL="18240" marR="18240" marT="18240" marB="0" anchor="ctr"/>
                </a:tc>
                <a:extLst>
                  <a:ext uri="{0D108BD9-81ED-4DB2-BD59-A6C34878D82A}">
                    <a16:rowId xmlns:a16="http://schemas.microsoft.com/office/drawing/2014/main" val="1801248886"/>
                  </a:ext>
                </a:extLst>
              </a:tr>
              <a:tr h="507077">
                <a:tc>
                  <a:txBody>
                    <a:bodyPr/>
                    <a:lstStyle/>
                    <a:p>
                      <a:pPr algn="r" fontAlgn="ctr"/>
                      <a:r>
                        <a:rPr lang="en-AU" sz="2800" u="none" strike="noStrike">
                          <a:effectLst/>
                        </a:rPr>
                        <a:t>6</a:t>
                      </a:r>
                      <a:endParaRPr lang="en-AU" sz="2800" b="0" i="0" u="none" strike="noStrike">
                        <a:solidFill>
                          <a:srgbClr val="000000"/>
                        </a:solidFill>
                        <a:effectLst/>
                        <a:latin typeface="Calibri" panose="020F0502020204030204" pitchFamily="34" charset="0"/>
                      </a:endParaRPr>
                    </a:p>
                  </a:txBody>
                  <a:tcPr marL="18240" marR="18240" marT="18240" marB="0" anchor="ctr"/>
                </a:tc>
                <a:tc>
                  <a:txBody>
                    <a:bodyPr/>
                    <a:lstStyle/>
                    <a:p>
                      <a:pPr algn="r" fontAlgn="ctr"/>
                      <a:r>
                        <a:rPr lang="en-AU" sz="2800" u="none" strike="noStrike">
                          <a:effectLst/>
                        </a:rPr>
                        <a:t>11</a:t>
                      </a:r>
                      <a:endParaRPr lang="en-AU" sz="2800" b="0" i="0" u="none" strike="noStrike">
                        <a:solidFill>
                          <a:srgbClr val="000000"/>
                        </a:solidFill>
                        <a:effectLst/>
                        <a:latin typeface="Calibri" panose="020F0502020204030204" pitchFamily="34" charset="0"/>
                      </a:endParaRPr>
                    </a:p>
                  </a:txBody>
                  <a:tcPr marL="18240" marR="18240" marT="18240" marB="0" anchor="ctr"/>
                </a:tc>
                <a:tc>
                  <a:txBody>
                    <a:bodyPr/>
                    <a:lstStyle/>
                    <a:p>
                      <a:pPr algn="r" fontAlgn="ctr"/>
                      <a:r>
                        <a:rPr lang="en-AU" sz="2800" u="none" strike="noStrike">
                          <a:effectLst/>
                        </a:rPr>
                        <a:t>7.80%</a:t>
                      </a:r>
                      <a:endParaRPr lang="en-AU" sz="2800" b="0" i="0" u="none" strike="noStrike">
                        <a:solidFill>
                          <a:srgbClr val="000000"/>
                        </a:solidFill>
                        <a:effectLst/>
                        <a:latin typeface="Calibri" panose="020F0502020204030204" pitchFamily="34" charset="0"/>
                      </a:endParaRPr>
                    </a:p>
                  </a:txBody>
                  <a:tcPr marL="18240" marR="18240" marT="18240" marB="0" anchor="ctr"/>
                </a:tc>
                <a:extLst>
                  <a:ext uri="{0D108BD9-81ED-4DB2-BD59-A6C34878D82A}">
                    <a16:rowId xmlns:a16="http://schemas.microsoft.com/office/drawing/2014/main" val="921068706"/>
                  </a:ext>
                </a:extLst>
              </a:tr>
              <a:tr h="507077">
                <a:tc>
                  <a:txBody>
                    <a:bodyPr/>
                    <a:lstStyle/>
                    <a:p>
                      <a:pPr algn="r" fontAlgn="ctr"/>
                      <a:r>
                        <a:rPr lang="en-AU" sz="2800" u="none" strike="noStrike">
                          <a:effectLst/>
                        </a:rPr>
                        <a:t>7</a:t>
                      </a:r>
                      <a:endParaRPr lang="en-AU" sz="2800" b="0" i="0" u="none" strike="noStrike">
                        <a:solidFill>
                          <a:srgbClr val="000000"/>
                        </a:solidFill>
                        <a:effectLst/>
                        <a:latin typeface="Calibri" panose="020F0502020204030204" pitchFamily="34" charset="0"/>
                      </a:endParaRPr>
                    </a:p>
                  </a:txBody>
                  <a:tcPr marL="18240" marR="18240" marT="18240" marB="0" anchor="ctr"/>
                </a:tc>
                <a:tc>
                  <a:txBody>
                    <a:bodyPr/>
                    <a:lstStyle/>
                    <a:p>
                      <a:pPr algn="r" fontAlgn="ctr"/>
                      <a:r>
                        <a:rPr lang="en-AU" sz="2800" u="none" strike="noStrike">
                          <a:effectLst/>
                        </a:rPr>
                        <a:t>5</a:t>
                      </a:r>
                      <a:endParaRPr lang="en-AU" sz="2800" b="0" i="0" u="none" strike="noStrike">
                        <a:solidFill>
                          <a:srgbClr val="000000"/>
                        </a:solidFill>
                        <a:effectLst/>
                        <a:latin typeface="Calibri" panose="020F0502020204030204" pitchFamily="34" charset="0"/>
                      </a:endParaRPr>
                    </a:p>
                  </a:txBody>
                  <a:tcPr marL="18240" marR="18240" marT="18240" marB="0" anchor="ctr"/>
                </a:tc>
                <a:tc>
                  <a:txBody>
                    <a:bodyPr/>
                    <a:lstStyle/>
                    <a:p>
                      <a:pPr algn="r" fontAlgn="ctr"/>
                      <a:r>
                        <a:rPr lang="en-AU" sz="2800" u="none" strike="noStrike">
                          <a:effectLst/>
                        </a:rPr>
                        <a:t>3.50%</a:t>
                      </a:r>
                      <a:endParaRPr lang="en-AU" sz="2800" b="0" i="0" u="none" strike="noStrike">
                        <a:solidFill>
                          <a:srgbClr val="000000"/>
                        </a:solidFill>
                        <a:effectLst/>
                        <a:latin typeface="Calibri" panose="020F0502020204030204" pitchFamily="34" charset="0"/>
                      </a:endParaRPr>
                    </a:p>
                  </a:txBody>
                  <a:tcPr marL="18240" marR="18240" marT="18240" marB="0" anchor="ctr"/>
                </a:tc>
                <a:extLst>
                  <a:ext uri="{0D108BD9-81ED-4DB2-BD59-A6C34878D82A}">
                    <a16:rowId xmlns:a16="http://schemas.microsoft.com/office/drawing/2014/main" val="730049401"/>
                  </a:ext>
                </a:extLst>
              </a:tr>
              <a:tr h="507077">
                <a:tc>
                  <a:txBody>
                    <a:bodyPr/>
                    <a:lstStyle/>
                    <a:p>
                      <a:pPr algn="r" fontAlgn="ctr"/>
                      <a:r>
                        <a:rPr lang="en-AU" sz="2800" u="none" strike="noStrike">
                          <a:effectLst/>
                        </a:rPr>
                        <a:t>8</a:t>
                      </a:r>
                      <a:endParaRPr lang="en-AU" sz="2800" b="0" i="0" u="none" strike="noStrike">
                        <a:solidFill>
                          <a:srgbClr val="000000"/>
                        </a:solidFill>
                        <a:effectLst/>
                        <a:latin typeface="Calibri" panose="020F0502020204030204" pitchFamily="34" charset="0"/>
                      </a:endParaRPr>
                    </a:p>
                  </a:txBody>
                  <a:tcPr marL="18240" marR="18240" marT="18240" marB="0" anchor="ctr"/>
                </a:tc>
                <a:tc>
                  <a:txBody>
                    <a:bodyPr/>
                    <a:lstStyle/>
                    <a:p>
                      <a:pPr algn="r" fontAlgn="ctr"/>
                      <a:r>
                        <a:rPr lang="en-AU" sz="2800" u="none" strike="noStrike">
                          <a:effectLst/>
                        </a:rPr>
                        <a:t>2</a:t>
                      </a:r>
                      <a:endParaRPr lang="en-AU" sz="2800" b="0" i="0" u="none" strike="noStrike">
                        <a:solidFill>
                          <a:srgbClr val="000000"/>
                        </a:solidFill>
                        <a:effectLst/>
                        <a:latin typeface="Calibri" panose="020F0502020204030204" pitchFamily="34" charset="0"/>
                      </a:endParaRPr>
                    </a:p>
                  </a:txBody>
                  <a:tcPr marL="18240" marR="18240" marT="18240" marB="0" anchor="ctr"/>
                </a:tc>
                <a:tc>
                  <a:txBody>
                    <a:bodyPr/>
                    <a:lstStyle/>
                    <a:p>
                      <a:pPr algn="r" fontAlgn="ctr"/>
                      <a:r>
                        <a:rPr lang="en-AU" sz="2800" u="none" strike="noStrike">
                          <a:effectLst/>
                        </a:rPr>
                        <a:t>1.40%</a:t>
                      </a:r>
                      <a:endParaRPr lang="en-AU" sz="2800" b="0" i="0" u="none" strike="noStrike">
                        <a:solidFill>
                          <a:srgbClr val="000000"/>
                        </a:solidFill>
                        <a:effectLst/>
                        <a:latin typeface="Calibri" panose="020F0502020204030204" pitchFamily="34" charset="0"/>
                      </a:endParaRPr>
                    </a:p>
                  </a:txBody>
                  <a:tcPr marL="18240" marR="18240" marT="18240" marB="0" anchor="ctr"/>
                </a:tc>
                <a:extLst>
                  <a:ext uri="{0D108BD9-81ED-4DB2-BD59-A6C34878D82A}">
                    <a16:rowId xmlns:a16="http://schemas.microsoft.com/office/drawing/2014/main" val="4037530242"/>
                  </a:ext>
                </a:extLst>
              </a:tr>
              <a:tr h="507077">
                <a:tc>
                  <a:txBody>
                    <a:bodyPr/>
                    <a:lstStyle/>
                    <a:p>
                      <a:pPr algn="r" fontAlgn="ctr"/>
                      <a:r>
                        <a:rPr lang="en-AU" sz="2800" u="none" strike="noStrike">
                          <a:effectLst/>
                        </a:rPr>
                        <a:t>9</a:t>
                      </a:r>
                      <a:endParaRPr lang="en-AU" sz="2800" b="0" i="0" u="none" strike="noStrike">
                        <a:solidFill>
                          <a:srgbClr val="000000"/>
                        </a:solidFill>
                        <a:effectLst/>
                        <a:latin typeface="Calibri" panose="020F0502020204030204" pitchFamily="34" charset="0"/>
                      </a:endParaRPr>
                    </a:p>
                  </a:txBody>
                  <a:tcPr marL="18240" marR="18240" marT="18240" marB="0" anchor="ctr"/>
                </a:tc>
                <a:tc>
                  <a:txBody>
                    <a:bodyPr/>
                    <a:lstStyle/>
                    <a:p>
                      <a:pPr algn="r" fontAlgn="ctr"/>
                      <a:r>
                        <a:rPr lang="en-AU" sz="2800" u="none" strike="noStrike">
                          <a:effectLst/>
                        </a:rPr>
                        <a:t>1</a:t>
                      </a:r>
                      <a:endParaRPr lang="en-AU" sz="2800" b="0" i="0" u="none" strike="noStrike">
                        <a:solidFill>
                          <a:srgbClr val="000000"/>
                        </a:solidFill>
                        <a:effectLst/>
                        <a:latin typeface="Calibri" panose="020F0502020204030204" pitchFamily="34" charset="0"/>
                      </a:endParaRPr>
                    </a:p>
                  </a:txBody>
                  <a:tcPr marL="18240" marR="18240" marT="18240" marB="0" anchor="ctr"/>
                </a:tc>
                <a:tc>
                  <a:txBody>
                    <a:bodyPr/>
                    <a:lstStyle/>
                    <a:p>
                      <a:pPr algn="r" fontAlgn="ctr"/>
                      <a:r>
                        <a:rPr lang="en-AU" sz="2800" u="none" strike="noStrike">
                          <a:effectLst/>
                        </a:rPr>
                        <a:t>0.70%</a:t>
                      </a:r>
                      <a:endParaRPr lang="en-AU" sz="2800" b="0" i="0" u="none" strike="noStrike">
                        <a:solidFill>
                          <a:srgbClr val="000000"/>
                        </a:solidFill>
                        <a:effectLst/>
                        <a:latin typeface="Calibri" panose="020F0502020204030204" pitchFamily="34" charset="0"/>
                      </a:endParaRPr>
                    </a:p>
                  </a:txBody>
                  <a:tcPr marL="18240" marR="18240" marT="18240" marB="0" anchor="ctr"/>
                </a:tc>
                <a:extLst>
                  <a:ext uri="{0D108BD9-81ED-4DB2-BD59-A6C34878D82A}">
                    <a16:rowId xmlns:a16="http://schemas.microsoft.com/office/drawing/2014/main" val="2043943744"/>
                  </a:ext>
                </a:extLst>
              </a:tr>
              <a:tr h="507077">
                <a:tc>
                  <a:txBody>
                    <a:bodyPr/>
                    <a:lstStyle/>
                    <a:p>
                      <a:pPr algn="r" fontAlgn="ctr"/>
                      <a:r>
                        <a:rPr lang="en-AU" sz="2800" u="none" strike="noStrike">
                          <a:effectLst/>
                        </a:rPr>
                        <a:t>10</a:t>
                      </a:r>
                      <a:endParaRPr lang="en-AU" sz="2800" b="0" i="0" u="none" strike="noStrike">
                        <a:solidFill>
                          <a:srgbClr val="000000"/>
                        </a:solidFill>
                        <a:effectLst/>
                        <a:latin typeface="Calibri" panose="020F0502020204030204" pitchFamily="34" charset="0"/>
                      </a:endParaRPr>
                    </a:p>
                  </a:txBody>
                  <a:tcPr marL="18240" marR="18240" marT="18240" marB="0" anchor="ctr"/>
                </a:tc>
                <a:tc>
                  <a:txBody>
                    <a:bodyPr/>
                    <a:lstStyle/>
                    <a:p>
                      <a:pPr algn="r" fontAlgn="ctr"/>
                      <a:r>
                        <a:rPr lang="en-AU" sz="2800" u="none" strike="noStrike">
                          <a:effectLst/>
                        </a:rPr>
                        <a:t>1</a:t>
                      </a:r>
                      <a:endParaRPr lang="en-AU" sz="2800" b="0" i="0" u="none" strike="noStrike">
                        <a:solidFill>
                          <a:srgbClr val="000000"/>
                        </a:solidFill>
                        <a:effectLst/>
                        <a:latin typeface="Calibri" panose="020F0502020204030204" pitchFamily="34" charset="0"/>
                      </a:endParaRPr>
                    </a:p>
                  </a:txBody>
                  <a:tcPr marL="18240" marR="18240" marT="18240" marB="0" anchor="ctr"/>
                </a:tc>
                <a:tc>
                  <a:txBody>
                    <a:bodyPr/>
                    <a:lstStyle/>
                    <a:p>
                      <a:pPr algn="r" fontAlgn="ctr"/>
                      <a:r>
                        <a:rPr lang="en-AU" sz="2800" u="none" strike="noStrike">
                          <a:effectLst/>
                        </a:rPr>
                        <a:t>0.70%</a:t>
                      </a:r>
                      <a:endParaRPr lang="en-AU" sz="2800" b="0" i="0" u="none" strike="noStrike">
                        <a:solidFill>
                          <a:srgbClr val="000000"/>
                        </a:solidFill>
                        <a:effectLst/>
                        <a:latin typeface="Calibri" panose="020F0502020204030204" pitchFamily="34" charset="0"/>
                      </a:endParaRPr>
                    </a:p>
                  </a:txBody>
                  <a:tcPr marL="18240" marR="18240" marT="18240" marB="0" anchor="ctr"/>
                </a:tc>
                <a:extLst>
                  <a:ext uri="{0D108BD9-81ED-4DB2-BD59-A6C34878D82A}">
                    <a16:rowId xmlns:a16="http://schemas.microsoft.com/office/drawing/2014/main" val="1932441623"/>
                  </a:ext>
                </a:extLst>
              </a:tr>
              <a:tr h="507077">
                <a:tc>
                  <a:txBody>
                    <a:bodyPr/>
                    <a:lstStyle/>
                    <a:p>
                      <a:pPr algn="r" fontAlgn="ctr"/>
                      <a:r>
                        <a:rPr lang="en-AU" sz="2800" u="none" strike="noStrike">
                          <a:effectLst/>
                        </a:rPr>
                        <a:t>0</a:t>
                      </a:r>
                      <a:endParaRPr lang="en-AU" sz="2800" b="0" i="0" u="none" strike="noStrike">
                        <a:solidFill>
                          <a:srgbClr val="000000"/>
                        </a:solidFill>
                        <a:effectLst/>
                        <a:latin typeface="Calibri" panose="020F0502020204030204" pitchFamily="34" charset="0"/>
                      </a:endParaRPr>
                    </a:p>
                  </a:txBody>
                  <a:tcPr marL="18240" marR="18240" marT="18240" marB="0" anchor="ctr"/>
                </a:tc>
                <a:tc>
                  <a:txBody>
                    <a:bodyPr/>
                    <a:lstStyle/>
                    <a:p>
                      <a:pPr algn="r" fontAlgn="ctr"/>
                      <a:r>
                        <a:rPr lang="en-AU" sz="2800" u="none" strike="noStrike">
                          <a:effectLst/>
                        </a:rPr>
                        <a:t>7</a:t>
                      </a:r>
                      <a:endParaRPr lang="en-AU" sz="2800" b="0" i="0" u="none" strike="noStrike">
                        <a:solidFill>
                          <a:srgbClr val="000000"/>
                        </a:solidFill>
                        <a:effectLst/>
                        <a:latin typeface="Calibri" panose="020F0502020204030204" pitchFamily="34" charset="0"/>
                      </a:endParaRPr>
                    </a:p>
                  </a:txBody>
                  <a:tcPr marL="18240" marR="18240" marT="18240" marB="0" anchor="ctr"/>
                </a:tc>
                <a:tc>
                  <a:txBody>
                    <a:bodyPr/>
                    <a:lstStyle/>
                    <a:p>
                      <a:pPr algn="r" fontAlgn="ctr"/>
                      <a:r>
                        <a:rPr lang="en-AU" sz="2800" u="none" strike="noStrike" dirty="0">
                          <a:effectLst/>
                        </a:rPr>
                        <a:t>5%</a:t>
                      </a:r>
                      <a:endParaRPr lang="en-AU" sz="2800" b="0" i="0" u="none" strike="noStrike" dirty="0">
                        <a:solidFill>
                          <a:srgbClr val="000000"/>
                        </a:solidFill>
                        <a:effectLst/>
                        <a:latin typeface="Calibri" panose="020F0502020204030204" pitchFamily="34" charset="0"/>
                      </a:endParaRPr>
                    </a:p>
                  </a:txBody>
                  <a:tcPr marL="18240" marR="18240" marT="18240" marB="0" anchor="ctr"/>
                </a:tc>
                <a:extLst>
                  <a:ext uri="{0D108BD9-81ED-4DB2-BD59-A6C34878D82A}">
                    <a16:rowId xmlns:a16="http://schemas.microsoft.com/office/drawing/2014/main" val="1944331354"/>
                  </a:ext>
                </a:extLst>
              </a:tr>
            </a:tbl>
          </a:graphicData>
        </a:graphic>
      </p:graphicFrame>
    </p:spTree>
    <p:extLst>
      <p:ext uri="{BB962C8B-B14F-4D97-AF65-F5344CB8AC3E}">
        <p14:creationId xmlns:p14="http://schemas.microsoft.com/office/powerpoint/2010/main" val="2147656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2" name="Rectangle 11">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79C2AF-25B6-4B82-896B-D1B284B9867C}"/>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4900"/>
              <a:t>Categorical Graph</a:t>
            </a:r>
          </a:p>
        </p:txBody>
      </p:sp>
      <p:sp>
        <p:nvSpPr>
          <p:cNvPr id="14"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27432"/>
          </a:xfrm>
          <a:custGeom>
            <a:avLst/>
            <a:gdLst>
              <a:gd name="connsiteX0" fmla="*/ 0 w 3255095"/>
              <a:gd name="connsiteY0" fmla="*/ 0 h 27432"/>
              <a:gd name="connsiteX1" fmla="*/ 618468 w 3255095"/>
              <a:gd name="connsiteY1" fmla="*/ 0 h 27432"/>
              <a:gd name="connsiteX2" fmla="*/ 1269487 w 3255095"/>
              <a:gd name="connsiteY2" fmla="*/ 0 h 27432"/>
              <a:gd name="connsiteX3" fmla="*/ 1953057 w 3255095"/>
              <a:gd name="connsiteY3" fmla="*/ 0 h 27432"/>
              <a:gd name="connsiteX4" fmla="*/ 2636627 w 3255095"/>
              <a:gd name="connsiteY4" fmla="*/ 0 h 27432"/>
              <a:gd name="connsiteX5" fmla="*/ 3255095 w 3255095"/>
              <a:gd name="connsiteY5" fmla="*/ 0 h 27432"/>
              <a:gd name="connsiteX6" fmla="*/ 3255095 w 3255095"/>
              <a:gd name="connsiteY6" fmla="*/ 27432 h 27432"/>
              <a:gd name="connsiteX7" fmla="*/ 2538974 w 3255095"/>
              <a:gd name="connsiteY7" fmla="*/ 27432 h 27432"/>
              <a:gd name="connsiteX8" fmla="*/ 1822853 w 3255095"/>
              <a:gd name="connsiteY8" fmla="*/ 27432 h 27432"/>
              <a:gd name="connsiteX9" fmla="*/ 1171834 w 3255095"/>
              <a:gd name="connsiteY9" fmla="*/ 27432 h 27432"/>
              <a:gd name="connsiteX10" fmla="*/ 0 w 3255095"/>
              <a:gd name="connsiteY10" fmla="*/ 27432 h 27432"/>
              <a:gd name="connsiteX11" fmla="*/ 0 w 3255095"/>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27432"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3929" y="7395"/>
                  <a:pt x="3255140" y="21864"/>
                  <a:pt x="3255095" y="27432"/>
                </a:cubicBezTo>
                <a:cubicBezTo>
                  <a:pt x="3088545" y="32347"/>
                  <a:pt x="2687475" y="16563"/>
                  <a:pt x="2538974" y="27432"/>
                </a:cubicBezTo>
                <a:cubicBezTo>
                  <a:pt x="2390473" y="38301"/>
                  <a:pt x="2137381" y="185"/>
                  <a:pt x="1822853" y="27432"/>
                </a:cubicBezTo>
                <a:cubicBezTo>
                  <a:pt x="1508325" y="54679"/>
                  <a:pt x="1466437" y="29529"/>
                  <a:pt x="1171834" y="27432"/>
                </a:cubicBezTo>
                <a:cubicBezTo>
                  <a:pt x="877231" y="25335"/>
                  <a:pt x="561097" y="46787"/>
                  <a:pt x="0" y="27432"/>
                </a:cubicBezTo>
                <a:cubicBezTo>
                  <a:pt x="-503" y="20663"/>
                  <a:pt x="1168" y="5855"/>
                  <a:pt x="0" y="0"/>
                </a:cubicBezTo>
                <a:close/>
              </a:path>
              <a:path w="3255095" h="27432"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5288" y="12649"/>
                  <a:pt x="3254107" y="17989"/>
                  <a:pt x="3255095" y="27432"/>
                </a:cubicBezTo>
                <a:cubicBezTo>
                  <a:pt x="3120743" y="25834"/>
                  <a:pt x="2759628" y="51606"/>
                  <a:pt x="2604076" y="27432"/>
                </a:cubicBezTo>
                <a:cubicBezTo>
                  <a:pt x="2448524" y="3258"/>
                  <a:pt x="2184336" y="28743"/>
                  <a:pt x="1887955" y="27432"/>
                </a:cubicBezTo>
                <a:cubicBezTo>
                  <a:pt x="1591574" y="26121"/>
                  <a:pt x="1548845" y="16014"/>
                  <a:pt x="1334589" y="27432"/>
                </a:cubicBezTo>
                <a:cubicBezTo>
                  <a:pt x="1120333" y="38850"/>
                  <a:pt x="996014" y="18806"/>
                  <a:pt x="683570" y="27432"/>
                </a:cubicBezTo>
                <a:cubicBezTo>
                  <a:pt x="371126" y="36058"/>
                  <a:pt x="198687" y="25311"/>
                  <a:pt x="0" y="27432"/>
                </a:cubicBezTo>
                <a:cubicBezTo>
                  <a:pt x="1300" y="19678"/>
                  <a:pt x="-86" y="12044"/>
                  <a:pt x="0" y="0"/>
                </a:cubicBezTo>
                <a:close/>
              </a:path>
            </a:pathLst>
          </a:custGeom>
          <a:solidFill>
            <a:srgbClr val="42AAEA"/>
          </a:solidFill>
          <a:ln w="38100" cap="rnd">
            <a:solidFill>
              <a:srgbClr val="42AAEA"/>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8960ED4B-7260-4489-9D21-50550563B3AD}"/>
              </a:ext>
            </a:extLst>
          </p:cNvPr>
          <p:cNvPicPr>
            <a:picLocks noGrp="1" noChangeAspect="1"/>
          </p:cNvPicPr>
          <p:nvPr>
            <p:ph idx="1"/>
          </p:nvPr>
        </p:nvPicPr>
        <p:blipFill>
          <a:blip r:embed="rId2"/>
          <a:stretch>
            <a:fillRect/>
          </a:stretch>
        </p:blipFill>
        <p:spPr>
          <a:xfrm>
            <a:off x="4654296" y="1314027"/>
            <a:ext cx="7214616" cy="4202514"/>
          </a:xfrm>
          <a:prstGeom prst="rect">
            <a:avLst/>
          </a:prstGeom>
        </p:spPr>
      </p:pic>
    </p:spTree>
    <p:extLst>
      <p:ext uri="{BB962C8B-B14F-4D97-AF65-F5344CB8AC3E}">
        <p14:creationId xmlns:p14="http://schemas.microsoft.com/office/powerpoint/2010/main" val="1866572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2" name="Rectangle 11">
            <a:extLst>
              <a:ext uri="{FF2B5EF4-FFF2-40B4-BE49-F238E27FC236}">
                <a16:creationId xmlns:a16="http://schemas.microsoft.com/office/drawing/2014/main" id="{BCED4D40-4B67-4331-AC48-79B82B4A47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3201EB-E5BA-40C4-86C2-F12C898B87CF}"/>
              </a:ext>
            </a:extLst>
          </p:cNvPr>
          <p:cNvSpPr>
            <a:spLocks noGrp="1"/>
          </p:cNvSpPr>
          <p:nvPr>
            <p:ph type="title"/>
          </p:nvPr>
        </p:nvSpPr>
        <p:spPr>
          <a:xfrm>
            <a:off x="638881" y="839865"/>
            <a:ext cx="10909640" cy="904970"/>
          </a:xfrm>
        </p:spPr>
        <p:txBody>
          <a:bodyPr vert="horz" lIns="91440" tIns="45720" rIns="91440" bIns="45720" rtlCol="0" anchor="ctr">
            <a:normAutofit/>
          </a:bodyPr>
          <a:lstStyle/>
          <a:p>
            <a:pPr algn="ctr">
              <a:lnSpc>
                <a:spcPct val="90000"/>
              </a:lnSpc>
            </a:pPr>
            <a:r>
              <a:rPr lang="en-US" sz="5600" dirty="0"/>
              <a:t>Numerical Boxplot</a:t>
            </a:r>
          </a:p>
        </p:txBody>
      </p:sp>
      <p:pic>
        <p:nvPicPr>
          <p:cNvPr id="5" name="Content Placeholder 4">
            <a:extLst>
              <a:ext uri="{FF2B5EF4-FFF2-40B4-BE49-F238E27FC236}">
                <a16:creationId xmlns:a16="http://schemas.microsoft.com/office/drawing/2014/main" id="{1EA7554D-7832-454A-8391-1E0A6BB7C357}"/>
              </a:ext>
            </a:extLst>
          </p:cNvPr>
          <p:cNvPicPr>
            <a:picLocks noGrp="1" noChangeAspect="1"/>
          </p:cNvPicPr>
          <p:nvPr>
            <p:ph idx="1"/>
          </p:nvPr>
        </p:nvPicPr>
        <p:blipFill>
          <a:blip r:embed="rId2"/>
          <a:stretch>
            <a:fillRect/>
          </a:stretch>
        </p:blipFill>
        <p:spPr>
          <a:xfrm>
            <a:off x="319265" y="3284255"/>
            <a:ext cx="11548872" cy="2771730"/>
          </a:xfrm>
          <a:prstGeom prst="rect">
            <a:avLst/>
          </a:prstGeom>
        </p:spPr>
      </p:pic>
      <p:sp>
        <p:nvSpPr>
          <p:cNvPr id="7" name="TextBox 6">
            <a:extLst>
              <a:ext uri="{FF2B5EF4-FFF2-40B4-BE49-F238E27FC236}">
                <a16:creationId xmlns:a16="http://schemas.microsoft.com/office/drawing/2014/main" id="{501ED8AA-D10B-4CAB-BE72-4EAB82D9506A}"/>
              </a:ext>
            </a:extLst>
          </p:cNvPr>
          <p:cNvSpPr txBox="1"/>
          <p:nvPr/>
        </p:nvSpPr>
        <p:spPr>
          <a:xfrm>
            <a:off x="2959994" y="2912535"/>
            <a:ext cx="5737789"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ASC 2021 Year 9 Student Owned Streaming Services </a:t>
            </a:r>
            <a:endParaRPr lang="en-A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7449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4" name="Rectangle 13">
            <a:extLst>
              <a:ext uri="{FF2B5EF4-FFF2-40B4-BE49-F238E27FC236}">
                <a16:creationId xmlns:a16="http://schemas.microsoft.com/office/drawing/2014/main" id="{C4879EFC-8E62-4E00-973C-C45EE9EC67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F3EC18-31FF-4002-9332-57A8BBAFEDB7}"/>
              </a:ext>
            </a:extLst>
          </p:cNvPr>
          <p:cNvSpPr>
            <a:spLocks noGrp="1"/>
          </p:cNvSpPr>
          <p:nvPr>
            <p:ph type="title"/>
          </p:nvPr>
        </p:nvSpPr>
        <p:spPr>
          <a:xfrm>
            <a:off x="638881" y="759978"/>
            <a:ext cx="10909640" cy="1065836"/>
          </a:xfrm>
        </p:spPr>
        <p:txBody>
          <a:bodyPr vert="horz" lIns="91440" tIns="45720" rIns="91440" bIns="45720" rtlCol="0" anchor="ctr">
            <a:normAutofit/>
          </a:bodyPr>
          <a:lstStyle/>
          <a:p>
            <a:pPr algn="ctr"/>
            <a:r>
              <a:rPr lang="en-US" sz="6000"/>
              <a:t>Numerical Graphs</a:t>
            </a:r>
          </a:p>
        </p:txBody>
      </p:sp>
      <p:sp>
        <p:nvSpPr>
          <p:cNvPr id="16" name="Rectangle 6">
            <a:extLst>
              <a:ext uri="{FF2B5EF4-FFF2-40B4-BE49-F238E27FC236}">
                <a16:creationId xmlns:a16="http://schemas.microsoft.com/office/drawing/2014/main" id="{D6A9C53F-5F90-40A5-8C85-5412D39C8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50080" y="1850683"/>
            <a:ext cx="3291840" cy="27432"/>
          </a:xfrm>
          <a:custGeom>
            <a:avLst/>
            <a:gdLst>
              <a:gd name="connsiteX0" fmla="*/ 0 w 3291840"/>
              <a:gd name="connsiteY0" fmla="*/ 0 h 27432"/>
              <a:gd name="connsiteX1" fmla="*/ 625450 w 3291840"/>
              <a:gd name="connsiteY1" fmla="*/ 0 h 27432"/>
              <a:gd name="connsiteX2" fmla="*/ 1283818 w 3291840"/>
              <a:gd name="connsiteY2" fmla="*/ 0 h 27432"/>
              <a:gd name="connsiteX3" fmla="*/ 1975104 w 3291840"/>
              <a:gd name="connsiteY3" fmla="*/ 0 h 27432"/>
              <a:gd name="connsiteX4" fmla="*/ 2666390 w 3291840"/>
              <a:gd name="connsiteY4" fmla="*/ 0 h 27432"/>
              <a:gd name="connsiteX5" fmla="*/ 3291840 w 3291840"/>
              <a:gd name="connsiteY5" fmla="*/ 0 h 27432"/>
              <a:gd name="connsiteX6" fmla="*/ 3291840 w 3291840"/>
              <a:gd name="connsiteY6" fmla="*/ 27432 h 27432"/>
              <a:gd name="connsiteX7" fmla="*/ 2567635 w 3291840"/>
              <a:gd name="connsiteY7" fmla="*/ 27432 h 27432"/>
              <a:gd name="connsiteX8" fmla="*/ 1843430 w 3291840"/>
              <a:gd name="connsiteY8" fmla="*/ 27432 h 27432"/>
              <a:gd name="connsiteX9" fmla="*/ 1185062 w 3291840"/>
              <a:gd name="connsiteY9" fmla="*/ 27432 h 27432"/>
              <a:gd name="connsiteX10" fmla="*/ 0 w 3291840"/>
              <a:gd name="connsiteY10" fmla="*/ 27432 h 27432"/>
              <a:gd name="connsiteX11" fmla="*/ 0 w 3291840"/>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91840" h="27432" fill="none" extrusionOk="0">
                <a:moveTo>
                  <a:pt x="0" y="0"/>
                </a:moveTo>
                <a:cubicBezTo>
                  <a:pt x="173613" y="5552"/>
                  <a:pt x="489242" y="1770"/>
                  <a:pt x="625450" y="0"/>
                </a:cubicBezTo>
                <a:cubicBezTo>
                  <a:pt x="761658" y="-1770"/>
                  <a:pt x="1015131" y="32079"/>
                  <a:pt x="1283818" y="0"/>
                </a:cubicBezTo>
                <a:cubicBezTo>
                  <a:pt x="1552505" y="-32079"/>
                  <a:pt x="1752773" y="10771"/>
                  <a:pt x="1975104" y="0"/>
                </a:cubicBezTo>
                <a:cubicBezTo>
                  <a:pt x="2197435" y="-10771"/>
                  <a:pt x="2433070" y="21341"/>
                  <a:pt x="2666390" y="0"/>
                </a:cubicBezTo>
                <a:cubicBezTo>
                  <a:pt x="2899710" y="-21341"/>
                  <a:pt x="3028437" y="16612"/>
                  <a:pt x="3291840" y="0"/>
                </a:cubicBezTo>
                <a:cubicBezTo>
                  <a:pt x="3290674" y="7395"/>
                  <a:pt x="3291885" y="21864"/>
                  <a:pt x="3291840" y="27432"/>
                </a:cubicBezTo>
                <a:cubicBezTo>
                  <a:pt x="3043276" y="47012"/>
                  <a:pt x="2921041" y="-3764"/>
                  <a:pt x="2567635" y="27432"/>
                </a:cubicBezTo>
                <a:cubicBezTo>
                  <a:pt x="2214230" y="58628"/>
                  <a:pt x="2189623" y="-3875"/>
                  <a:pt x="1843430" y="27432"/>
                </a:cubicBezTo>
                <a:cubicBezTo>
                  <a:pt x="1497237" y="58739"/>
                  <a:pt x="1492584" y="38324"/>
                  <a:pt x="1185062" y="27432"/>
                </a:cubicBezTo>
                <a:cubicBezTo>
                  <a:pt x="877540" y="16540"/>
                  <a:pt x="313238" y="55587"/>
                  <a:pt x="0" y="27432"/>
                </a:cubicBezTo>
                <a:cubicBezTo>
                  <a:pt x="-503" y="20663"/>
                  <a:pt x="1168" y="5855"/>
                  <a:pt x="0" y="0"/>
                </a:cubicBezTo>
                <a:close/>
              </a:path>
              <a:path w="3291840" h="27432" stroke="0" extrusionOk="0">
                <a:moveTo>
                  <a:pt x="0" y="0"/>
                </a:moveTo>
                <a:cubicBezTo>
                  <a:pt x="281971" y="23935"/>
                  <a:pt x="485873" y="-14021"/>
                  <a:pt x="625450" y="0"/>
                </a:cubicBezTo>
                <a:cubicBezTo>
                  <a:pt x="765027" y="14021"/>
                  <a:pt x="1048900" y="27914"/>
                  <a:pt x="1185062" y="0"/>
                </a:cubicBezTo>
                <a:cubicBezTo>
                  <a:pt x="1321224" y="-27914"/>
                  <a:pt x="1648252" y="-3988"/>
                  <a:pt x="1909267" y="0"/>
                </a:cubicBezTo>
                <a:cubicBezTo>
                  <a:pt x="2170282" y="3988"/>
                  <a:pt x="2301957" y="25891"/>
                  <a:pt x="2534717" y="0"/>
                </a:cubicBezTo>
                <a:cubicBezTo>
                  <a:pt x="2767477" y="-25891"/>
                  <a:pt x="3078800" y="21500"/>
                  <a:pt x="3291840" y="0"/>
                </a:cubicBezTo>
                <a:cubicBezTo>
                  <a:pt x="3292033" y="12649"/>
                  <a:pt x="3290852" y="17989"/>
                  <a:pt x="3291840" y="27432"/>
                </a:cubicBezTo>
                <a:cubicBezTo>
                  <a:pt x="3120474" y="24858"/>
                  <a:pt x="2816568" y="13777"/>
                  <a:pt x="2633472" y="27432"/>
                </a:cubicBezTo>
                <a:cubicBezTo>
                  <a:pt x="2450376" y="41087"/>
                  <a:pt x="2160769" y="46494"/>
                  <a:pt x="1909267" y="27432"/>
                </a:cubicBezTo>
                <a:cubicBezTo>
                  <a:pt x="1657765" y="8370"/>
                  <a:pt x="1623992" y="18792"/>
                  <a:pt x="1349654" y="27432"/>
                </a:cubicBezTo>
                <a:cubicBezTo>
                  <a:pt x="1075316" y="36072"/>
                  <a:pt x="833426" y="43325"/>
                  <a:pt x="691286" y="27432"/>
                </a:cubicBezTo>
                <a:cubicBezTo>
                  <a:pt x="549146" y="11539"/>
                  <a:pt x="342011" y="33345"/>
                  <a:pt x="0" y="27432"/>
                </a:cubicBezTo>
                <a:cubicBezTo>
                  <a:pt x="1300" y="19678"/>
                  <a:pt x="-86" y="12044"/>
                  <a:pt x="0" y="0"/>
                </a:cubicBezTo>
                <a:close/>
              </a:path>
            </a:pathLst>
          </a:custGeom>
          <a:solidFill>
            <a:srgbClr val="42AAEA"/>
          </a:solidFill>
          <a:ln w="38100" cap="rnd">
            <a:solidFill>
              <a:srgbClr val="42AAEA"/>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B8D392CA-C179-40B8-B7EA-6FE677C77241}"/>
              </a:ext>
            </a:extLst>
          </p:cNvPr>
          <p:cNvPicPr>
            <a:picLocks noChangeAspect="1"/>
          </p:cNvPicPr>
          <p:nvPr/>
        </p:nvPicPr>
        <p:blipFill>
          <a:blip r:embed="rId2"/>
          <a:stretch>
            <a:fillRect/>
          </a:stretch>
        </p:blipFill>
        <p:spPr>
          <a:xfrm>
            <a:off x="320040" y="2870873"/>
            <a:ext cx="5614416" cy="3438830"/>
          </a:xfrm>
          <a:prstGeom prst="rect">
            <a:avLst/>
          </a:prstGeom>
        </p:spPr>
      </p:pic>
      <p:pic>
        <p:nvPicPr>
          <p:cNvPr id="5" name="Picture 4">
            <a:extLst>
              <a:ext uri="{FF2B5EF4-FFF2-40B4-BE49-F238E27FC236}">
                <a16:creationId xmlns:a16="http://schemas.microsoft.com/office/drawing/2014/main" id="{C01EA924-CDAE-410F-852C-4DF6CCC27006}"/>
              </a:ext>
            </a:extLst>
          </p:cNvPr>
          <p:cNvPicPr>
            <a:picLocks noChangeAspect="1"/>
          </p:cNvPicPr>
          <p:nvPr/>
        </p:nvPicPr>
        <p:blipFill>
          <a:blip r:embed="rId3"/>
          <a:stretch>
            <a:fillRect/>
          </a:stretch>
        </p:blipFill>
        <p:spPr>
          <a:xfrm>
            <a:off x="6229294" y="3429000"/>
            <a:ext cx="5639618" cy="2312243"/>
          </a:xfrm>
          <a:prstGeom prst="rect">
            <a:avLst/>
          </a:prstGeom>
        </p:spPr>
      </p:pic>
    </p:spTree>
    <p:extLst>
      <p:ext uri="{BB962C8B-B14F-4D97-AF65-F5344CB8AC3E}">
        <p14:creationId xmlns:p14="http://schemas.microsoft.com/office/powerpoint/2010/main" val="2731970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25">
            <a:extLst>
              <a:ext uri="{FF2B5EF4-FFF2-40B4-BE49-F238E27FC236}">
                <a16:creationId xmlns:a16="http://schemas.microsoft.com/office/drawing/2014/main" id="{745DEEED-BE3A-4307-800A-45F555B51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27">
            <a:extLst>
              <a:ext uri="{FF2B5EF4-FFF2-40B4-BE49-F238E27FC236}">
                <a16:creationId xmlns:a16="http://schemas.microsoft.com/office/drawing/2014/main" id="{F5C73706-35AD-4797-B796-D806B8FE5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006297" cy="6858000"/>
          </a:xfrm>
          <a:custGeom>
            <a:avLst/>
            <a:gdLst>
              <a:gd name="connsiteX0" fmla="*/ 5006297 w 5006297"/>
              <a:gd name="connsiteY0" fmla="*/ 0 h 6858000"/>
              <a:gd name="connsiteX1" fmla="*/ 1229608 w 5006297"/>
              <a:gd name="connsiteY1" fmla="*/ 0 h 6858000"/>
              <a:gd name="connsiteX2" fmla="*/ 1128285 w 5006297"/>
              <a:gd name="connsiteY2" fmla="*/ 156518 h 6858000"/>
              <a:gd name="connsiteX3" fmla="*/ 768782 w 5006297"/>
              <a:gd name="connsiteY3" fmla="*/ 825746 h 6858000"/>
              <a:gd name="connsiteX4" fmla="*/ 743290 w 5006297"/>
              <a:gd name="connsiteY4" fmla="*/ 860183 h 6858000"/>
              <a:gd name="connsiteX5" fmla="*/ 787138 w 5006297"/>
              <a:gd name="connsiteY5" fmla="*/ 756243 h 6858000"/>
              <a:gd name="connsiteX6" fmla="*/ 980544 w 5006297"/>
              <a:gd name="connsiteY6" fmla="*/ 339016 h 6858000"/>
              <a:gd name="connsiteX7" fmla="*/ 1161966 w 5006297"/>
              <a:gd name="connsiteY7" fmla="*/ 0 h 6858000"/>
              <a:gd name="connsiteX8" fmla="*/ 1104491 w 5006297"/>
              <a:gd name="connsiteY8" fmla="*/ 0 h 6858000"/>
              <a:gd name="connsiteX9" fmla="*/ 993044 w 5006297"/>
              <a:gd name="connsiteY9" fmla="*/ 204247 h 6858000"/>
              <a:gd name="connsiteX10" fmla="*/ 494731 w 5006297"/>
              <a:gd name="connsiteY10" fmla="*/ 1375322 h 6858000"/>
              <a:gd name="connsiteX11" fmla="*/ 46559 w 5006297"/>
              <a:gd name="connsiteY11" fmla="*/ 3329787 h 6858000"/>
              <a:gd name="connsiteX12" fmla="*/ 12272 w 5006297"/>
              <a:gd name="connsiteY12" fmla="*/ 4352595 h 6858000"/>
              <a:gd name="connsiteX13" fmla="*/ 171094 w 5006297"/>
              <a:gd name="connsiteY13" fmla="*/ 5544543 h 6858000"/>
              <a:gd name="connsiteX14" fmla="*/ 538125 w 5006297"/>
              <a:gd name="connsiteY14" fmla="*/ 6816123 h 6858000"/>
              <a:gd name="connsiteX15" fmla="*/ 555724 w 5006297"/>
              <a:gd name="connsiteY15" fmla="*/ 6858000 h 6858000"/>
              <a:gd name="connsiteX16" fmla="*/ 608303 w 5006297"/>
              <a:gd name="connsiteY16" fmla="*/ 6858000 h 6858000"/>
              <a:gd name="connsiteX17" fmla="*/ 596366 w 5006297"/>
              <a:gd name="connsiteY17" fmla="*/ 6829337 h 6858000"/>
              <a:gd name="connsiteX18" fmla="*/ 364843 w 5006297"/>
              <a:gd name="connsiteY18" fmla="*/ 6132604 h 6858000"/>
              <a:gd name="connsiteX19" fmla="*/ 213412 w 5006297"/>
              <a:gd name="connsiteY19" fmla="*/ 5505676 h 6858000"/>
              <a:gd name="connsiteX20" fmla="*/ 211628 w 5006297"/>
              <a:gd name="connsiteY20" fmla="*/ 5472254 h 6858000"/>
              <a:gd name="connsiteX21" fmla="*/ 311945 w 5006297"/>
              <a:gd name="connsiteY21" fmla="*/ 5821167 h 6858000"/>
              <a:gd name="connsiteX22" fmla="*/ 623960 w 5006297"/>
              <a:gd name="connsiteY22" fmla="*/ 6658826 h 6858000"/>
              <a:gd name="connsiteX23" fmla="*/ 717350 w 5006297"/>
              <a:gd name="connsiteY23" fmla="*/ 6858000 h 6858000"/>
              <a:gd name="connsiteX24" fmla="*/ 5006297 w 5006297"/>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006297" h="6858000">
                <a:moveTo>
                  <a:pt x="5006297" y="0"/>
                </a:moveTo>
                <a:lnTo>
                  <a:pt x="1229608" y="0"/>
                </a:lnTo>
                <a:lnTo>
                  <a:pt x="1128285" y="156518"/>
                </a:lnTo>
                <a:cubicBezTo>
                  <a:pt x="996915" y="372642"/>
                  <a:pt x="877575" y="596029"/>
                  <a:pt x="768782" y="825746"/>
                </a:cubicBezTo>
                <a:cubicBezTo>
                  <a:pt x="763429" y="839224"/>
                  <a:pt x="754646" y="851089"/>
                  <a:pt x="743290" y="860183"/>
                </a:cubicBezTo>
                <a:cubicBezTo>
                  <a:pt x="757948" y="825621"/>
                  <a:pt x="772224" y="790805"/>
                  <a:pt x="787138" y="756243"/>
                </a:cubicBezTo>
                <a:cubicBezTo>
                  <a:pt x="848067" y="615114"/>
                  <a:pt x="912406" y="475964"/>
                  <a:pt x="980544" y="339016"/>
                </a:cubicBezTo>
                <a:lnTo>
                  <a:pt x="1161966" y="0"/>
                </a:lnTo>
                <a:lnTo>
                  <a:pt x="1104491" y="0"/>
                </a:lnTo>
                <a:lnTo>
                  <a:pt x="993044" y="204247"/>
                </a:lnTo>
                <a:cubicBezTo>
                  <a:pt x="798291" y="579761"/>
                  <a:pt x="634561" y="971401"/>
                  <a:pt x="494731" y="1375322"/>
                </a:cubicBezTo>
                <a:cubicBezTo>
                  <a:pt x="277072" y="2009491"/>
                  <a:pt x="126862" y="2664550"/>
                  <a:pt x="46559" y="3329787"/>
                </a:cubicBezTo>
                <a:cubicBezTo>
                  <a:pt x="4496" y="3670216"/>
                  <a:pt x="-14242" y="4010141"/>
                  <a:pt x="12272" y="4352595"/>
                </a:cubicBezTo>
                <a:cubicBezTo>
                  <a:pt x="43627" y="4752907"/>
                  <a:pt x="90918" y="5150814"/>
                  <a:pt x="171094" y="5544543"/>
                </a:cubicBezTo>
                <a:cubicBezTo>
                  <a:pt x="259524" y="5979227"/>
                  <a:pt x="379573" y="6403657"/>
                  <a:pt x="538125" y="6816123"/>
                </a:cubicBezTo>
                <a:lnTo>
                  <a:pt x="555724" y="6858000"/>
                </a:lnTo>
                <a:lnTo>
                  <a:pt x="608303" y="6858000"/>
                </a:lnTo>
                <a:lnTo>
                  <a:pt x="596366" y="6829337"/>
                </a:lnTo>
                <a:cubicBezTo>
                  <a:pt x="508696" y="6602484"/>
                  <a:pt x="431985" y="6369981"/>
                  <a:pt x="364843" y="6132604"/>
                </a:cubicBezTo>
                <a:cubicBezTo>
                  <a:pt x="306463" y="5925865"/>
                  <a:pt x="263378" y="5714822"/>
                  <a:pt x="213412" y="5505676"/>
                </a:cubicBezTo>
                <a:cubicBezTo>
                  <a:pt x="212231" y="5494574"/>
                  <a:pt x="211637" y="5483421"/>
                  <a:pt x="211628" y="5472254"/>
                </a:cubicBezTo>
                <a:cubicBezTo>
                  <a:pt x="248210" y="5599108"/>
                  <a:pt x="277401" y="5710897"/>
                  <a:pt x="311945" y="5821167"/>
                </a:cubicBezTo>
                <a:cubicBezTo>
                  <a:pt x="401999" y="6108329"/>
                  <a:pt x="505868" y="6387643"/>
                  <a:pt x="623960" y="6658826"/>
                </a:cubicBezTo>
                <a:lnTo>
                  <a:pt x="717350" y="6858000"/>
                </a:lnTo>
                <a:lnTo>
                  <a:pt x="5006297" y="6858000"/>
                </a:lnTo>
                <a:close/>
              </a:path>
            </a:pathLst>
          </a:custGeom>
          <a:solidFill>
            <a:srgbClr val="42AAEA"/>
          </a:solidFill>
          <a:ln w="685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FEE922BB-AF69-4C85-87BF-FFF3F04FFEA2}"/>
              </a:ext>
            </a:extLst>
          </p:cNvPr>
          <p:cNvSpPr>
            <a:spLocks noGrp="1"/>
          </p:cNvSpPr>
          <p:nvPr>
            <p:ph type="title"/>
          </p:nvPr>
        </p:nvSpPr>
        <p:spPr>
          <a:xfrm>
            <a:off x="841248" y="644652"/>
            <a:ext cx="3182112" cy="5568696"/>
          </a:xfrm>
        </p:spPr>
        <p:txBody>
          <a:bodyPr>
            <a:normAutofit/>
          </a:bodyPr>
          <a:lstStyle/>
          <a:p>
            <a:r>
              <a:rPr lang="en-US" sz="4600">
                <a:solidFill>
                  <a:srgbClr val="FFFFFF"/>
                </a:solidFill>
              </a:rPr>
              <a:t>Discussing our Findings</a:t>
            </a:r>
            <a:endParaRPr lang="en-AU" sz="4600">
              <a:solidFill>
                <a:srgbClr val="FFFFFF"/>
              </a:solidFill>
            </a:endParaRPr>
          </a:p>
        </p:txBody>
      </p:sp>
      <p:sp>
        <p:nvSpPr>
          <p:cNvPr id="42" name="Content Placeholder 6">
            <a:extLst>
              <a:ext uri="{FF2B5EF4-FFF2-40B4-BE49-F238E27FC236}">
                <a16:creationId xmlns:a16="http://schemas.microsoft.com/office/drawing/2014/main" id="{0E73DF6D-266C-4C26-9A30-46542DCD1EA6}"/>
              </a:ext>
            </a:extLst>
          </p:cNvPr>
          <p:cNvSpPr>
            <a:spLocks noGrp="1"/>
          </p:cNvSpPr>
          <p:nvPr>
            <p:ph idx="1"/>
          </p:nvPr>
        </p:nvSpPr>
        <p:spPr>
          <a:xfrm>
            <a:off x="5494350" y="644652"/>
            <a:ext cx="5856401" cy="5568696"/>
          </a:xfrm>
        </p:spPr>
        <p:txBody>
          <a:bodyPr anchor="ctr">
            <a:normAutofit/>
          </a:bodyPr>
          <a:lstStyle/>
          <a:p>
            <a:pPr>
              <a:lnSpc>
                <a:spcPct val="100000"/>
              </a:lnSpc>
            </a:pPr>
            <a:r>
              <a:rPr lang="en-US" sz="2000">
                <a:effectLst/>
              </a:rPr>
              <a:t>Some relevant statistics in the categorical graph would be how much of a difference there was in terms of frequency between Netflix and the other streaming services.</a:t>
            </a:r>
          </a:p>
          <a:p>
            <a:pPr>
              <a:lnSpc>
                <a:spcPct val="100000"/>
              </a:lnSpc>
            </a:pPr>
            <a:r>
              <a:rPr lang="en-US" sz="2000">
                <a:effectLst/>
              </a:rPr>
              <a:t> Netflix had a frequency of 69 while the rest had a frequency of 16 or lower. </a:t>
            </a:r>
          </a:p>
          <a:p>
            <a:pPr>
              <a:lnSpc>
                <a:spcPct val="100000"/>
              </a:lnSpc>
            </a:pPr>
            <a:r>
              <a:rPr lang="en-US" sz="2000">
                <a:effectLst/>
              </a:rPr>
              <a:t>The shape of our categorical graph wouldn't be considered symmetrical, bimodal, or skewed. It seems there is only one clear standout which is Netflix while the rest are all roughly similar. Our numerical graph however, seems to be symmetrical as well as 'skewed to the left.' The three top scores are fairly similar and are all placed in the middle while the rest of the scores on either side and are all roughly smaller. The smallest scores are placed on one side of the graph which is what is causing the graph to be skewed to the left. </a:t>
            </a:r>
          </a:p>
          <a:p>
            <a:pPr>
              <a:lnSpc>
                <a:spcPct val="100000"/>
              </a:lnSpc>
            </a:pPr>
            <a:r>
              <a:rPr lang="en-US" sz="2000">
                <a:effectLst/>
              </a:rPr>
              <a:t>A potential explanation for our results would be that Netflix seems to be very popular amongst teens and often over rides any other streaming service. This means the majority of kids in year 9 would prefer Netflix over any other streaming platform. </a:t>
            </a:r>
          </a:p>
          <a:p>
            <a:pPr>
              <a:lnSpc>
                <a:spcPct val="100000"/>
              </a:lnSpc>
            </a:pPr>
            <a:r>
              <a:rPr lang="en-US" sz="2000">
                <a:effectLst/>
              </a:rPr>
              <a:t>A surprising feature we discovered was that only two students owned a subscription to Stan only. We figured that Stan was still a popular streaming service even though many prefer Netflix, so for this reason we assumed there would have been a higher frequency for Stan only.</a:t>
            </a:r>
          </a:p>
          <a:p>
            <a:pPr>
              <a:lnSpc>
                <a:spcPct val="100000"/>
              </a:lnSpc>
            </a:pPr>
            <a:endParaRPr lang="en-AU" sz="2000"/>
          </a:p>
        </p:txBody>
      </p:sp>
    </p:spTree>
    <p:extLst>
      <p:ext uri="{BB962C8B-B14F-4D97-AF65-F5344CB8AC3E}">
        <p14:creationId xmlns:p14="http://schemas.microsoft.com/office/powerpoint/2010/main" val="3383034222"/>
      </p:ext>
    </p:extLst>
  </p:cSld>
  <p:clrMapOvr>
    <a:masterClrMapping/>
  </p:clrMapOvr>
</p:sld>
</file>

<file path=ppt/theme/theme1.xml><?xml version="1.0" encoding="utf-8"?>
<a:theme xmlns:a="http://schemas.openxmlformats.org/drawingml/2006/main" name="SketchyVTI">
  <a:themeElements>
    <a:clrScheme name="AnalogousFromLightSeedLeftStep">
      <a:dk1>
        <a:srgbClr val="000000"/>
      </a:dk1>
      <a:lt1>
        <a:srgbClr val="FFFFFF"/>
      </a:lt1>
      <a:dk2>
        <a:srgbClr val="213B3A"/>
      </a:dk2>
      <a:lt2>
        <a:srgbClr val="E8E4E2"/>
      </a:lt2>
      <a:accent1>
        <a:srgbClr val="42AAEA"/>
      </a:accent1>
      <a:accent2>
        <a:srgbClr val="38B3AE"/>
      </a:accent2>
      <a:accent3>
        <a:srgbClr val="32B67A"/>
      </a:accent3>
      <a:accent4>
        <a:srgbClr val="2EBA40"/>
      </a:accent4>
      <a:accent5>
        <a:srgbClr val="5BB536"/>
      </a:accent5>
      <a:accent6>
        <a:srgbClr val="8BAD39"/>
      </a:accent6>
      <a:hlink>
        <a:srgbClr val="A6775A"/>
      </a:hlink>
      <a:folHlink>
        <a:srgbClr val="7F7F7F"/>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116</TotalTime>
  <Words>960</Words>
  <Application>Microsoft Office PowerPoint</Application>
  <PresentationFormat>Widescreen</PresentationFormat>
  <Paragraphs>118</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Modern Love</vt:lpstr>
      <vt:lpstr>The Hand</vt:lpstr>
      <vt:lpstr>The Hand (Body)</vt:lpstr>
      <vt:lpstr>SketchyVTI</vt:lpstr>
      <vt:lpstr>Statistics </vt:lpstr>
      <vt:lpstr>Topic</vt:lpstr>
      <vt:lpstr>Research Methods</vt:lpstr>
      <vt:lpstr>Categorical data</vt:lpstr>
      <vt:lpstr>Numerical Data</vt:lpstr>
      <vt:lpstr>Categorical Graph</vt:lpstr>
      <vt:lpstr>Numerical Boxplot</vt:lpstr>
      <vt:lpstr>Numerical Graphs</vt:lpstr>
      <vt:lpstr>Discussing our Findings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Statistics</dc:title>
  <dc:creator>Sienna Gorman</dc:creator>
  <cp:lastModifiedBy>Sienna Gorman</cp:lastModifiedBy>
  <cp:revision>3</cp:revision>
  <dcterms:created xsi:type="dcterms:W3CDTF">2021-03-31T09:20:45Z</dcterms:created>
  <dcterms:modified xsi:type="dcterms:W3CDTF">2021-04-01T07:08:20Z</dcterms:modified>
</cp:coreProperties>
</file>