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58" r:id="rId4"/>
    <p:sldId id="259" r:id="rId5"/>
    <p:sldId id="260" r:id="rId6"/>
    <p:sldId id="261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1" r:id="rId17"/>
    <p:sldId id="277" r:id="rId18"/>
    <p:sldId id="279" r:id="rId19"/>
    <p:sldId id="280" r:id="rId20"/>
    <p:sldId id="281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CFAEC-3E4F-4984-85D9-2B513E1A8865}" v="491" dt="2022-02-14T07:09:13.011"/>
    <p1510:client id="{41682E56-A6C0-4A03-A003-D7EDF0206FBA}" v="133" vWet="134" dt="2022-02-14T07:05:25.528"/>
    <p1510:client id="{6606D8D7-B906-401E-908C-D28389F99521}" v="10" dt="2022-02-14T06:57:33.614"/>
    <p1510:client id="{6B998D3E-884D-49D7-93C7-504FD9591206}" v="1714" dt="2022-02-14T07:02:17.206"/>
    <p1510:client id="{803280AA-66BD-4A8D-89DC-ADA0A9981D67}" v="4" dt="2022-02-14T06:46:18.429"/>
    <p1510:client id="{84D7C3EE-CAA7-4F6C-8BCC-CA669E82F2BE}" v="172" dt="2022-02-14T07:02:26.675"/>
    <p1510:client id="{B502505A-E8BC-44F5-99DE-AD958D0C759C}" v="1" dt="2022-02-21T07:04:26.116"/>
    <p1510:client id="{C279C03F-EF37-4A90-B66A-3368B083E30A}" v="114" dt="2022-02-14T07:01:12.643"/>
    <p1510:client id="{C9B470EF-E556-452D-A10A-76CEBF32B860}" v="87" dt="2022-02-14T07:01:36.914"/>
    <p1510:client id="{D6A0C4E8-C976-46CD-9527-C6337C076174}" v="148" dt="2022-02-14T07:09:33.815"/>
    <p1510:client id="{FD79D650-BAA1-4164-9A3F-84DE2A2FD170}" v="22" dt="2022-02-14T06:59:25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5" autoAdjust="0"/>
    <p:restoredTop sz="94660"/>
  </p:normalViewPr>
  <p:slideViewPr>
    <p:cSldViewPr snapToGrid="0">
      <p:cViewPr>
        <p:scale>
          <a:sx n="15" d="100"/>
          <a:sy n="15" d="100"/>
        </p:scale>
        <p:origin x="1556" y="1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6E7E-D0DF-4F85-837B-CCB3749D7F48}" type="datetimeFigureOut"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4117-1E0C-466F-84A0-13B27F4C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4117-1E0C-466F-84A0-13B27F4C0E93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8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903F-42A5-4FD9-983C-0B67D0E8C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3A3E-6FA4-4E9C-9E62-234B2FF0B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EC1DB-DA93-43C8-8D72-801B96D6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F4EBD-CFB8-4671-8C4E-A374F358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04E97-3583-47B9-BE6F-BE1267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7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9BA1-8C6D-4E6C-B7C8-F1C25749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1E7E8-7FB6-4EE1-9408-DE90E32C1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AA2F-B0B5-4DDF-B0CD-5255F849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4C0A6-B44A-4660-A506-4BD95841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413-BDD9-4F4F-8272-1DB7CC03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6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A8A5A-77BB-4A49-98FE-9C1B59F9E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C9325-1CEF-4F24-978D-4B3C1AFA9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0BE84-1453-4829-AA0A-DCE5A7ED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FABC-406A-4E67-92D3-54F3C50F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2AFBD-F4D7-4158-8734-DA9263AA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63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B567-D0BD-46D6-8421-9884FF1B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4677-D8A8-43C0-A2DF-77E5CD028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D8D3-F1EA-40B6-849F-A936CD20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1ECD3-FE49-419D-9FF7-69CC26B2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33813-2359-474B-AA16-42A648C0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8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AA7F-D2FB-486E-89DA-401E5305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F32A8-33FE-43A1-B4B3-601BEFDB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944FA-DB2C-4BA0-9B00-7851187F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0933-DC3A-42B4-B167-03C26908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D7848-1FAA-496B-9BCF-DA2352E6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80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FDEA-94B9-4D18-925F-1D0E2F34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A8AAF-8A04-4990-86AD-693E9040B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C125E-A700-42D5-B99A-A5B9CE52F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335DF-2D58-4634-AE55-7460DF15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8487-E64E-4FD9-B2AE-88A8D4E3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C50C-7045-4830-89FB-7054E569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30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30DF-6833-41ED-8FC1-B1B80279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7CD68-848A-4793-8EA9-4822C70CF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796C8-BF51-4777-848A-86C48B20C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15054-2D12-480E-98A6-2CDC5DADB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56905-FBA0-4F3D-AC0C-DEAC7929D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552E9-4245-4D77-BD13-8C70C737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505E3-47D0-4ADF-BCDA-4A7855BD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4B04C-82CF-4D9D-B964-F4D2C148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83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DE66-DB5D-4396-BAA6-4C3C8C0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9E8AD-D237-4BA7-ACB2-2C6D8FC9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100C5-A318-4B01-B75E-E36AFB3B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CB657-5DF6-4416-81AD-906284EB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80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75703-B118-4178-B32E-5999925A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FE87B-7705-4666-9A34-4333E8B6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9232-2E2D-45DE-87CD-9EF6E50B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84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D194-106C-4ECF-9088-F51490E4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976C-AFD1-4A8D-929D-E1926111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062F7-DDE6-4662-980C-17F1BAAB7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C19FD-83AE-4027-BDF7-02F92FB5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40405-753B-4D79-BDCE-CC6E3EDF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08FBE-30F7-4C68-B74A-150C1344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5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7634-E97E-4B0C-A2BE-85071EB0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AB6B0-B16B-449D-8B60-912330CF3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25909-27F4-47FD-88E9-AD13AE6BC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EC26E-0A0A-446F-94E1-DA41D3F1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51161-7CD4-4D92-A574-36DDBFD5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35619-D1D9-4EA1-8914-749C0649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3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1C532-B422-4723-82D5-F6B1CED6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50563-0940-48F6-B051-708C9C391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3326B-5758-4814-B145-E90FB4BEB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51E8-58C9-48CE-BB59-AA8F747526E4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BA54-A97D-47D0-9A2F-43931B7AF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436B0-30BB-447D-BA6D-CE2232BCE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7B0D-3986-4135-911B-B5FCC55E9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39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blio.org/pjones/blog/category/noemail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toy-bears-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ylifeandkids.com/our-top-toys-for-toddlers-and-babi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92F3C-FCDD-4B34-ACC9-C71F797A9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" t="23391" r="8600"/>
          <a:stretch/>
        </p:blipFill>
        <p:spPr>
          <a:xfrm>
            <a:off x="-4" y="10"/>
            <a:ext cx="12191980" cy="6857990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062ED-5A8B-4F4F-BCC3-600CF7ADF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4551452"/>
            <a:ext cx="9078562" cy="928076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/>
              <a:t>Interview with Ms. Mano</a:t>
            </a:r>
            <a:endParaRPr lang="en-AU" sz="6600"/>
          </a:p>
        </p:txBody>
      </p:sp>
      <p:sp>
        <p:nvSpPr>
          <p:cNvPr id="26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188" y="1685771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>
                <a:latin typeface="Amasis MT Pro Black" panose="02040A04050005020304" pitchFamily="18" charset="0"/>
              </a:rPr>
              <a:t>What are you hoping the students will learn via toys?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Toys at a table">
            <a:extLst>
              <a:ext uri="{FF2B5EF4-FFF2-40B4-BE49-F238E27FC236}">
                <a16:creationId xmlns:a16="http://schemas.microsoft.com/office/drawing/2014/main" id="{DDD141C6-8A94-48F5-987A-49817AA3D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1" r="20490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58B7BA18-82AC-4F73-A843-CD22FEA6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136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0" name="Rectangle 138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28" y="1300418"/>
            <a:ext cx="5282519" cy="45046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0" i="0">
                <a:effectLst/>
                <a:latin typeface="Amasis MT Pro Black" panose="02040A04050005020304" pitchFamily="18" charset="0"/>
              </a:rPr>
              <a:t>What kinds of toys are the students encouraged to play with in the Early Learning Centre?</a:t>
            </a:r>
            <a:endParaRPr lang="en-US" sz="4800">
              <a:latin typeface="Amasis MT Pro Black" panose="02040A04050005020304" pitchFamily="18" charset="0"/>
            </a:endParaRPr>
          </a:p>
        </p:txBody>
      </p:sp>
      <p:sp>
        <p:nvSpPr>
          <p:cNvPr id="1031" name="Freeform: Shape 140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is contains an image of: Bobiroupoli Kindergarden | Cube Concept">
            <a:extLst>
              <a:ext uri="{FF2B5EF4-FFF2-40B4-BE49-F238E27FC236}">
                <a16:creationId xmlns:a16="http://schemas.microsoft.com/office/drawing/2014/main" id="{128B00C2-AF7F-42B8-A0AF-ADA1CD9F8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5" r="2" b="2"/>
          <a:stretch/>
        </p:blipFill>
        <p:spPr bwMode="auto"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board game pieces">
            <a:extLst>
              <a:ext uri="{FF2B5EF4-FFF2-40B4-BE49-F238E27FC236}">
                <a16:creationId xmlns:a16="http://schemas.microsoft.com/office/drawing/2014/main" id="{BE54BEC3-4E1C-4DDC-850C-EB8EB7BD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1169919" y="-368147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latin typeface="Amasis MT Pro Black"/>
              </a:rPr>
              <a:t>Can the children share toys effectively? When they do, do they enjoy it more  </a:t>
            </a:r>
          </a:p>
        </p:txBody>
      </p:sp>
    </p:spTree>
    <p:extLst>
      <p:ext uri="{BB962C8B-B14F-4D97-AF65-F5344CB8AC3E}">
        <p14:creationId xmlns:p14="http://schemas.microsoft.com/office/powerpoint/2010/main" val="347446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7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61" name="Arc 7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027" y="1647574"/>
            <a:ext cx="508558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b="0" i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What are the students’ </a:t>
            </a:r>
            <a:r>
              <a:rPr lang="en-US" sz="5100" b="0" i="0" err="1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favourite</a:t>
            </a:r>
            <a:r>
              <a:rPr lang="en-US" sz="5100" b="0" i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 </a:t>
            </a:r>
            <a:r>
              <a:rPr lang="en-US" sz="5100">
                <a:solidFill>
                  <a:schemeClr val="bg1"/>
                </a:solidFill>
                <a:latin typeface="Amasis MT Pro Black" panose="02040A04050005020304" pitchFamily="18" charset="0"/>
              </a:rPr>
              <a:t>topics</a:t>
            </a:r>
            <a:r>
              <a:rPr lang="en-US" sz="5100" b="0" i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?</a:t>
            </a:r>
            <a:endParaRPr lang="en-US" sz="51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62" name="Oval 7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541,656 Kindergarten Stock Photos, Pictures &amp; Royalty-Free Images - iStock">
            <a:extLst>
              <a:ext uri="{FF2B5EF4-FFF2-40B4-BE49-F238E27FC236}">
                <a16:creationId xmlns:a16="http://schemas.microsoft.com/office/drawing/2014/main" id="{73796214-E352-4DFD-B525-789777DB4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5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7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78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83" y="1396837"/>
            <a:ext cx="5504706" cy="34538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latin typeface="Amasis MT Pro Black"/>
              </a:rPr>
              <a:t>What do the kids enjoy learning about</a:t>
            </a:r>
            <a:endParaRPr lang="en-US" sz="6000" kern="1200">
              <a:latin typeface="Amasis MT Pro Black" panose="02040A040500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092E29C3-9319-4C24-A4DB-79928229F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46" r="9089" b="833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5E958-559F-494B-ADC2-E81E4E39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Team Green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A4392-9E23-4B33-97DB-100B921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Dominique, Pearl, Ithe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612C2-756B-4399-BB79-6275BC2ADEC3}"/>
              </a:ext>
            </a:extLst>
          </p:cNvPr>
          <p:cNvSpPr txBox="1"/>
          <p:nvPr/>
        </p:nvSpPr>
        <p:spPr>
          <a:xfrm>
            <a:off x="9870531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17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24" y="794322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do the students like most about coming to school?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5A2A652-F407-4F1C-B895-C26E08A3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956341"/>
            <a:ext cx="6553545" cy="49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7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makes a toy popular at the ELC?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30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FE928F5E-DC9D-4959-BE28-6497F48BC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1" r="27039" b="-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9295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ree stock photo of kids toy, numbers, random">
            <a:extLst>
              <a:ext uri="{FF2B5EF4-FFF2-40B4-BE49-F238E27FC236}">
                <a16:creationId xmlns:a16="http://schemas.microsoft.com/office/drawing/2014/main" id="{E9CE0BE9-3470-4069-86E4-CD2F6DE20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What features make the toy want to be played with by boys/girls?</a:t>
            </a:r>
          </a:p>
        </p:txBody>
      </p:sp>
    </p:spTree>
    <p:extLst>
      <p:ext uri="{BB962C8B-B14F-4D97-AF65-F5344CB8AC3E}">
        <p14:creationId xmlns:p14="http://schemas.microsoft.com/office/powerpoint/2010/main" val="3974703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Which toy is the most played with in class? What do you think the reason for that is?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71EDDEE-78C1-4489-9E77-3B81A5AE4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955" r="989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F6FDC-6E6A-4F6E-9BE9-7B95813B31F6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734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85E958-559F-494B-ADC2-E81E4E39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Team 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A4392-9E23-4B33-97DB-100B921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Sam, Evan, </a:t>
            </a:r>
            <a:r>
              <a:rPr lang="en-US">
                <a:solidFill>
                  <a:schemeClr val="bg1"/>
                </a:solidFill>
              </a:rPr>
              <a:t>Tom</a:t>
            </a:r>
            <a:endParaRPr lang="en-US" kern="1200" err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2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indoor, toy, items, orange&#10;&#10;Description automatically generated">
            <a:extLst>
              <a:ext uri="{FF2B5EF4-FFF2-40B4-BE49-F238E27FC236}">
                <a16:creationId xmlns:a16="http://schemas.microsoft.com/office/drawing/2014/main" id="{994D4392-B33E-493A-BCC8-ECF18B03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9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What are the similarities between the students’ least favorite toys?</a:t>
            </a:r>
          </a:p>
        </p:txBody>
      </p:sp>
      <p:sp>
        <p:nvSpPr>
          <p:cNvPr id="3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43247-919B-43E9-A830-0EADCB4A3F7B}"/>
              </a:ext>
            </a:extLst>
          </p:cNvPr>
          <p:cNvSpPr txBox="1"/>
          <p:nvPr/>
        </p:nvSpPr>
        <p:spPr>
          <a:xfrm>
            <a:off x="9715197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751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Cat peaking">
            <a:extLst>
              <a:ext uri="{FF2B5EF4-FFF2-40B4-BE49-F238E27FC236}">
                <a16:creationId xmlns:a16="http://schemas.microsoft.com/office/drawing/2014/main" id="{F480A7E6-BB07-4319-B6CA-09DECB53A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6" r="116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cs typeface="Calibri Light"/>
              </a:rPr>
              <a:t>What do the kids like to do at home?</a:t>
            </a:r>
            <a:endParaRPr lang="en-US" sz="4800">
              <a:highlight>
                <a:srgbClr val="FFFF00"/>
              </a:highlight>
              <a:cs typeface="Calibri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801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ild toys in a room">
            <a:extLst>
              <a:ext uri="{FF2B5EF4-FFF2-40B4-BE49-F238E27FC236}">
                <a16:creationId xmlns:a16="http://schemas.microsoft.com/office/drawing/2014/main" id="{C2D6ACEA-1944-4B31-8777-2E4409FDD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>
                <a:effectLst/>
              </a:rPr>
              <a:t>Apart from playing with toys, what do the kids love doing?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70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nguage development in children 4-5 years | Raising Children Network">
            <a:extLst>
              <a:ext uri="{FF2B5EF4-FFF2-40B4-BE49-F238E27FC236}">
                <a16:creationId xmlns:a16="http://schemas.microsoft.com/office/drawing/2014/main" id="{0888CA3A-8B4C-4282-A02E-C4E7CB346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r="15570" b="66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0" i="0" u="none" strike="noStrike">
                <a:effectLst/>
              </a:rPr>
              <a:t>What have you noticed about how the students interact</a:t>
            </a:r>
            <a:r>
              <a:rPr lang="en-US" sz="4100"/>
              <a:t> w</a:t>
            </a:r>
            <a:r>
              <a:rPr lang="en-US" sz="4100" b="0" i="0" u="none" strike="noStrike">
                <a:effectLst/>
              </a:rPr>
              <a:t>ith their friends?</a:t>
            </a:r>
            <a:r>
              <a:rPr lang="en-US" sz="4100" b="0" i="0">
                <a:effectLst/>
              </a:rPr>
              <a:t> </a:t>
            </a:r>
            <a:endParaRPr lang="en-US" sz="41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070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ys at a table">
            <a:extLst>
              <a:ext uri="{FF2B5EF4-FFF2-40B4-BE49-F238E27FC236}">
                <a16:creationId xmlns:a16="http://schemas.microsoft.com/office/drawing/2014/main" id="{9B1874DB-7281-4E8A-A154-58155E816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06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>
                <a:effectLst/>
              </a:rPr>
              <a:t>Which toys do the students tend to play with the most?</a:t>
            </a:r>
            <a:endParaRPr lang="en-US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7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y Boys and Girls Prefer Different Toys…and Why It Doesn&amp;#39;t Matter">
            <a:extLst>
              <a:ext uri="{FF2B5EF4-FFF2-40B4-BE49-F238E27FC236}">
                <a16:creationId xmlns:a16="http://schemas.microsoft.com/office/drawing/2014/main" id="{89873139-AA4E-4C04-BC80-B2E8CA3BA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9091" r="2913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Do girls and boys tend to play with different or the same toys? If different, how are they different?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160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st Toys for 4-6 years old">
            <a:extLst>
              <a:ext uri="{FF2B5EF4-FFF2-40B4-BE49-F238E27FC236}">
                <a16:creationId xmlns:a16="http://schemas.microsoft.com/office/drawing/2014/main" id="{B4E62365-44EC-48FF-BC10-8A9280F69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r="22724" b="116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>
                <a:effectLst/>
              </a:rPr>
              <a:t>On average, how long do most children spend playing with a toy?</a:t>
            </a:r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1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4FB2F3E-259B-4650-B258-F09745BA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084C5BAC-71DF-48C0-AB51-699516D3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742FA10-28D2-4023-A08B-427E93706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C497CE0-1368-4C66-923F-CA97C35E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96D638D-D7BB-43E9-BC7A-6FBBDB50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207DB018-8F92-42DF-A1CA-065C774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2A6006-A798-4927-B799-42A45D5B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F6DB3F4-548A-4D02-A6CC-D5275E6C8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D9F4A59-DDA2-427E-802B-9056AD99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BF086A79-DD15-4D5E-A197-9ADE0ACF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B86A9C-D602-4645-AF2E-7BADDF1E9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1C6649F-C4FA-423E-A09A-1B286FAE2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00891A4-E0CB-4F23-AD2A-4A210875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688C71A-541C-4CD1-9821-92958FFC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5F5BDE4-42C0-4408-B6A9-B35D037F1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215F5C9-B825-47D1-8E5B-AE5BE61A4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FDD346A-E62F-4D05-B776-13CE8F35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1037E36-F1A3-4462-A9C6-C94A78146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0D539D8-C2C4-45F9-9778-440E86248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B003199-95C6-4E08-9D5D-E53DAF421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A2507B4-2AA4-44A1-93B1-D65EC73A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85E958-559F-494B-ADC2-E81E4E39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1261872"/>
            <a:ext cx="8238744" cy="3118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Amasis MT Pro Black" panose="02040A04050005020304" pitchFamily="18" charset="0"/>
              </a:rPr>
              <a:t>Team Blue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A4392-9E23-4B33-97DB-100B921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536" y="4562856"/>
            <a:ext cx="8238744" cy="12252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Jack, Tiana, Taryn</a:t>
            </a:r>
            <a:r>
              <a:rPr lang="en-US">
                <a:solidFill>
                  <a:schemeClr val="tx1"/>
                </a:solidFill>
              </a:rPr>
              <a:t>, Sienna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3CB2632-0822-4E49-A707-FA1B8A4D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42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E0796-C48F-4431-AC60-BB9F96F6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4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104F-75DA-4EBB-84F8-22D92EEE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92" y="1820903"/>
            <a:ext cx="5037616" cy="29823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700" b="0" i="0">
                <a:effectLst/>
                <a:latin typeface="Amasis MT Pro Black" panose="02040A04050005020304" pitchFamily="18" charset="0"/>
              </a:rPr>
              <a:t>What are the most played with/popular toys in the Early Learning Centre?</a:t>
            </a:r>
            <a:endParaRPr lang="en-US" sz="4700">
              <a:latin typeface="Amasis MT Pro Black" panose="02040A04050005020304" pitchFamily="18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29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Amasis MT Pro Black</vt:lpstr>
      <vt:lpstr>Arial</vt:lpstr>
      <vt:lpstr>Calibri</vt:lpstr>
      <vt:lpstr>Calibri Light</vt:lpstr>
      <vt:lpstr>Office Theme</vt:lpstr>
      <vt:lpstr>Interview with Ms. Mano</vt:lpstr>
      <vt:lpstr>Team Red</vt:lpstr>
      <vt:lpstr>Apart from playing with toys, what do the kids love doing?</vt:lpstr>
      <vt:lpstr>What have you noticed about how the students interact with their friends? </vt:lpstr>
      <vt:lpstr>Which toys do the students tend to play with the most?</vt:lpstr>
      <vt:lpstr>Do girls and boys tend to play with different or the same toys? If different, how are they different?</vt:lpstr>
      <vt:lpstr>On average, how long do most children spend playing with a toy?</vt:lpstr>
      <vt:lpstr>Team Blue</vt:lpstr>
      <vt:lpstr>What are the most played with/popular toys in the Early Learning Centre?</vt:lpstr>
      <vt:lpstr>What are you hoping the students will learn via toys?</vt:lpstr>
      <vt:lpstr>What kinds of toys are the students encouraged to play with in the Early Learning Centre?</vt:lpstr>
      <vt:lpstr>Can the children share toys effectively? When they do, do they enjoy it more  </vt:lpstr>
      <vt:lpstr>What are the students’ favourite topics?</vt:lpstr>
      <vt:lpstr>What do the kids enjoy learning about</vt:lpstr>
      <vt:lpstr>Team Green</vt:lpstr>
      <vt:lpstr>What do the students like most about coming to school?</vt:lpstr>
      <vt:lpstr>What makes a toy popular at the ELC?</vt:lpstr>
      <vt:lpstr>What features make the toy want to be played with by boys/girls?</vt:lpstr>
      <vt:lpstr>Which toy is the most played with in class? What do you think the reason for that is?</vt:lpstr>
      <vt:lpstr>What are the similarities between the students’ least favorite toys?</vt:lpstr>
      <vt:lpstr>What do the kids like to do at home?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Mayhills</dc:creator>
  <cp:lastModifiedBy>Taryn Lee</cp:lastModifiedBy>
  <cp:revision>2</cp:revision>
  <dcterms:created xsi:type="dcterms:W3CDTF">2022-02-11T01:15:58Z</dcterms:created>
  <dcterms:modified xsi:type="dcterms:W3CDTF">2022-02-21T07:04:26Z</dcterms:modified>
</cp:coreProperties>
</file>