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70" r:id="rId11"/>
    <p:sldId id="265" r:id="rId12"/>
    <p:sldId id="269" r:id="rId13"/>
    <p:sldId id="266" r:id="rId14"/>
    <p:sldId id="271"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DA308-C3F0-4F37-939E-09AD16B50A4E}" v="78" dt="2021-04-01T07:26:04.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2" d="100"/>
          <a:sy n="62" d="100"/>
        </p:scale>
        <p:origin x="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ard Shen" userId="326a5e99-d672-43ba-9569-081295b17c76" providerId="ADAL" clId="{861DA308-C3F0-4F37-939E-09AD16B50A4E}"/>
    <pc:docChg chg="undo redo custSel addSld delSld modSld">
      <pc:chgData name="Howard Shen" userId="326a5e99-d672-43ba-9569-081295b17c76" providerId="ADAL" clId="{861DA308-C3F0-4F37-939E-09AD16B50A4E}" dt="2021-04-01T07:26:06.946" v="3942" actId="26606"/>
      <pc:docMkLst>
        <pc:docMk/>
      </pc:docMkLst>
      <pc:sldChg chg="addSp delSp modSp new mod setBg addAnim delAnim setClrOvrMap">
        <pc:chgData name="Howard Shen" userId="326a5e99-d672-43ba-9569-081295b17c76" providerId="ADAL" clId="{861DA308-C3F0-4F37-939E-09AD16B50A4E}" dt="2021-03-31T00:10:15.392" v="1064" actId="1076"/>
        <pc:sldMkLst>
          <pc:docMk/>
          <pc:sldMk cId="2931845667" sldId="256"/>
        </pc:sldMkLst>
        <pc:spChg chg="mod">
          <ac:chgData name="Howard Shen" userId="326a5e99-d672-43ba-9569-081295b17c76" providerId="ADAL" clId="{861DA308-C3F0-4F37-939E-09AD16B50A4E}" dt="2021-03-26T01:57:50.463" v="149" actId="1076"/>
          <ac:spMkLst>
            <pc:docMk/>
            <pc:sldMk cId="2931845667" sldId="256"/>
            <ac:spMk id="2" creationId="{92939A38-90C4-43F3-B323-0AAA03D3CA27}"/>
          </ac:spMkLst>
        </pc:spChg>
        <pc:spChg chg="mod">
          <ac:chgData name="Howard Shen" userId="326a5e99-d672-43ba-9569-081295b17c76" providerId="ADAL" clId="{861DA308-C3F0-4F37-939E-09AD16B50A4E}" dt="2021-03-26T01:57:54.975" v="150" actId="1076"/>
          <ac:spMkLst>
            <pc:docMk/>
            <pc:sldMk cId="2931845667" sldId="256"/>
            <ac:spMk id="3" creationId="{C6EFBC0A-FF10-4F04-937B-652594ADF0E2}"/>
          </ac:spMkLst>
        </pc:spChg>
        <pc:spChg chg="add del">
          <ac:chgData name="Howard Shen" userId="326a5e99-d672-43ba-9569-081295b17c76" providerId="ADAL" clId="{861DA308-C3F0-4F37-939E-09AD16B50A4E}" dt="2021-03-26T01:48:51.910" v="115" actId="26606"/>
          <ac:spMkLst>
            <pc:docMk/>
            <pc:sldMk cId="2931845667" sldId="256"/>
            <ac:spMk id="71" creationId="{71B2258F-86CA-4D4D-8270-BC05FCDEBFB3}"/>
          </ac:spMkLst>
        </pc:spChg>
        <pc:spChg chg="add del">
          <ac:chgData name="Howard Shen" userId="326a5e99-d672-43ba-9569-081295b17c76" providerId="ADAL" clId="{861DA308-C3F0-4F37-939E-09AD16B50A4E}" dt="2021-03-26T01:49:04.757" v="117" actId="26606"/>
          <ac:spMkLst>
            <pc:docMk/>
            <pc:sldMk cId="2931845667" sldId="256"/>
            <ac:spMk id="73" creationId="{0AF57B88-1D4C-41FA-A761-EC1DD10C35CB}"/>
          </ac:spMkLst>
        </pc:spChg>
        <pc:spChg chg="add del">
          <ac:chgData name="Howard Shen" userId="326a5e99-d672-43ba-9569-081295b17c76" providerId="ADAL" clId="{861DA308-C3F0-4F37-939E-09AD16B50A4E}" dt="2021-03-26T01:49:04.757" v="117" actId="26606"/>
          <ac:spMkLst>
            <pc:docMk/>
            <pc:sldMk cId="2931845667" sldId="256"/>
            <ac:spMk id="75" creationId="{D2548F45-5164-4ABB-8212-7F293FDED8D4}"/>
          </ac:spMkLst>
        </pc:spChg>
        <pc:spChg chg="add del">
          <ac:chgData name="Howard Shen" userId="326a5e99-d672-43ba-9569-081295b17c76" providerId="ADAL" clId="{861DA308-C3F0-4F37-939E-09AD16B50A4E}" dt="2021-03-26T01:49:04.757" v="117" actId="26606"/>
          <ac:spMkLst>
            <pc:docMk/>
            <pc:sldMk cId="2931845667" sldId="256"/>
            <ac:spMk id="77" creationId="{5E81CCFB-7BEF-4186-86FB-D09450B4D02D}"/>
          </ac:spMkLst>
        </pc:spChg>
        <pc:spChg chg="add del">
          <ac:chgData name="Howard Shen" userId="326a5e99-d672-43ba-9569-081295b17c76" providerId="ADAL" clId="{861DA308-C3F0-4F37-939E-09AD16B50A4E}" dt="2021-03-26T01:49:04.757" v="117" actId="26606"/>
          <ac:spMkLst>
            <pc:docMk/>
            <pc:sldMk cId="2931845667" sldId="256"/>
            <ac:spMk id="1028" creationId="{9203DE33-2CD4-4CA8-9AF3-37C3B65133B0}"/>
          </ac:spMkLst>
        </pc:spChg>
        <pc:picChg chg="add mod ord">
          <ac:chgData name="Howard Shen" userId="326a5e99-d672-43ba-9569-081295b17c76" providerId="ADAL" clId="{861DA308-C3F0-4F37-939E-09AD16B50A4E}" dt="2021-03-31T00:10:15.392" v="1064" actId="1076"/>
          <ac:picMkLst>
            <pc:docMk/>
            <pc:sldMk cId="2931845667" sldId="256"/>
            <ac:picMk id="5" creationId="{3977476C-438A-45B0-9BD9-A5B462950AB2}"/>
          </ac:picMkLst>
        </pc:picChg>
        <pc:picChg chg="add mod ord">
          <ac:chgData name="Howard Shen" userId="326a5e99-d672-43ba-9569-081295b17c76" providerId="ADAL" clId="{861DA308-C3F0-4F37-939E-09AD16B50A4E}" dt="2021-03-26T01:49:23.183" v="120" actId="14100"/>
          <ac:picMkLst>
            <pc:docMk/>
            <pc:sldMk cId="2931845667" sldId="256"/>
            <ac:picMk id="1026" creationId="{00CCA546-72E8-4550-9C28-58F1F159A8EE}"/>
          </ac:picMkLst>
        </pc:picChg>
      </pc:sldChg>
      <pc:sldChg chg="addSp delSp modSp new mod">
        <pc:chgData name="Howard Shen" userId="326a5e99-d672-43ba-9569-081295b17c76" providerId="ADAL" clId="{861DA308-C3F0-4F37-939E-09AD16B50A4E}" dt="2021-03-26T02:15:07.881" v="402"/>
        <pc:sldMkLst>
          <pc:docMk/>
          <pc:sldMk cId="3323893227" sldId="257"/>
        </pc:sldMkLst>
        <pc:spChg chg="mod">
          <ac:chgData name="Howard Shen" userId="326a5e99-d672-43ba-9569-081295b17c76" providerId="ADAL" clId="{861DA308-C3F0-4F37-939E-09AD16B50A4E}" dt="2021-03-26T02:00:34.009" v="166" actId="20577"/>
          <ac:spMkLst>
            <pc:docMk/>
            <pc:sldMk cId="3323893227" sldId="257"/>
            <ac:spMk id="2" creationId="{E4AB12C2-010D-4F1D-A73F-4790587F3F49}"/>
          </ac:spMkLst>
        </pc:spChg>
        <pc:spChg chg="mod">
          <ac:chgData name="Howard Shen" userId="326a5e99-d672-43ba-9569-081295b17c76" providerId="ADAL" clId="{861DA308-C3F0-4F37-939E-09AD16B50A4E}" dt="2021-03-26T02:13:19.114" v="391" actId="20577"/>
          <ac:spMkLst>
            <pc:docMk/>
            <pc:sldMk cId="3323893227" sldId="257"/>
            <ac:spMk id="3" creationId="{D9E2CF3C-3572-4471-9BC4-9B25136F581A}"/>
          </ac:spMkLst>
        </pc:spChg>
        <pc:picChg chg="add del mod">
          <ac:chgData name="Howard Shen" userId="326a5e99-d672-43ba-9569-081295b17c76" providerId="ADAL" clId="{861DA308-C3F0-4F37-939E-09AD16B50A4E}" dt="2021-03-26T02:13:18.835" v="390"/>
          <ac:picMkLst>
            <pc:docMk/>
            <pc:sldMk cId="3323893227" sldId="257"/>
            <ac:picMk id="2050" creationId="{8A67F250-A62D-44A3-B0C1-9A1EBBA20D46}"/>
          </ac:picMkLst>
        </pc:picChg>
        <pc:picChg chg="add del">
          <ac:chgData name="Howard Shen" userId="326a5e99-d672-43ba-9569-081295b17c76" providerId="ADAL" clId="{861DA308-C3F0-4F37-939E-09AD16B50A4E}" dt="2021-03-26T02:13:24.126" v="393"/>
          <ac:picMkLst>
            <pc:docMk/>
            <pc:sldMk cId="3323893227" sldId="257"/>
            <ac:picMk id="2052" creationId="{A7BD1440-5E94-46CB-BF29-45B9E089F40F}"/>
          </ac:picMkLst>
        </pc:picChg>
        <pc:picChg chg="add mod">
          <ac:chgData name="Howard Shen" userId="326a5e99-d672-43ba-9569-081295b17c76" providerId="ADAL" clId="{861DA308-C3F0-4F37-939E-09AD16B50A4E}" dt="2021-03-26T02:14:53.893" v="400" actId="14100"/>
          <ac:picMkLst>
            <pc:docMk/>
            <pc:sldMk cId="3323893227" sldId="257"/>
            <ac:picMk id="2054" creationId="{9EFB60A3-F6A1-440A-9DBA-3445D114102B}"/>
          </ac:picMkLst>
        </pc:picChg>
        <pc:picChg chg="add del">
          <ac:chgData name="Howard Shen" userId="326a5e99-d672-43ba-9569-081295b17c76" providerId="ADAL" clId="{861DA308-C3F0-4F37-939E-09AD16B50A4E}" dt="2021-03-26T02:15:07.881" v="402"/>
          <ac:picMkLst>
            <pc:docMk/>
            <pc:sldMk cId="3323893227" sldId="257"/>
            <ac:picMk id="2056" creationId="{8795A373-CA5F-4887-BB4D-87451D0BEF1B}"/>
          </ac:picMkLst>
        </pc:picChg>
      </pc:sldChg>
      <pc:sldChg chg="addSp delSp modSp add mod setBg">
        <pc:chgData name="Howard Shen" userId="326a5e99-d672-43ba-9569-081295b17c76" providerId="ADAL" clId="{861DA308-C3F0-4F37-939E-09AD16B50A4E}" dt="2021-03-29T01:18:31.616" v="734" actId="26606"/>
        <pc:sldMkLst>
          <pc:docMk/>
          <pc:sldMk cId="1372961891" sldId="258"/>
        </pc:sldMkLst>
        <pc:spChg chg="mod">
          <ac:chgData name="Howard Shen" userId="326a5e99-d672-43ba-9569-081295b17c76" providerId="ADAL" clId="{861DA308-C3F0-4F37-939E-09AD16B50A4E}" dt="2021-03-29T01:18:31.616" v="734" actId="26606"/>
          <ac:spMkLst>
            <pc:docMk/>
            <pc:sldMk cId="1372961891" sldId="258"/>
            <ac:spMk id="2" creationId="{E4AB12C2-010D-4F1D-A73F-4790587F3F49}"/>
          </ac:spMkLst>
        </pc:spChg>
        <pc:spChg chg="mod">
          <ac:chgData name="Howard Shen" userId="326a5e99-d672-43ba-9569-081295b17c76" providerId="ADAL" clId="{861DA308-C3F0-4F37-939E-09AD16B50A4E}" dt="2021-03-29T01:18:31.616" v="734" actId="26606"/>
          <ac:spMkLst>
            <pc:docMk/>
            <pc:sldMk cId="1372961891" sldId="258"/>
            <ac:spMk id="3" creationId="{D9E2CF3C-3572-4471-9BC4-9B25136F581A}"/>
          </ac:spMkLst>
        </pc:spChg>
        <pc:spChg chg="add">
          <ac:chgData name="Howard Shen" userId="326a5e99-d672-43ba-9569-081295b17c76" providerId="ADAL" clId="{861DA308-C3F0-4F37-939E-09AD16B50A4E}" dt="2021-03-29T01:18:31.616" v="734" actId="26606"/>
          <ac:spMkLst>
            <pc:docMk/>
            <pc:sldMk cId="1372961891" sldId="258"/>
            <ac:spMk id="71" creationId="{201CC55D-ED54-4C5C-95E6-10947BD1103B}"/>
          </ac:spMkLst>
        </pc:spChg>
        <pc:spChg chg="add">
          <ac:chgData name="Howard Shen" userId="326a5e99-d672-43ba-9569-081295b17c76" providerId="ADAL" clId="{861DA308-C3F0-4F37-939E-09AD16B50A4E}" dt="2021-03-29T01:18:31.616" v="734" actId="26606"/>
          <ac:spMkLst>
            <pc:docMk/>
            <pc:sldMk cId="1372961891" sldId="258"/>
            <ac:spMk id="77" creationId="{3873B707-463F-40B0-8227-E8CC6C67EB25}"/>
          </ac:spMkLst>
        </pc:spChg>
        <pc:spChg chg="add">
          <ac:chgData name="Howard Shen" userId="326a5e99-d672-43ba-9569-081295b17c76" providerId="ADAL" clId="{861DA308-C3F0-4F37-939E-09AD16B50A4E}" dt="2021-03-29T01:18:31.616" v="734" actId="26606"/>
          <ac:spMkLst>
            <pc:docMk/>
            <pc:sldMk cId="1372961891" sldId="258"/>
            <ac:spMk id="79" creationId="{C13237C8-E62C-4F0D-A318-BD6FB6C2D138}"/>
          </ac:spMkLst>
        </pc:spChg>
        <pc:spChg chg="add">
          <ac:chgData name="Howard Shen" userId="326a5e99-d672-43ba-9569-081295b17c76" providerId="ADAL" clId="{861DA308-C3F0-4F37-939E-09AD16B50A4E}" dt="2021-03-29T01:18:31.616" v="734" actId="26606"/>
          <ac:spMkLst>
            <pc:docMk/>
            <pc:sldMk cId="1372961891" sldId="258"/>
            <ac:spMk id="81" creationId="{19C9EAEA-39D0-4B0E-A0EB-51E7B26740B1}"/>
          </ac:spMkLst>
        </pc:spChg>
        <pc:grpChg chg="add">
          <ac:chgData name="Howard Shen" userId="326a5e99-d672-43ba-9569-081295b17c76" providerId="ADAL" clId="{861DA308-C3F0-4F37-939E-09AD16B50A4E}" dt="2021-03-29T01:18:31.616" v="734" actId="26606"/>
          <ac:grpSpMkLst>
            <pc:docMk/>
            <pc:sldMk cId="1372961891" sldId="258"/>
            <ac:grpSpMk id="73" creationId="{1DE889C7-FAD6-4397-98E2-05D503484459}"/>
          </ac:grpSpMkLst>
        </pc:grpChg>
        <pc:picChg chg="del">
          <ac:chgData name="Howard Shen" userId="326a5e99-d672-43ba-9569-081295b17c76" providerId="ADAL" clId="{861DA308-C3F0-4F37-939E-09AD16B50A4E}" dt="2021-03-26T02:15:20.614" v="404" actId="478"/>
          <ac:picMkLst>
            <pc:docMk/>
            <pc:sldMk cId="1372961891" sldId="258"/>
            <ac:picMk id="2054" creationId="{9EFB60A3-F6A1-440A-9DBA-3445D114102B}"/>
          </ac:picMkLst>
        </pc:picChg>
        <pc:picChg chg="add mod">
          <ac:chgData name="Howard Shen" userId="326a5e99-d672-43ba-9569-081295b17c76" providerId="ADAL" clId="{861DA308-C3F0-4F37-939E-09AD16B50A4E}" dt="2021-03-29T01:18:31.616" v="734" actId="26606"/>
          <ac:picMkLst>
            <pc:docMk/>
            <pc:sldMk cId="1372961891" sldId="258"/>
            <ac:picMk id="3074" creationId="{F981BD7C-C8AA-46BA-AB38-9D52B396F0A8}"/>
          </ac:picMkLst>
        </pc:picChg>
      </pc:sldChg>
      <pc:sldChg chg="addSp delSp modSp new mod">
        <pc:chgData name="Howard Shen" userId="326a5e99-d672-43ba-9569-081295b17c76" providerId="ADAL" clId="{861DA308-C3F0-4F37-939E-09AD16B50A4E}" dt="2021-03-31T00:00:16.403" v="1042" actId="20577"/>
        <pc:sldMkLst>
          <pc:docMk/>
          <pc:sldMk cId="382723364" sldId="259"/>
        </pc:sldMkLst>
        <pc:spChg chg="mod">
          <ac:chgData name="Howard Shen" userId="326a5e99-d672-43ba-9569-081295b17c76" providerId="ADAL" clId="{861DA308-C3F0-4F37-939E-09AD16B50A4E}" dt="2021-03-29T01:21:00.595" v="764" actId="20577"/>
          <ac:spMkLst>
            <pc:docMk/>
            <pc:sldMk cId="382723364" sldId="259"/>
            <ac:spMk id="2" creationId="{0B9AB08F-255E-4902-8FED-07B3CF747C5B}"/>
          </ac:spMkLst>
        </pc:spChg>
        <pc:spChg chg="mod">
          <ac:chgData name="Howard Shen" userId="326a5e99-d672-43ba-9569-081295b17c76" providerId="ADAL" clId="{861DA308-C3F0-4F37-939E-09AD16B50A4E}" dt="2021-03-31T00:00:16.403" v="1042" actId="20577"/>
          <ac:spMkLst>
            <pc:docMk/>
            <pc:sldMk cId="382723364" sldId="259"/>
            <ac:spMk id="3" creationId="{F4FA4555-16E7-44AC-ADC9-B3B55B449AC5}"/>
          </ac:spMkLst>
        </pc:spChg>
        <pc:picChg chg="add del mod">
          <ac:chgData name="Howard Shen" userId="326a5e99-d672-43ba-9569-081295b17c76" providerId="ADAL" clId="{861DA308-C3F0-4F37-939E-09AD16B50A4E}" dt="2021-03-29T01:23:08.257" v="781"/>
          <ac:picMkLst>
            <pc:docMk/>
            <pc:sldMk cId="382723364" sldId="259"/>
            <ac:picMk id="4098" creationId="{890EFA19-5C31-4893-910C-025FAA711887}"/>
          </ac:picMkLst>
        </pc:picChg>
        <pc:picChg chg="add mod">
          <ac:chgData name="Howard Shen" userId="326a5e99-d672-43ba-9569-081295b17c76" providerId="ADAL" clId="{861DA308-C3F0-4F37-939E-09AD16B50A4E}" dt="2021-03-29T01:23:51.323" v="792" actId="1440"/>
          <ac:picMkLst>
            <pc:docMk/>
            <pc:sldMk cId="382723364" sldId="259"/>
            <ac:picMk id="4100" creationId="{8F578DFF-7383-4FC7-8AAF-728174377B38}"/>
          </ac:picMkLst>
        </pc:picChg>
        <pc:picChg chg="add mod">
          <ac:chgData name="Howard Shen" userId="326a5e99-d672-43ba-9569-081295b17c76" providerId="ADAL" clId="{861DA308-C3F0-4F37-939E-09AD16B50A4E}" dt="2021-03-29T01:25:23.876" v="800" actId="1440"/>
          <ac:picMkLst>
            <pc:docMk/>
            <pc:sldMk cId="382723364" sldId="259"/>
            <ac:picMk id="4102" creationId="{7E33A2FD-405F-40A6-A462-D6B47B52D89E}"/>
          </ac:picMkLst>
        </pc:picChg>
      </pc:sldChg>
      <pc:sldChg chg="addSp delSp modSp new mod">
        <pc:chgData name="Howard Shen" userId="326a5e99-d672-43ba-9569-081295b17c76" providerId="ADAL" clId="{861DA308-C3F0-4F37-939E-09AD16B50A4E}" dt="2021-03-31T02:03:28.075" v="1295" actId="20577"/>
        <pc:sldMkLst>
          <pc:docMk/>
          <pc:sldMk cId="1698582615" sldId="260"/>
        </pc:sldMkLst>
        <pc:spChg chg="mod">
          <ac:chgData name="Howard Shen" userId="326a5e99-d672-43ba-9569-081295b17c76" providerId="ADAL" clId="{861DA308-C3F0-4F37-939E-09AD16B50A4E}" dt="2021-03-31T00:05:24.643" v="1051" actId="14100"/>
          <ac:spMkLst>
            <pc:docMk/>
            <pc:sldMk cId="1698582615" sldId="260"/>
            <ac:spMk id="2" creationId="{E1DFBAD1-D4C6-49B6-9C51-4F9350FF9662}"/>
          </ac:spMkLst>
        </pc:spChg>
        <pc:spChg chg="add del mod">
          <ac:chgData name="Howard Shen" userId="326a5e99-d672-43ba-9569-081295b17c76" providerId="ADAL" clId="{861DA308-C3F0-4F37-939E-09AD16B50A4E}" dt="2021-03-31T02:03:28.075" v="1295" actId="20577"/>
          <ac:spMkLst>
            <pc:docMk/>
            <pc:sldMk cId="1698582615" sldId="260"/>
            <ac:spMk id="3" creationId="{76BDFA5E-7D4C-483F-B72C-AB8B50B585AB}"/>
          </ac:spMkLst>
        </pc:spChg>
        <pc:picChg chg="add del mod ord">
          <ac:chgData name="Howard Shen" userId="326a5e99-d672-43ba-9569-081295b17c76" providerId="ADAL" clId="{861DA308-C3F0-4F37-939E-09AD16B50A4E}" dt="2021-03-31T00:04:46.495" v="1044" actId="22"/>
          <ac:picMkLst>
            <pc:docMk/>
            <pc:sldMk cId="1698582615" sldId="260"/>
            <ac:picMk id="5" creationId="{2F5F2DD9-CEC0-48A4-983D-34126D475CD8}"/>
          </ac:picMkLst>
        </pc:picChg>
        <pc:picChg chg="add mod">
          <ac:chgData name="Howard Shen" userId="326a5e99-d672-43ba-9569-081295b17c76" providerId="ADAL" clId="{861DA308-C3F0-4F37-939E-09AD16B50A4E}" dt="2021-03-31T00:06:06.768" v="1057" actId="1076"/>
          <ac:picMkLst>
            <pc:docMk/>
            <pc:sldMk cId="1698582615" sldId="260"/>
            <ac:picMk id="7" creationId="{7AC5D007-C72F-43D6-A334-D08128FFACBA}"/>
          </ac:picMkLst>
        </pc:picChg>
      </pc:sldChg>
      <pc:sldChg chg="new del">
        <pc:chgData name="Howard Shen" userId="326a5e99-d672-43ba-9569-081295b17c76" providerId="ADAL" clId="{861DA308-C3F0-4F37-939E-09AD16B50A4E}" dt="2021-03-31T00:16:14.512" v="1170" actId="680"/>
        <pc:sldMkLst>
          <pc:docMk/>
          <pc:sldMk cId="30289711" sldId="261"/>
        </pc:sldMkLst>
      </pc:sldChg>
      <pc:sldChg chg="new del">
        <pc:chgData name="Howard Shen" userId="326a5e99-d672-43ba-9569-081295b17c76" providerId="ADAL" clId="{861DA308-C3F0-4F37-939E-09AD16B50A4E}" dt="2021-03-31T00:16:27.136" v="1174" actId="680"/>
        <pc:sldMkLst>
          <pc:docMk/>
          <pc:sldMk cId="1226457490" sldId="261"/>
        </pc:sldMkLst>
      </pc:sldChg>
      <pc:sldChg chg="addSp delSp modSp mod">
        <pc:chgData name="Howard Shen" userId="326a5e99-d672-43ba-9569-081295b17c76" providerId="ADAL" clId="{861DA308-C3F0-4F37-939E-09AD16B50A4E}" dt="2021-03-31T01:37:26.817" v="1226" actId="14100"/>
        <pc:sldMkLst>
          <pc:docMk/>
          <pc:sldMk cId="3695571290" sldId="261"/>
        </pc:sldMkLst>
        <pc:spChg chg="mod">
          <ac:chgData name="Howard Shen" userId="326a5e99-d672-43ba-9569-081295b17c76" providerId="ADAL" clId="{861DA308-C3F0-4F37-939E-09AD16B50A4E}" dt="2021-03-31T01:37:26.817" v="1226" actId="14100"/>
          <ac:spMkLst>
            <pc:docMk/>
            <pc:sldMk cId="3695571290" sldId="261"/>
            <ac:spMk id="3" creationId="{76BDFA5E-7D4C-483F-B72C-AB8B50B585AB}"/>
          </ac:spMkLst>
        </pc:spChg>
        <pc:picChg chg="add mod">
          <ac:chgData name="Howard Shen" userId="326a5e99-d672-43ba-9569-081295b17c76" providerId="ADAL" clId="{861DA308-C3F0-4F37-939E-09AD16B50A4E}" dt="2021-03-31T00:21:26.887" v="1201" actId="1076"/>
          <ac:picMkLst>
            <pc:docMk/>
            <pc:sldMk cId="3695571290" sldId="261"/>
            <ac:picMk id="5" creationId="{FAC610B2-A1D6-459C-838C-E88FADC0068C}"/>
          </ac:picMkLst>
        </pc:picChg>
        <pc:picChg chg="del">
          <ac:chgData name="Howard Shen" userId="326a5e99-d672-43ba-9569-081295b17c76" providerId="ADAL" clId="{861DA308-C3F0-4F37-939E-09AD16B50A4E}" dt="2021-03-31T00:21:16.601" v="1198" actId="478"/>
          <ac:picMkLst>
            <pc:docMk/>
            <pc:sldMk cId="3695571290" sldId="261"/>
            <ac:picMk id="7" creationId="{7AC5D007-C72F-43D6-A334-D08128FFACBA}"/>
          </ac:picMkLst>
        </pc:picChg>
        <pc:picChg chg="add del">
          <ac:chgData name="Howard Shen" userId="326a5e99-d672-43ba-9569-081295b17c76" providerId="ADAL" clId="{861DA308-C3F0-4F37-939E-09AD16B50A4E}" dt="2021-03-31T00:36:17.263" v="1203" actId="478"/>
          <ac:picMkLst>
            <pc:docMk/>
            <pc:sldMk cId="3695571290" sldId="261"/>
            <ac:picMk id="8" creationId="{5E45DFF8-DE1B-4B0A-A027-DF4989E98279}"/>
          </ac:picMkLst>
        </pc:picChg>
        <pc:picChg chg="add del">
          <ac:chgData name="Howard Shen" userId="326a5e99-d672-43ba-9569-081295b17c76" providerId="ADAL" clId="{861DA308-C3F0-4F37-939E-09AD16B50A4E}" dt="2021-03-31T00:36:23.712" v="1205" actId="478"/>
          <ac:picMkLst>
            <pc:docMk/>
            <pc:sldMk cId="3695571290" sldId="261"/>
            <ac:picMk id="10" creationId="{2F10CE34-0336-49D1-8CDB-DD2E2811C981}"/>
          </ac:picMkLst>
        </pc:picChg>
      </pc:sldChg>
      <pc:sldChg chg="addSp delSp modSp add mod">
        <pc:chgData name="Howard Shen" userId="326a5e99-d672-43ba-9569-081295b17c76" providerId="ADAL" clId="{861DA308-C3F0-4F37-939E-09AD16B50A4E}" dt="2021-03-31T14:34:34.497" v="1297" actId="22"/>
        <pc:sldMkLst>
          <pc:docMk/>
          <pc:sldMk cId="1514913467" sldId="262"/>
        </pc:sldMkLst>
        <pc:spChg chg="mod">
          <ac:chgData name="Howard Shen" userId="326a5e99-d672-43ba-9569-081295b17c76" providerId="ADAL" clId="{861DA308-C3F0-4F37-939E-09AD16B50A4E}" dt="2021-03-31T02:01:55.814" v="1260" actId="1076"/>
          <ac:spMkLst>
            <pc:docMk/>
            <pc:sldMk cId="1514913467" sldId="262"/>
            <ac:spMk id="2" creationId="{E1DFBAD1-D4C6-49B6-9C51-4F9350FF9662}"/>
          </ac:spMkLst>
        </pc:spChg>
        <pc:spChg chg="mod">
          <ac:chgData name="Howard Shen" userId="326a5e99-d672-43ba-9569-081295b17c76" providerId="ADAL" clId="{861DA308-C3F0-4F37-939E-09AD16B50A4E}" dt="2021-03-31T02:01:48.279" v="1259" actId="14100"/>
          <ac:spMkLst>
            <pc:docMk/>
            <pc:sldMk cId="1514913467" sldId="262"/>
            <ac:spMk id="3" creationId="{76BDFA5E-7D4C-483F-B72C-AB8B50B585AB}"/>
          </ac:spMkLst>
        </pc:spChg>
        <pc:spChg chg="add del">
          <ac:chgData name="Howard Shen" userId="326a5e99-d672-43ba-9569-081295b17c76" providerId="ADAL" clId="{861DA308-C3F0-4F37-939E-09AD16B50A4E}" dt="2021-03-31T14:34:34.497" v="1297" actId="22"/>
          <ac:spMkLst>
            <pc:docMk/>
            <pc:sldMk cId="1514913467" sldId="262"/>
            <ac:spMk id="8" creationId="{9F6E96CB-A392-4B35-B1BF-20E93C57F0AF}"/>
          </ac:spMkLst>
        </pc:spChg>
        <pc:picChg chg="add mod">
          <ac:chgData name="Howard Shen" userId="326a5e99-d672-43ba-9569-081295b17c76" providerId="ADAL" clId="{861DA308-C3F0-4F37-939E-09AD16B50A4E}" dt="2021-03-31T02:02:01.615" v="1262" actId="1076"/>
          <ac:picMkLst>
            <pc:docMk/>
            <pc:sldMk cId="1514913467" sldId="262"/>
            <ac:picMk id="5" creationId="{A2297509-C5B2-48BA-8686-1997B829990F}"/>
          </ac:picMkLst>
        </pc:picChg>
        <pc:picChg chg="mod">
          <ac:chgData name="Howard Shen" userId="326a5e99-d672-43ba-9569-081295b17c76" providerId="ADAL" clId="{861DA308-C3F0-4F37-939E-09AD16B50A4E}" dt="2021-03-31T02:01:59.739" v="1261" actId="1076"/>
          <ac:picMkLst>
            <pc:docMk/>
            <pc:sldMk cId="1514913467" sldId="262"/>
            <ac:picMk id="7" creationId="{7AC5D007-C72F-43D6-A334-D08128FFACBA}"/>
          </ac:picMkLst>
        </pc:picChg>
      </pc:sldChg>
      <pc:sldChg chg="addSp delSp modSp new mod setBg">
        <pc:chgData name="Howard Shen" userId="326a5e99-d672-43ba-9569-081295b17c76" providerId="ADAL" clId="{861DA308-C3F0-4F37-939E-09AD16B50A4E}" dt="2021-04-01T07:24:22.235" v="3934" actId="26606"/>
        <pc:sldMkLst>
          <pc:docMk/>
          <pc:sldMk cId="591583043" sldId="263"/>
        </pc:sldMkLst>
        <pc:spChg chg="mod">
          <ac:chgData name="Howard Shen" userId="326a5e99-d672-43ba-9569-081295b17c76" providerId="ADAL" clId="{861DA308-C3F0-4F37-939E-09AD16B50A4E}" dt="2021-04-01T07:24:22.235" v="3934" actId="26606"/>
          <ac:spMkLst>
            <pc:docMk/>
            <pc:sldMk cId="591583043" sldId="263"/>
            <ac:spMk id="2" creationId="{F1058593-7DA6-4CDC-A231-899C504E6F77}"/>
          </ac:spMkLst>
        </pc:spChg>
        <pc:spChg chg="mod">
          <ac:chgData name="Howard Shen" userId="326a5e99-d672-43ba-9569-081295b17c76" providerId="ADAL" clId="{861DA308-C3F0-4F37-939E-09AD16B50A4E}" dt="2021-04-01T07:24:22.235" v="3934" actId="26606"/>
          <ac:spMkLst>
            <pc:docMk/>
            <pc:sldMk cId="591583043" sldId="263"/>
            <ac:spMk id="3" creationId="{3FB04626-60C0-4487-97E5-539FAA3C1F95}"/>
          </ac:spMkLst>
        </pc:spChg>
        <pc:picChg chg="add del mod">
          <ac:chgData name="Howard Shen" userId="326a5e99-d672-43ba-9569-081295b17c76" providerId="ADAL" clId="{861DA308-C3F0-4F37-939E-09AD16B50A4E}" dt="2021-04-01T05:50:48.408" v="1394" actId="478"/>
          <ac:picMkLst>
            <pc:docMk/>
            <pc:sldMk cId="591583043" sldId="263"/>
            <ac:picMk id="5" creationId="{2FD7DF8C-BF2E-4A30-91A0-E6FF52F9CBED}"/>
          </ac:picMkLst>
        </pc:picChg>
        <pc:picChg chg="add mod">
          <ac:chgData name="Howard Shen" userId="326a5e99-d672-43ba-9569-081295b17c76" providerId="ADAL" clId="{861DA308-C3F0-4F37-939E-09AD16B50A4E}" dt="2021-04-01T07:24:22.235" v="3934" actId="26606"/>
          <ac:picMkLst>
            <pc:docMk/>
            <pc:sldMk cId="591583043" sldId="263"/>
            <ac:picMk id="1026" creationId="{9F60653C-6FA8-43C8-9903-617A304BCFFD}"/>
          </ac:picMkLst>
        </pc:picChg>
        <pc:cxnChg chg="add">
          <ac:chgData name="Howard Shen" userId="326a5e99-d672-43ba-9569-081295b17c76" providerId="ADAL" clId="{861DA308-C3F0-4F37-939E-09AD16B50A4E}" dt="2021-04-01T07:24:22.235" v="3934" actId="26606"/>
          <ac:cxnSpMkLst>
            <pc:docMk/>
            <pc:sldMk cId="591583043" sldId="263"/>
            <ac:cxnSpMk id="71" creationId="{A7F400EE-A8A5-48AF-B4D6-291B52C6F0B0}"/>
          </ac:cxnSpMkLst>
        </pc:cxnChg>
      </pc:sldChg>
      <pc:sldChg chg="addSp delSp modSp new mod setBg">
        <pc:chgData name="Howard Shen" userId="326a5e99-d672-43ba-9569-081295b17c76" providerId="ADAL" clId="{861DA308-C3F0-4F37-939E-09AD16B50A4E}" dt="2021-04-01T06:08:17.012" v="1598" actId="20577"/>
        <pc:sldMkLst>
          <pc:docMk/>
          <pc:sldMk cId="10844715" sldId="264"/>
        </pc:sldMkLst>
        <pc:spChg chg="mod">
          <ac:chgData name="Howard Shen" userId="326a5e99-d672-43ba-9569-081295b17c76" providerId="ADAL" clId="{861DA308-C3F0-4F37-939E-09AD16B50A4E}" dt="2021-04-01T06:08:17.012" v="1598" actId="20577"/>
          <ac:spMkLst>
            <pc:docMk/>
            <pc:sldMk cId="10844715" sldId="264"/>
            <ac:spMk id="2" creationId="{2FB6FE2C-E097-4311-88F6-7B6D67DF1A8A}"/>
          </ac:spMkLst>
        </pc:spChg>
        <pc:spChg chg="del">
          <ac:chgData name="Howard Shen" userId="326a5e99-d672-43ba-9569-081295b17c76" providerId="ADAL" clId="{861DA308-C3F0-4F37-939E-09AD16B50A4E}" dt="2021-04-01T05:50:34.674" v="1393" actId="26606"/>
          <ac:spMkLst>
            <pc:docMk/>
            <pc:sldMk cId="10844715" sldId="264"/>
            <ac:spMk id="3" creationId="{959353E0-3CAC-438D-8B7F-7A6D97432C3C}"/>
          </ac:spMkLst>
        </pc:spChg>
        <pc:spChg chg="add">
          <ac:chgData name="Howard Shen" userId="326a5e99-d672-43ba-9569-081295b17c76" providerId="ADAL" clId="{861DA308-C3F0-4F37-939E-09AD16B50A4E}" dt="2021-04-01T05:50:34.674" v="1393" actId="26606"/>
          <ac:spMkLst>
            <pc:docMk/>
            <pc:sldMk cId="10844715" sldId="264"/>
            <ac:spMk id="9" creationId="{1707FC24-6981-43D9-B525-C7832BA22463}"/>
          </ac:spMkLst>
        </pc:spChg>
        <pc:picChg chg="add mod">
          <ac:chgData name="Howard Shen" userId="326a5e99-d672-43ba-9569-081295b17c76" providerId="ADAL" clId="{861DA308-C3F0-4F37-939E-09AD16B50A4E}" dt="2021-04-01T05:50:34.674" v="1393" actId="26606"/>
          <ac:picMkLst>
            <pc:docMk/>
            <pc:sldMk cId="10844715" sldId="264"/>
            <ac:picMk id="4" creationId="{8EFD1922-97ED-446D-B56D-B8984062D89E}"/>
          </ac:picMkLst>
        </pc:picChg>
      </pc:sldChg>
      <pc:sldChg chg="addSp delSp modSp new mod">
        <pc:chgData name="Howard Shen" userId="326a5e99-d672-43ba-9569-081295b17c76" providerId="ADAL" clId="{861DA308-C3F0-4F37-939E-09AD16B50A4E}" dt="2021-04-01T07:18:49.271" v="3905" actId="27636"/>
        <pc:sldMkLst>
          <pc:docMk/>
          <pc:sldMk cId="199804815" sldId="265"/>
        </pc:sldMkLst>
        <pc:spChg chg="del">
          <ac:chgData name="Howard Shen" userId="326a5e99-d672-43ba-9569-081295b17c76" providerId="ADAL" clId="{861DA308-C3F0-4F37-939E-09AD16B50A4E}" dt="2021-04-01T05:58:19.921" v="1430" actId="478"/>
          <ac:spMkLst>
            <pc:docMk/>
            <pc:sldMk cId="199804815" sldId="265"/>
            <ac:spMk id="2" creationId="{6688F0A5-668A-4444-848D-FE4968C4B5C8}"/>
          </ac:spMkLst>
        </pc:spChg>
        <pc:spChg chg="add del mod">
          <ac:chgData name="Howard Shen" userId="326a5e99-d672-43ba-9569-081295b17c76" providerId="ADAL" clId="{861DA308-C3F0-4F37-939E-09AD16B50A4E}" dt="2021-04-01T07:18:49.271" v="3905" actId="27636"/>
          <ac:spMkLst>
            <pc:docMk/>
            <pc:sldMk cId="199804815" sldId="265"/>
            <ac:spMk id="3" creationId="{2E4AB10E-593D-4BB5-B739-833392AABC8B}"/>
          </ac:spMkLst>
        </pc:spChg>
        <pc:picChg chg="add del mod ord">
          <ac:chgData name="Howard Shen" userId="326a5e99-d672-43ba-9569-081295b17c76" providerId="ADAL" clId="{861DA308-C3F0-4F37-939E-09AD16B50A4E}" dt="2021-04-01T05:57:59.976" v="1426" actId="22"/>
          <ac:picMkLst>
            <pc:docMk/>
            <pc:sldMk cId="199804815" sldId="265"/>
            <ac:picMk id="5" creationId="{B382FCAD-5DCC-4314-A294-0E3613720F19}"/>
          </ac:picMkLst>
        </pc:picChg>
        <pc:picChg chg="add del mod">
          <ac:chgData name="Howard Shen" userId="326a5e99-d672-43ba-9569-081295b17c76" providerId="ADAL" clId="{861DA308-C3F0-4F37-939E-09AD16B50A4E}" dt="2021-04-01T06:50:54.627" v="3808" actId="478"/>
          <ac:picMkLst>
            <pc:docMk/>
            <pc:sldMk cId="199804815" sldId="265"/>
            <ac:picMk id="7" creationId="{19A3216F-DFF9-4673-A4BC-E3AA13075ABE}"/>
          </ac:picMkLst>
        </pc:picChg>
        <pc:picChg chg="add mod">
          <ac:chgData name="Howard Shen" userId="326a5e99-d672-43ba-9569-081295b17c76" providerId="ADAL" clId="{861DA308-C3F0-4F37-939E-09AD16B50A4E}" dt="2021-04-01T06:51:57.875" v="3810" actId="1076"/>
          <ac:picMkLst>
            <pc:docMk/>
            <pc:sldMk cId="199804815" sldId="265"/>
            <ac:picMk id="9" creationId="{2461A489-D201-4DA0-958B-86B07F73096A}"/>
          </ac:picMkLst>
        </pc:picChg>
      </pc:sldChg>
      <pc:sldChg chg="addSp delSp modSp new mod">
        <pc:chgData name="Howard Shen" userId="326a5e99-d672-43ba-9569-081295b17c76" providerId="ADAL" clId="{861DA308-C3F0-4F37-939E-09AD16B50A4E}" dt="2021-04-01T07:20:50.219" v="3920" actId="27636"/>
        <pc:sldMkLst>
          <pc:docMk/>
          <pc:sldMk cId="2719094544" sldId="266"/>
        </pc:sldMkLst>
        <pc:spChg chg="del">
          <ac:chgData name="Howard Shen" userId="326a5e99-d672-43ba-9569-081295b17c76" providerId="ADAL" clId="{861DA308-C3F0-4F37-939E-09AD16B50A4E}" dt="2021-04-01T06:03:11.477" v="1509" actId="478"/>
          <ac:spMkLst>
            <pc:docMk/>
            <pc:sldMk cId="2719094544" sldId="266"/>
            <ac:spMk id="2" creationId="{875F9B16-3CEC-4ABA-AA63-E1029DFA0F53}"/>
          </ac:spMkLst>
        </pc:spChg>
        <pc:spChg chg="mod">
          <ac:chgData name="Howard Shen" userId="326a5e99-d672-43ba-9569-081295b17c76" providerId="ADAL" clId="{861DA308-C3F0-4F37-939E-09AD16B50A4E}" dt="2021-04-01T07:20:50.219" v="3920" actId="27636"/>
          <ac:spMkLst>
            <pc:docMk/>
            <pc:sldMk cId="2719094544" sldId="266"/>
            <ac:spMk id="3" creationId="{B6A1D487-013A-4392-848E-71DC58C6AC37}"/>
          </ac:spMkLst>
        </pc:spChg>
        <pc:picChg chg="add mod">
          <ac:chgData name="Howard Shen" userId="326a5e99-d672-43ba-9569-081295b17c76" providerId="ADAL" clId="{861DA308-C3F0-4F37-939E-09AD16B50A4E}" dt="2021-04-01T06:05:38.067" v="1568" actId="1076"/>
          <ac:picMkLst>
            <pc:docMk/>
            <pc:sldMk cId="2719094544" sldId="266"/>
            <ac:picMk id="5" creationId="{6169AE1F-D722-45E1-8E8B-1CE9B518EDCB}"/>
          </ac:picMkLst>
        </pc:picChg>
      </pc:sldChg>
      <pc:sldChg chg="addSp delSp modSp new mod setBg setClrOvrMap">
        <pc:chgData name="Howard Shen" userId="326a5e99-d672-43ba-9569-081295b17c76" providerId="ADAL" clId="{861DA308-C3F0-4F37-939E-09AD16B50A4E}" dt="2021-04-01T07:25:31.185" v="3940" actId="26606"/>
        <pc:sldMkLst>
          <pc:docMk/>
          <pc:sldMk cId="3935345398" sldId="267"/>
        </pc:sldMkLst>
        <pc:spChg chg="mod">
          <ac:chgData name="Howard Shen" userId="326a5e99-d672-43ba-9569-081295b17c76" providerId="ADAL" clId="{861DA308-C3F0-4F37-939E-09AD16B50A4E}" dt="2021-04-01T07:25:31.185" v="3940" actId="26606"/>
          <ac:spMkLst>
            <pc:docMk/>
            <pc:sldMk cId="3935345398" sldId="267"/>
            <ac:spMk id="2" creationId="{977E47E4-4DBB-4F48-914D-470C9EB984D6}"/>
          </ac:spMkLst>
        </pc:spChg>
        <pc:spChg chg="mod ord">
          <ac:chgData name="Howard Shen" userId="326a5e99-d672-43ba-9569-081295b17c76" providerId="ADAL" clId="{861DA308-C3F0-4F37-939E-09AD16B50A4E}" dt="2021-04-01T07:25:31.185" v="3940" actId="26606"/>
          <ac:spMkLst>
            <pc:docMk/>
            <pc:sldMk cId="3935345398" sldId="267"/>
            <ac:spMk id="3" creationId="{826B90C0-E01D-4C43-ABE3-4078648EDC64}"/>
          </ac:spMkLst>
        </pc:spChg>
        <pc:spChg chg="add">
          <ac:chgData name="Howard Shen" userId="326a5e99-d672-43ba-9569-081295b17c76" providerId="ADAL" clId="{861DA308-C3F0-4F37-939E-09AD16B50A4E}" dt="2021-04-01T07:25:31.185" v="3940" actId="26606"/>
          <ac:spMkLst>
            <pc:docMk/>
            <pc:sldMk cId="3935345398" sldId="267"/>
            <ac:spMk id="73" creationId="{29A9EE12-EF77-4DB4-84E4-043DE7235244}"/>
          </ac:spMkLst>
        </pc:spChg>
        <pc:spChg chg="add">
          <ac:chgData name="Howard Shen" userId="326a5e99-d672-43ba-9569-081295b17c76" providerId="ADAL" clId="{861DA308-C3F0-4F37-939E-09AD16B50A4E}" dt="2021-04-01T07:25:31.185" v="3940" actId="26606"/>
          <ac:spMkLst>
            <pc:docMk/>
            <pc:sldMk cId="3935345398" sldId="267"/>
            <ac:spMk id="3076" creationId="{9B76D444-2756-434F-AE61-96D69830C13E}"/>
          </ac:spMkLst>
        </pc:spChg>
        <pc:picChg chg="add mod">
          <ac:chgData name="Howard Shen" userId="326a5e99-d672-43ba-9569-081295b17c76" providerId="ADAL" clId="{861DA308-C3F0-4F37-939E-09AD16B50A4E}" dt="2021-04-01T07:25:31.185" v="3940" actId="26606"/>
          <ac:picMkLst>
            <pc:docMk/>
            <pc:sldMk cId="3935345398" sldId="267"/>
            <ac:picMk id="3074" creationId="{0CF60871-8A43-4650-A308-947B560E526E}"/>
          </ac:picMkLst>
        </pc:picChg>
        <pc:cxnChg chg="add del">
          <ac:chgData name="Howard Shen" userId="326a5e99-d672-43ba-9569-081295b17c76" providerId="ADAL" clId="{861DA308-C3F0-4F37-939E-09AD16B50A4E}" dt="2021-04-01T07:25:31.163" v="3939" actId="26606"/>
          <ac:cxnSpMkLst>
            <pc:docMk/>
            <pc:sldMk cId="3935345398" sldId="267"/>
            <ac:cxnSpMk id="71" creationId="{A7F400EE-A8A5-48AF-B4D6-291B52C6F0B0}"/>
          </ac:cxnSpMkLst>
        </pc:cxnChg>
      </pc:sldChg>
      <pc:sldChg chg="addSp modSp add del mod setBg setClrOvrMap">
        <pc:chgData name="Howard Shen" userId="326a5e99-d672-43ba-9569-081295b17c76" providerId="ADAL" clId="{861DA308-C3F0-4F37-939E-09AD16B50A4E}" dt="2021-04-01T07:26:06.946" v="3942" actId="26606"/>
        <pc:sldMkLst>
          <pc:docMk/>
          <pc:sldMk cId="3657148385" sldId="268"/>
        </pc:sldMkLst>
        <pc:spChg chg="mod">
          <ac:chgData name="Howard Shen" userId="326a5e99-d672-43ba-9569-081295b17c76" providerId="ADAL" clId="{861DA308-C3F0-4F37-939E-09AD16B50A4E}" dt="2021-04-01T07:26:06.946" v="3942" actId="26606"/>
          <ac:spMkLst>
            <pc:docMk/>
            <pc:sldMk cId="3657148385" sldId="268"/>
            <ac:spMk id="2" creationId="{977E47E4-4DBB-4F48-914D-470C9EB984D6}"/>
          </ac:spMkLst>
        </pc:spChg>
        <pc:spChg chg="mod">
          <ac:chgData name="Howard Shen" userId="326a5e99-d672-43ba-9569-081295b17c76" providerId="ADAL" clId="{861DA308-C3F0-4F37-939E-09AD16B50A4E}" dt="2021-04-01T07:26:06.946" v="3942" actId="26606"/>
          <ac:spMkLst>
            <pc:docMk/>
            <pc:sldMk cId="3657148385" sldId="268"/>
            <ac:spMk id="3" creationId="{826B90C0-E01D-4C43-ABE3-4078648EDC64}"/>
          </ac:spMkLst>
        </pc:spChg>
        <pc:spChg chg="add">
          <ac:chgData name="Howard Shen" userId="326a5e99-d672-43ba-9569-081295b17c76" providerId="ADAL" clId="{861DA308-C3F0-4F37-939E-09AD16B50A4E}" dt="2021-04-01T07:26:06.946" v="3942" actId="26606"/>
          <ac:spMkLst>
            <pc:docMk/>
            <pc:sldMk cId="3657148385" sldId="268"/>
            <ac:spMk id="71" creationId="{C5E6CFF1-2F42-4E10-9A97-F116F46F53FE}"/>
          </ac:spMkLst>
        </pc:spChg>
        <pc:picChg chg="add mod ord">
          <ac:chgData name="Howard Shen" userId="326a5e99-d672-43ba-9569-081295b17c76" providerId="ADAL" clId="{861DA308-C3F0-4F37-939E-09AD16B50A4E}" dt="2021-04-01T07:26:06.946" v="3942" actId="26606"/>
          <ac:picMkLst>
            <pc:docMk/>
            <pc:sldMk cId="3657148385" sldId="268"/>
            <ac:picMk id="4098" creationId="{9FD67D96-7A34-4E63-B9B0-213471FC808B}"/>
          </ac:picMkLst>
        </pc:picChg>
        <pc:cxnChg chg="add">
          <ac:chgData name="Howard Shen" userId="326a5e99-d672-43ba-9569-081295b17c76" providerId="ADAL" clId="{861DA308-C3F0-4F37-939E-09AD16B50A4E}" dt="2021-04-01T07:26:06.946" v="3942" actId="26606"/>
          <ac:cxnSpMkLst>
            <pc:docMk/>
            <pc:sldMk cId="3657148385" sldId="268"/>
            <ac:cxnSpMk id="73" creationId="{67182200-4859-4C8D-BCBB-55B245C28BA3}"/>
          </ac:cxnSpMkLst>
        </pc:cxnChg>
      </pc:sldChg>
      <pc:sldChg chg="modSp add mod">
        <pc:chgData name="Howard Shen" userId="326a5e99-d672-43ba-9569-081295b17c76" providerId="ADAL" clId="{861DA308-C3F0-4F37-939E-09AD16B50A4E}" dt="2021-04-01T07:18:27.483" v="3901" actId="14100"/>
        <pc:sldMkLst>
          <pc:docMk/>
          <pc:sldMk cId="2848417120" sldId="269"/>
        </pc:sldMkLst>
        <pc:spChg chg="mod">
          <ac:chgData name="Howard Shen" userId="326a5e99-d672-43ba-9569-081295b17c76" providerId="ADAL" clId="{861DA308-C3F0-4F37-939E-09AD16B50A4E}" dt="2021-04-01T07:18:27.483" v="3901" actId="14100"/>
          <ac:spMkLst>
            <pc:docMk/>
            <pc:sldMk cId="2848417120" sldId="269"/>
            <ac:spMk id="3" creationId="{2E4AB10E-593D-4BB5-B739-833392AABC8B}"/>
          </ac:spMkLst>
        </pc:spChg>
      </pc:sldChg>
      <pc:sldChg chg="add del">
        <pc:chgData name="Howard Shen" userId="326a5e99-d672-43ba-9569-081295b17c76" providerId="ADAL" clId="{861DA308-C3F0-4F37-939E-09AD16B50A4E}" dt="2021-04-01T07:17:17.006" v="3893"/>
        <pc:sldMkLst>
          <pc:docMk/>
          <pc:sldMk cId="559154203" sldId="270"/>
        </pc:sldMkLst>
      </pc:sldChg>
      <pc:sldChg chg="add del">
        <pc:chgData name="Howard Shen" userId="326a5e99-d672-43ba-9569-081295b17c76" providerId="ADAL" clId="{861DA308-C3F0-4F37-939E-09AD16B50A4E}" dt="2021-04-01T07:17:48.480" v="3895"/>
        <pc:sldMkLst>
          <pc:docMk/>
          <pc:sldMk cId="2893573896" sldId="270"/>
        </pc:sldMkLst>
      </pc:sldChg>
      <pc:sldChg chg="addSp modSp new mod setBg">
        <pc:chgData name="Howard Shen" userId="326a5e99-d672-43ba-9569-081295b17c76" providerId="ADAL" clId="{861DA308-C3F0-4F37-939E-09AD16B50A4E}" dt="2021-04-01T07:24:53.035" v="3936" actId="26606"/>
        <pc:sldMkLst>
          <pc:docMk/>
          <pc:sldMk cId="3381480222" sldId="270"/>
        </pc:sldMkLst>
        <pc:spChg chg="mod">
          <ac:chgData name="Howard Shen" userId="326a5e99-d672-43ba-9569-081295b17c76" providerId="ADAL" clId="{861DA308-C3F0-4F37-939E-09AD16B50A4E}" dt="2021-04-01T07:24:53.035" v="3936" actId="26606"/>
          <ac:spMkLst>
            <pc:docMk/>
            <pc:sldMk cId="3381480222" sldId="270"/>
            <ac:spMk id="2" creationId="{78765057-C89C-4B64-8599-B6B2697F2AAB}"/>
          </ac:spMkLst>
        </pc:spChg>
        <pc:spChg chg="mod ord">
          <ac:chgData name="Howard Shen" userId="326a5e99-d672-43ba-9569-081295b17c76" providerId="ADAL" clId="{861DA308-C3F0-4F37-939E-09AD16B50A4E}" dt="2021-04-01T07:24:53.035" v="3936" actId="26606"/>
          <ac:spMkLst>
            <pc:docMk/>
            <pc:sldMk cId="3381480222" sldId="270"/>
            <ac:spMk id="3" creationId="{47FB6013-3FAE-4A52-A1F1-FEAAC8B7142F}"/>
          </ac:spMkLst>
        </pc:spChg>
        <pc:picChg chg="add mod">
          <ac:chgData name="Howard Shen" userId="326a5e99-d672-43ba-9569-081295b17c76" providerId="ADAL" clId="{861DA308-C3F0-4F37-939E-09AD16B50A4E}" dt="2021-04-01T07:24:53.035" v="3936" actId="26606"/>
          <ac:picMkLst>
            <pc:docMk/>
            <pc:sldMk cId="3381480222" sldId="270"/>
            <ac:picMk id="2050" creationId="{FC615F7F-46DE-4962-A2CB-CAA645BE58D7}"/>
          </ac:picMkLst>
        </pc:picChg>
        <pc:cxnChg chg="add">
          <ac:chgData name="Howard Shen" userId="326a5e99-d672-43ba-9569-081295b17c76" providerId="ADAL" clId="{861DA308-C3F0-4F37-939E-09AD16B50A4E}" dt="2021-04-01T07:24:53.035" v="3936" actId="26606"/>
          <ac:cxnSpMkLst>
            <pc:docMk/>
            <pc:sldMk cId="3381480222" sldId="270"/>
            <ac:cxnSpMk id="71" creationId="{39B7FDC9-F0CE-43A7-9F2A-83DD09DC3453}"/>
          </ac:cxnSpMkLst>
        </pc:cxnChg>
      </pc:sldChg>
      <pc:sldChg chg="modSp add mod">
        <pc:chgData name="Howard Shen" userId="326a5e99-d672-43ba-9569-081295b17c76" providerId="ADAL" clId="{861DA308-C3F0-4F37-939E-09AD16B50A4E}" dt="2021-04-01T07:21:01.201" v="3924" actId="27636"/>
        <pc:sldMkLst>
          <pc:docMk/>
          <pc:sldMk cId="1958181427" sldId="271"/>
        </pc:sldMkLst>
        <pc:spChg chg="mod">
          <ac:chgData name="Howard Shen" userId="326a5e99-d672-43ba-9569-081295b17c76" providerId="ADAL" clId="{861DA308-C3F0-4F37-939E-09AD16B50A4E}" dt="2021-04-01T07:21:01.201" v="3924" actId="27636"/>
          <ac:spMkLst>
            <pc:docMk/>
            <pc:sldMk cId="1958181427" sldId="271"/>
            <ac:spMk id="3" creationId="{B6A1D487-013A-4392-848E-71DC58C6AC3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3476-0143-4A45-95ED-ED4CF6F4CC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2D95CD9-89CF-458F-89D8-3293B6FAC3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092E79D-6410-4029-BC18-A59943011F0B}"/>
              </a:ext>
            </a:extLst>
          </p:cNvPr>
          <p:cNvSpPr>
            <a:spLocks noGrp="1"/>
          </p:cNvSpPr>
          <p:nvPr>
            <p:ph type="dt" sz="half" idx="10"/>
          </p:nvPr>
        </p:nvSpPr>
        <p:spPr/>
        <p:txBody>
          <a:bodyPr/>
          <a:lstStyle/>
          <a:p>
            <a:fld id="{418A174C-96DD-4C48-B19B-4D080033C378}" type="datetimeFigureOut">
              <a:rPr lang="en-AU" smtClean="0"/>
              <a:t>1/04/2021</a:t>
            </a:fld>
            <a:endParaRPr lang="en-AU"/>
          </a:p>
        </p:txBody>
      </p:sp>
      <p:sp>
        <p:nvSpPr>
          <p:cNvPr id="5" name="Footer Placeholder 4">
            <a:extLst>
              <a:ext uri="{FF2B5EF4-FFF2-40B4-BE49-F238E27FC236}">
                <a16:creationId xmlns:a16="http://schemas.microsoft.com/office/drawing/2014/main" id="{852B9F9B-FF69-4981-B4E5-4A3C3200286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D778C26-A4C1-4AE0-AAF1-590A7167D6DD}"/>
              </a:ext>
            </a:extLst>
          </p:cNvPr>
          <p:cNvSpPr>
            <a:spLocks noGrp="1"/>
          </p:cNvSpPr>
          <p:nvPr>
            <p:ph type="sldNum" sz="quarter" idx="12"/>
          </p:nvPr>
        </p:nvSpPr>
        <p:spPr/>
        <p:txBody>
          <a:bodyPr/>
          <a:lstStyle/>
          <a:p>
            <a:fld id="{27336FC3-F71C-4BBE-96F3-6BBBE16A0C9F}" type="slidenum">
              <a:rPr lang="en-AU" smtClean="0"/>
              <a:t>‹#›</a:t>
            </a:fld>
            <a:endParaRPr lang="en-AU"/>
          </a:p>
        </p:txBody>
      </p:sp>
    </p:spTree>
    <p:extLst>
      <p:ext uri="{BB962C8B-B14F-4D97-AF65-F5344CB8AC3E}">
        <p14:creationId xmlns:p14="http://schemas.microsoft.com/office/powerpoint/2010/main" val="144811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80E0-827F-4B0C-83BA-E4850830125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E82F846-C131-44C7-8E28-CFBBE128DB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E4EDB62-2A95-4C2F-9F06-9306DCD52DEA}"/>
              </a:ext>
            </a:extLst>
          </p:cNvPr>
          <p:cNvSpPr>
            <a:spLocks noGrp="1"/>
          </p:cNvSpPr>
          <p:nvPr>
            <p:ph type="dt" sz="half" idx="10"/>
          </p:nvPr>
        </p:nvSpPr>
        <p:spPr/>
        <p:txBody>
          <a:bodyPr/>
          <a:lstStyle/>
          <a:p>
            <a:fld id="{418A174C-96DD-4C48-B19B-4D080033C378}" type="datetimeFigureOut">
              <a:rPr lang="en-AU" smtClean="0"/>
              <a:t>1/04/2021</a:t>
            </a:fld>
            <a:endParaRPr lang="en-AU"/>
          </a:p>
        </p:txBody>
      </p:sp>
      <p:sp>
        <p:nvSpPr>
          <p:cNvPr id="5" name="Footer Placeholder 4">
            <a:extLst>
              <a:ext uri="{FF2B5EF4-FFF2-40B4-BE49-F238E27FC236}">
                <a16:creationId xmlns:a16="http://schemas.microsoft.com/office/drawing/2014/main" id="{70F084A9-1269-478F-870B-446D1E5CD45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34CE9DC-594A-4D50-A823-3E971443103F}"/>
              </a:ext>
            </a:extLst>
          </p:cNvPr>
          <p:cNvSpPr>
            <a:spLocks noGrp="1"/>
          </p:cNvSpPr>
          <p:nvPr>
            <p:ph type="sldNum" sz="quarter" idx="12"/>
          </p:nvPr>
        </p:nvSpPr>
        <p:spPr/>
        <p:txBody>
          <a:bodyPr/>
          <a:lstStyle/>
          <a:p>
            <a:fld id="{27336FC3-F71C-4BBE-96F3-6BBBE16A0C9F}" type="slidenum">
              <a:rPr lang="en-AU" smtClean="0"/>
              <a:t>‹#›</a:t>
            </a:fld>
            <a:endParaRPr lang="en-AU"/>
          </a:p>
        </p:txBody>
      </p:sp>
    </p:spTree>
    <p:extLst>
      <p:ext uri="{BB962C8B-B14F-4D97-AF65-F5344CB8AC3E}">
        <p14:creationId xmlns:p14="http://schemas.microsoft.com/office/powerpoint/2010/main" val="337225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FAB3D1-821B-4038-AC86-CC88185489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1655985-C1B2-48B1-9BCB-26AAF6F9AD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5C5ADDE-1935-41D1-8AD8-D7E176F4E8DE}"/>
              </a:ext>
            </a:extLst>
          </p:cNvPr>
          <p:cNvSpPr>
            <a:spLocks noGrp="1"/>
          </p:cNvSpPr>
          <p:nvPr>
            <p:ph type="dt" sz="half" idx="10"/>
          </p:nvPr>
        </p:nvSpPr>
        <p:spPr/>
        <p:txBody>
          <a:bodyPr/>
          <a:lstStyle/>
          <a:p>
            <a:fld id="{418A174C-96DD-4C48-B19B-4D080033C378}" type="datetimeFigureOut">
              <a:rPr lang="en-AU" smtClean="0"/>
              <a:t>1/04/2021</a:t>
            </a:fld>
            <a:endParaRPr lang="en-AU"/>
          </a:p>
        </p:txBody>
      </p:sp>
      <p:sp>
        <p:nvSpPr>
          <p:cNvPr id="5" name="Footer Placeholder 4">
            <a:extLst>
              <a:ext uri="{FF2B5EF4-FFF2-40B4-BE49-F238E27FC236}">
                <a16:creationId xmlns:a16="http://schemas.microsoft.com/office/drawing/2014/main" id="{B8D376FA-3341-4EAF-9E5E-23946489E16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C6E52DA-7952-4B20-A1BF-A54D0D8F76DF}"/>
              </a:ext>
            </a:extLst>
          </p:cNvPr>
          <p:cNvSpPr>
            <a:spLocks noGrp="1"/>
          </p:cNvSpPr>
          <p:nvPr>
            <p:ph type="sldNum" sz="quarter" idx="12"/>
          </p:nvPr>
        </p:nvSpPr>
        <p:spPr/>
        <p:txBody>
          <a:bodyPr/>
          <a:lstStyle/>
          <a:p>
            <a:fld id="{27336FC3-F71C-4BBE-96F3-6BBBE16A0C9F}" type="slidenum">
              <a:rPr lang="en-AU" smtClean="0"/>
              <a:t>‹#›</a:t>
            </a:fld>
            <a:endParaRPr lang="en-AU"/>
          </a:p>
        </p:txBody>
      </p:sp>
    </p:spTree>
    <p:extLst>
      <p:ext uri="{BB962C8B-B14F-4D97-AF65-F5344CB8AC3E}">
        <p14:creationId xmlns:p14="http://schemas.microsoft.com/office/powerpoint/2010/main" val="408109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05AF6-49A3-4226-8731-EBAD8FC4B3E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E950188-DD24-4BC4-98E1-FBBEACEEE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9FED8CE-A0A8-4860-B661-A08405AFC840}"/>
              </a:ext>
            </a:extLst>
          </p:cNvPr>
          <p:cNvSpPr>
            <a:spLocks noGrp="1"/>
          </p:cNvSpPr>
          <p:nvPr>
            <p:ph type="dt" sz="half" idx="10"/>
          </p:nvPr>
        </p:nvSpPr>
        <p:spPr/>
        <p:txBody>
          <a:bodyPr/>
          <a:lstStyle/>
          <a:p>
            <a:fld id="{418A174C-96DD-4C48-B19B-4D080033C378}" type="datetimeFigureOut">
              <a:rPr lang="en-AU" smtClean="0"/>
              <a:t>1/04/2021</a:t>
            </a:fld>
            <a:endParaRPr lang="en-AU"/>
          </a:p>
        </p:txBody>
      </p:sp>
      <p:sp>
        <p:nvSpPr>
          <p:cNvPr id="5" name="Footer Placeholder 4">
            <a:extLst>
              <a:ext uri="{FF2B5EF4-FFF2-40B4-BE49-F238E27FC236}">
                <a16:creationId xmlns:a16="http://schemas.microsoft.com/office/drawing/2014/main" id="{014F30AC-5701-400F-900D-C92904E7CED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F18AEE-768D-4A33-A9C5-BA9721D75CD7}"/>
              </a:ext>
            </a:extLst>
          </p:cNvPr>
          <p:cNvSpPr>
            <a:spLocks noGrp="1"/>
          </p:cNvSpPr>
          <p:nvPr>
            <p:ph type="sldNum" sz="quarter" idx="12"/>
          </p:nvPr>
        </p:nvSpPr>
        <p:spPr/>
        <p:txBody>
          <a:bodyPr/>
          <a:lstStyle/>
          <a:p>
            <a:fld id="{27336FC3-F71C-4BBE-96F3-6BBBE16A0C9F}" type="slidenum">
              <a:rPr lang="en-AU" smtClean="0"/>
              <a:t>‹#›</a:t>
            </a:fld>
            <a:endParaRPr lang="en-AU"/>
          </a:p>
        </p:txBody>
      </p:sp>
    </p:spTree>
    <p:extLst>
      <p:ext uri="{BB962C8B-B14F-4D97-AF65-F5344CB8AC3E}">
        <p14:creationId xmlns:p14="http://schemas.microsoft.com/office/powerpoint/2010/main" val="5080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7C9B-EC44-4AE9-BDC9-F4CC06C37E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080C709-E0C6-4EF7-AE15-624A495D1D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FDFD31-41F3-4D32-AC7C-4AA3EE01FB1A}"/>
              </a:ext>
            </a:extLst>
          </p:cNvPr>
          <p:cNvSpPr>
            <a:spLocks noGrp="1"/>
          </p:cNvSpPr>
          <p:nvPr>
            <p:ph type="dt" sz="half" idx="10"/>
          </p:nvPr>
        </p:nvSpPr>
        <p:spPr/>
        <p:txBody>
          <a:bodyPr/>
          <a:lstStyle/>
          <a:p>
            <a:fld id="{418A174C-96DD-4C48-B19B-4D080033C378}" type="datetimeFigureOut">
              <a:rPr lang="en-AU" smtClean="0"/>
              <a:t>1/04/2021</a:t>
            </a:fld>
            <a:endParaRPr lang="en-AU"/>
          </a:p>
        </p:txBody>
      </p:sp>
      <p:sp>
        <p:nvSpPr>
          <p:cNvPr id="5" name="Footer Placeholder 4">
            <a:extLst>
              <a:ext uri="{FF2B5EF4-FFF2-40B4-BE49-F238E27FC236}">
                <a16:creationId xmlns:a16="http://schemas.microsoft.com/office/drawing/2014/main" id="{DB0B57E6-A14A-41FE-8A02-05045A83D1C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473576-E5E7-43C4-B901-8F5A029D14A0}"/>
              </a:ext>
            </a:extLst>
          </p:cNvPr>
          <p:cNvSpPr>
            <a:spLocks noGrp="1"/>
          </p:cNvSpPr>
          <p:nvPr>
            <p:ph type="sldNum" sz="quarter" idx="12"/>
          </p:nvPr>
        </p:nvSpPr>
        <p:spPr/>
        <p:txBody>
          <a:bodyPr/>
          <a:lstStyle/>
          <a:p>
            <a:fld id="{27336FC3-F71C-4BBE-96F3-6BBBE16A0C9F}" type="slidenum">
              <a:rPr lang="en-AU" smtClean="0"/>
              <a:t>‹#›</a:t>
            </a:fld>
            <a:endParaRPr lang="en-AU"/>
          </a:p>
        </p:txBody>
      </p:sp>
    </p:spTree>
    <p:extLst>
      <p:ext uri="{BB962C8B-B14F-4D97-AF65-F5344CB8AC3E}">
        <p14:creationId xmlns:p14="http://schemas.microsoft.com/office/powerpoint/2010/main" val="391354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7A38-1618-47AD-A7D8-72F518125E2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811BA54-8570-45B5-B0E2-F24472BB24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4DF3954-8F42-4599-AD09-98785FB431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4AC7D41-C37F-4402-AB86-C54072C208F7}"/>
              </a:ext>
            </a:extLst>
          </p:cNvPr>
          <p:cNvSpPr>
            <a:spLocks noGrp="1"/>
          </p:cNvSpPr>
          <p:nvPr>
            <p:ph type="dt" sz="half" idx="10"/>
          </p:nvPr>
        </p:nvSpPr>
        <p:spPr/>
        <p:txBody>
          <a:bodyPr/>
          <a:lstStyle/>
          <a:p>
            <a:fld id="{418A174C-96DD-4C48-B19B-4D080033C378}" type="datetimeFigureOut">
              <a:rPr lang="en-AU" smtClean="0"/>
              <a:t>1/04/2021</a:t>
            </a:fld>
            <a:endParaRPr lang="en-AU"/>
          </a:p>
        </p:txBody>
      </p:sp>
      <p:sp>
        <p:nvSpPr>
          <p:cNvPr id="6" name="Footer Placeholder 5">
            <a:extLst>
              <a:ext uri="{FF2B5EF4-FFF2-40B4-BE49-F238E27FC236}">
                <a16:creationId xmlns:a16="http://schemas.microsoft.com/office/drawing/2014/main" id="{A025C172-6E12-4A61-80B6-B99EC509FB4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4A6CF87-AB58-457F-A7B6-9F6B0611F2CE}"/>
              </a:ext>
            </a:extLst>
          </p:cNvPr>
          <p:cNvSpPr>
            <a:spLocks noGrp="1"/>
          </p:cNvSpPr>
          <p:nvPr>
            <p:ph type="sldNum" sz="quarter" idx="12"/>
          </p:nvPr>
        </p:nvSpPr>
        <p:spPr/>
        <p:txBody>
          <a:bodyPr/>
          <a:lstStyle/>
          <a:p>
            <a:fld id="{27336FC3-F71C-4BBE-96F3-6BBBE16A0C9F}" type="slidenum">
              <a:rPr lang="en-AU" smtClean="0"/>
              <a:t>‹#›</a:t>
            </a:fld>
            <a:endParaRPr lang="en-AU"/>
          </a:p>
        </p:txBody>
      </p:sp>
    </p:spTree>
    <p:extLst>
      <p:ext uri="{BB962C8B-B14F-4D97-AF65-F5344CB8AC3E}">
        <p14:creationId xmlns:p14="http://schemas.microsoft.com/office/powerpoint/2010/main" val="66461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848A7-6A00-41C3-9283-801D6C6D1C5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A32CBDE-957C-4F64-A992-6B6474FAC0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253B47-99BF-43C4-8370-9E1DA7ED00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D9EA31F-FDE0-4CC3-B10F-EE9D50D396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430B11-4C7C-4C62-9E68-DA879D7767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8E27355-41DB-406E-80D4-04317E27E2AB}"/>
              </a:ext>
            </a:extLst>
          </p:cNvPr>
          <p:cNvSpPr>
            <a:spLocks noGrp="1"/>
          </p:cNvSpPr>
          <p:nvPr>
            <p:ph type="dt" sz="half" idx="10"/>
          </p:nvPr>
        </p:nvSpPr>
        <p:spPr/>
        <p:txBody>
          <a:bodyPr/>
          <a:lstStyle/>
          <a:p>
            <a:fld id="{418A174C-96DD-4C48-B19B-4D080033C378}" type="datetimeFigureOut">
              <a:rPr lang="en-AU" smtClean="0"/>
              <a:t>1/04/2021</a:t>
            </a:fld>
            <a:endParaRPr lang="en-AU"/>
          </a:p>
        </p:txBody>
      </p:sp>
      <p:sp>
        <p:nvSpPr>
          <p:cNvPr id="8" name="Footer Placeholder 7">
            <a:extLst>
              <a:ext uri="{FF2B5EF4-FFF2-40B4-BE49-F238E27FC236}">
                <a16:creationId xmlns:a16="http://schemas.microsoft.com/office/drawing/2014/main" id="{D9574549-19CA-4B12-962E-0FA8D105C67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45A3BE5-D8C4-4B84-BAF8-D7DDAF14D117}"/>
              </a:ext>
            </a:extLst>
          </p:cNvPr>
          <p:cNvSpPr>
            <a:spLocks noGrp="1"/>
          </p:cNvSpPr>
          <p:nvPr>
            <p:ph type="sldNum" sz="quarter" idx="12"/>
          </p:nvPr>
        </p:nvSpPr>
        <p:spPr/>
        <p:txBody>
          <a:bodyPr/>
          <a:lstStyle/>
          <a:p>
            <a:fld id="{27336FC3-F71C-4BBE-96F3-6BBBE16A0C9F}" type="slidenum">
              <a:rPr lang="en-AU" smtClean="0"/>
              <a:t>‹#›</a:t>
            </a:fld>
            <a:endParaRPr lang="en-AU"/>
          </a:p>
        </p:txBody>
      </p:sp>
    </p:spTree>
    <p:extLst>
      <p:ext uri="{BB962C8B-B14F-4D97-AF65-F5344CB8AC3E}">
        <p14:creationId xmlns:p14="http://schemas.microsoft.com/office/powerpoint/2010/main" val="139723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91D3-8C05-4DA9-B735-480525223F0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9BD999E-6C86-4052-9617-CE73BB6DABDA}"/>
              </a:ext>
            </a:extLst>
          </p:cNvPr>
          <p:cNvSpPr>
            <a:spLocks noGrp="1"/>
          </p:cNvSpPr>
          <p:nvPr>
            <p:ph type="dt" sz="half" idx="10"/>
          </p:nvPr>
        </p:nvSpPr>
        <p:spPr/>
        <p:txBody>
          <a:bodyPr/>
          <a:lstStyle/>
          <a:p>
            <a:fld id="{418A174C-96DD-4C48-B19B-4D080033C378}" type="datetimeFigureOut">
              <a:rPr lang="en-AU" smtClean="0"/>
              <a:t>1/04/2021</a:t>
            </a:fld>
            <a:endParaRPr lang="en-AU"/>
          </a:p>
        </p:txBody>
      </p:sp>
      <p:sp>
        <p:nvSpPr>
          <p:cNvPr id="4" name="Footer Placeholder 3">
            <a:extLst>
              <a:ext uri="{FF2B5EF4-FFF2-40B4-BE49-F238E27FC236}">
                <a16:creationId xmlns:a16="http://schemas.microsoft.com/office/drawing/2014/main" id="{D5502A1A-8A66-420C-8CA6-F4889A805BC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9C7EA16-8FCC-4762-A464-D33FC016AF5C}"/>
              </a:ext>
            </a:extLst>
          </p:cNvPr>
          <p:cNvSpPr>
            <a:spLocks noGrp="1"/>
          </p:cNvSpPr>
          <p:nvPr>
            <p:ph type="sldNum" sz="quarter" idx="12"/>
          </p:nvPr>
        </p:nvSpPr>
        <p:spPr/>
        <p:txBody>
          <a:bodyPr/>
          <a:lstStyle/>
          <a:p>
            <a:fld id="{27336FC3-F71C-4BBE-96F3-6BBBE16A0C9F}" type="slidenum">
              <a:rPr lang="en-AU" smtClean="0"/>
              <a:t>‹#›</a:t>
            </a:fld>
            <a:endParaRPr lang="en-AU"/>
          </a:p>
        </p:txBody>
      </p:sp>
    </p:spTree>
    <p:extLst>
      <p:ext uri="{BB962C8B-B14F-4D97-AF65-F5344CB8AC3E}">
        <p14:creationId xmlns:p14="http://schemas.microsoft.com/office/powerpoint/2010/main" val="200417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23A65D-11DD-49AF-9EFF-D0766D7DA2B8}"/>
              </a:ext>
            </a:extLst>
          </p:cNvPr>
          <p:cNvSpPr>
            <a:spLocks noGrp="1"/>
          </p:cNvSpPr>
          <p:nvPr>
            <p:ph type="dt" sz="half" idx="10"/>
          </p:nvPr>
        </p:nvSpPr>
        <p:spPr/>
        <p:txBody>
          <a:bodyPr/>
          <a:lstStyle/>
          <a:p>
            <a:fld id="{418A174C-96DD-4C48-B19B-4D080033C378}" type="datetimeFigureOut">
              <a:rPr lang="en-AU" smtClean="0"/>
              <a:t>1/04/2021</a:t>
            </a:fld>
            <a:endParaRPr lang="en-AU"/>
          </a:p>
        </p:txBody>
      </p:sp>
      <p:sp>
        <p:nvSpPr>
          <p:cNvPr id="3" name="Footer Placeholder 2">
            <a:extLst>
              <a:ext uri="{FF2B5EF4-FFF2-40B4-BE49-F238E27FC236}">
                <a16:creationId xmlns:a16="http://schemas.microsoft.com/office/drawing/2014/main" id="{536712DB-38BF-4A3C-B60E-566E6C14A45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AA6C718-DB5C-4712-86A0-7F9AD14814B7}"/>
              </a:ext>
            </a:extLst>
          </p:cNvPr>
          <p:cNvSpPr>
            <a:spLocks noGrp="1"/>
          </p:cNvSpPr>
          <p:nvPr>
            <p:ph type="sldNum" sz="quarter" idx="12"/>
          </p:nvPr>
        </p:nvSpPr>
        <p:spPr/>
        <p:txBody>
          <a:bodyPr/>
          <a:lstStyle/>
          <a:p>
            <a:fld id="{27336FC3-F71C-4BBE-96F3-6BBBE16A0C9F}" type="slidenum">
              <a:rPr lang="en-AU" smtClean="0"/>
              <a:t>‹#›</a:t>
            </a:fld>
            <a:endParaRPr lang="en-AU"/>
          </a:p>
        </p:txBody>
      </p:sp>
    </p:spTree>
    <p:extLst>
      <p:ext uri="{BB962C8B-B14F-4D97-AF65-F5344CB8AC3E}">
        <p14:creationId xmlns:p14="http://schemas.microsoft.com/office/powerpoint/2010/main" val="3370175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0A44-FC4A-4522-AC3C-D94A7CAB3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E4A879F-493E-4067-BEDC-C274C9A95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83DEEF4-CB44-40ED-87F4-6D9355F13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A76BAA-F3C3-4421-8154-24EC0D64319A}"/>
              </a:ext>
            </a:extLst>
          </p:cNvPr>
          <p:cNvSpPr>
            <a:spLocks noGrp="1"/>
          </p:cNvSpPr>
          <p:nvPr>
            <p:ph type="dt" sz="half" idx="10"/>
          </p:nvPr>
        </p:nvSpPr>
        <p:spPr/>
        <p:txBody>
          <a:bodyPr/>
          <a:lstStyle/>
          <a:p>
            <a:fld id="{418A174C-96DD-4C48-B19B-4D080033C378}" type="datetimeFigureOut">
              <a:rPr lang="en-AU" smtClean="0"/>
              <a:t>1/04/2021</a:t>
            </a:fld>
            <a:endParaRPr lang="en-AU"/>
          </a:p>
        </p:txBody>
      </p:sp>
      <p:sp>
        <p:nvSpPr>
          <p:cNvPr id="6" name="Footer Placeholder 5">
            <a:extLst>
              <a:ext uri="{FF2B5EF4-FFF2-40B4-BE49-F238E27FC236}">
                <a16:creationId xmlns:a16="http://schemas.microsoft.com/office/drawing/2014/main" id="{3DA2ED9F-37FF-4DB3-8CEA-0F5B231DD6F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D88C05-B163-4E5C-97B1-D0EE2AED5365}"/>
              </a:ext>
            </a:extLst>
          </p:cNvPr>
          <p:cNvSpPr>
            <a:spLocks noGrp="1"/>
          </p:cNvSpPr>
          <p:nvPr>
            <p:ph type="sldNum" sz="quarter" idx="12"/>
          </p:nvPr>
        </p:nvSpPr>
        <p:spPr/>
        <p:txBody>
          <a:bodyPr/>
          <a:lstStyle/>
          <a:p>
            <a:fld id="{27336FC3-F71C-4BBE-96F3-6BBBE16A0C9F}" type="slidenum">
              <a:rPr lang="en-AU" smtClean="0"/>
              <a:t>‹#›</a:t>
            </a:fld>
            <a:endParaRPr lang="en-AU"/>
          </a:p>
        </p:txBody>
      </p:sp>
    </p:spTree>
    <p:extLst>
      <p:ext uri="{BB962C8B-B14F-4D97-AF65-F5344CB8AC3E}">
        <p14:creationId xmlns:p14="http://schemas.microsoft.com/office/powerpoint/2010/main" val="26968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7C97-7AFA-4B7F-954D-43BC24A4E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71776BF-E112-4A25-8609-D72E525D03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7B37C40-68F8-4B40-BAF4-DA7AA691D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C57C6B-60DD-4D9D-B83F-E7D99656A234}"/>
              </a:ext>
            </a:extLst>
          </p:cNvPr>
          <p:cNvSpPr>
            <a:spLocks noGrp="1"/>
          </p:cNvSpPr>
          <p:nvPr>
            <p:ph type="dt" sz="half" idx="10"/>
          </p:nvPr>
        </p:nvSpPr>
        <p:spPr/>
        <p:txBody>
          <a:bodyPr/>
          <a:lstStyle/>
          <a:p>
            <a:fld id="{418A174C-96DD-4C48-B19B-4D080033C378}" type="datetimeFigureOut">
              <a:rPr lang="en-AU" smtClean="0"/>
              <a:t>1/04/2021</a:t>
            </a:fld>
            <a:endParaRPr lang="en-AU"/>
          </a:p>
        </p:txBody>
      </p:sp>
      <p:sp>
        <p:nvSpPr>
          <p:cNvPr id="6" name="Footer Placeholder 5">
            <a:extLst>
              <a:ext uri="{FF2B5EF4-FFF2-40B4-BE49-F238E27FC236}">
                <a16:creationId xmlns:a16="http://schemas.microsoft.com/office/drawing/2014/main" id="{364974BF-2544-4ADA-BC93-E841F9498F9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4309FE9-49B1-4632-AD25-E3AC4767B3F4}"/>
              </a:ext>
            </a:extLst>
          </p:cNvPr>
          <p:cNvSpPr>
            <a:spLocks noGrp="1"/>
          </p:cNvSpPr>
          <p:nvPr>
            <p:ph type="sldNum" sz="quarter" idx="12"/>
          </p:nvPr>
        </p:nvSpPr>
        <p:spPr/>
        <p:txBody>
          <a:bodyPr/>
          <a:lstStyle/>
          <a:p>
            <a:fld id="{27336FC3-F71C-4BBE-96F3-6BBBE16A0C9F}" type="slidenum">
              <a:rPr lang="en-AU" smtClean="0"/>
              <a:t>‹#›</a:t>
            </a:fld>
            <a:endParaRPr lang="en-AU"/>
          </a:p>
        </p:txBody>
      </p:sp>
    </p:spTree>
    <p:extLst>
      <p:ext uri="{BB962C8B-B14F-4D97-AF65-F5344CB8AC3E}">
        <p14:creationId xmlns:p14="http://schemas.microsoft.com/office/powerpoint/2010/main" val="380475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987ED3-A2E7-4B24-8E5B-A3FE47B030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52546BA-B377-4A92-8EEA-C0C826E71C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1B6FA6-97FB-497D-9D74-2C22279E6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A174C-96DD-4C48-B19B-4D080033C378}" type="datetimeFigureOut">
              <a:rPr lang="en-AU" smtClean="0"/>
              <a:t>1/04/2021</a:t>
            </a:fld>
            <a:endParaRPr lang="en-AU"/>
          </a:p>
        </p:txBody>
      </p:sp>
      <p:sp>
        <p:nvSpPr>
          <p:cNvPr id="5" name="Footer Placeholder 4">
            <a:extLst>
              <a:ext uri="{FF2B5EF4-FFF2-40B4-BE49-F238E27FC236}">
                <a16:creationId xmlns:a16="http://schemas.microsoft.com/office/drawing/2014/main" id="{82D4578D-80C1-4209-8420-B8A511BB7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49B5CD1-3E33-4583-BBFA-A72BE52908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36FC3-F71C-4BBE-96F3-6BBBE16A0C9F}" type="slidenum">
              <a:rPr lang="en-AU" smtClean="0"/>
              <a:t>‹#›</a:t>
            </a:fld>
            <a:endParaRPr lang="en-AU"/>
          </a:p>
        </p:txBody>
      </p:sp>
    </p:spTree>
    <p:extLst>
      <p:ext uri="{BB962C8B-B14F-4D97-AF65-F5344CB8AC3E}">
        <p14:creationId xmlns:p14="http://schemas.microsoft.com/office/powerpoint/2010/main" val="48128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pe Francis Finally Close To Finishing Bible">
            <a:extLst>
              <a:ext uri="{FF2B5EF4-FFF2-40B4-BE49-F238E27FC236}">
                <a16:creationId xmlns:a16="http://schemas.microsoft.com/office/drawing/2014/main" id="{00CCA546-72E8-4550-9C28-58F1F159A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977476C-438A-45B0-9BD9-A5B462950AB2}"/>
              </a:ext>
            </a:extLst>
          </p:cNvPr>
          <p:cNvPicPr>
            <a:picLocks noChangeAspect="1"/>
          </p:cNvPicPr>
          <p:nvPr/>
        </p:nvPicPr>
        <p:blipFill>
          <a:blip r:embed="rId3"/>
          <a:stretch>
            <a:fillRect/>
          </a:stretch>
        </p:blipFill>
        <p:spPr>
          <a:xfrm>
            <a:off x="4594100" y="1661368"/>
            <a:ext cx="3003800" cy="3925284"/>
          </a:xfrm>
          <a:prstGeom prst="rect">
            <a:avLst/>
          </a:prstGeom>
        </p:spPr>
      </p:pic>
      <p:sp>
        <p:nvSpPr>
          <p:cNvPr id="2" name="Title 1">
            <a:extLst>
              <a:ext uri="{FF2B5EF4-FFF2-40B4-BE49-F238E27FC236}">
                <a16:creationId xmlns:a16="http://schemas.microsoft.com/office/drawing/2014/main" id="{92939A38-90C4-43F3-B323-0AAA03D3CA27}"/>
              </a:ext>
            </a:extLst>
          </p:cNvPr>
          <p:cNvSpPr>
            <a:spLocks noGrp="1"/>
          </p:cNvSpPr>
          <p:nvPr>
            <p:ph type="ctrTitle"/>
          </p:nvPr>
        </p:nvSpPr>
        <p:spPr>
          <a:xfrm>
            <a:off x="4594100" y="1689145"/>
            <a:ext cx="3003800" cy="1918699"/>
          </a:xfrm>
        </p:spPr>
        <p:txBody>
          <a:bodyPr>
            <a:noAutofit/>
          </a:bodyPr>
          <a:lstStyle/>
          <a:p>
            <a:r>
              <a:rPr lang="en-AU" sz="3600" dirty="0">
                <a:cs typeface="Angsana New" panose="020B0502040204020203" pitchFamily="18" charset="-34"/>
              </a:rPr>
              <a:t>A maths project about books </a:t>
            </a:r>
          </a:p>
        </p:txBody>
      </p:sp>
      <p:sp>
        <p:nvSpPr>
          <p:cNvPr id="3" name="Subtitle 2">
            <a:extLst>
              <a:ext uri="{FF2B5EF4-FFF2-40B4-BE49-F238E27FC236}">
                <a16:creationId xmlns:a16="http://schemas.microsoft.com/office/drawing/2014/main" id="{C6EFBC0A-FF10-4F04-937B-652594ADF0E2}"/>
              </a:ext>
            </a:extLst>
          </p:cNvPr>
          <p:cNvSpPr>
            <a:spLocks noGrp="1"/>
          </p:cNvSpPr>
          <p:nvPr>
            <p:ph type="subTitle" idx="1"/>
          </p:nvPr>
        </p:nvSpPr>
        <p:spPr>
          <a:xfrm>
            <a:off x="4594100" y="3738684"/>
            <a:ext cx="3003800" cy="1655762"/>
          </a:xfrm>
        </p:spPr>
        <p:txBody>
          <a:bodyPr>
            <a:normAutofit/>
          </a:bodyPr>
          <a:lstStyle/>
          <a:p>
            <a:r>
              <a:rPr lang="en-AU" sz="1600" dirty="0"/>
              <a:t>by William Carruthers and Howard Shen</a:t>
            </a:r>
          </a:p>
        </p:txBody>
      </p:sp>
    </p:spTree>
    <p:extLst>
      <p:ext uri="{BB962C8B-B14F-4D97-AF65-F5344CB8AC3E}">
        <p14:creationId xmlns:p14="http://schemas.microsoft.com/office/powerpoint/2010/main" val="2931845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5057-C89C-4B64-8599-B6B2697F2AAB}"/>
              </a:ext>
            </a:extLst>
          </p:cNvPr>
          <p:cNvSpPr>
            <a:spLocks noGrp="1"/>
          </p:cNvSpPr>
          <p:nvPr>
            <p:ph type="title"/>
          </p:nvPr>
        </p:nvSpPr>
        <p:spPr>
          <a:xfrm>
            <a:off x="960100" y="978102"/>
            <a:ext cx="10588434" cy="1062644"/>
          </a:xfrm>
        </p:spPr>
        <p:txBody>
          <a:bodyPr anchor="b">
            <a:normAutofit/>
          </a:bodyPr>
          <a:lstStyle/>
          <a:p>
            <a:r>
              <a:rPr lang="en-AU" sz="3700"/>
              <a:t>Amount of books read and their genre (explanation)</a:t>
            </a:r>
          </a:p>
        </p:txBody>
      </p:sp>
      <p:cxnSp>
        <p:nvCxnSpPr>
          <p:cNvPr id="71" name="Straight Connector 7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Aristotle - Wikipedia">
            <a:extLst>
              <a:ext uri="{FF2B5EF4-FFF2-40B4-BE49-F238E27FC236}">
                <a16:creationId xmlns:a16="http://schemas.microsoft.com/office/drawing/2014/main" id="{FC615F7F-46DE-4962-A2CB-CAA645BE58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02880" y="2811104"/>
            <a:ext cx="2188765" cy="29281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FB6013-3FAE-4A52-A1F1-FEAAC8B7142F}"/>
              </a:ext>
            </a:extLst>
          </p:cNvPr>
          <p:cNvSpPr>
            <a:spLocks noGrp="1"/>
          </p:cNvSpPr>
          <p:nvPr>
            <p:ph idx="1"/>
          </p:nvPr>
        </p:nvSpPr>
        <p:spPr>
          <a:xfrm>
            <a:off x="4955354" y="2682433"/>
            <a:ext cx="6282169" cy="3215749"/>
          </a:xfrm>
        </p:spPr>
        <p:txBody>
          <a:bodyPr>
            <a:normAutofit/>
          </a:bodyPr>
          <a:lstStyle/>
          <a:p>
            <a:pPr marL="0" indent="0">
              <a:buNone/>
            </a:pPr>
            <a:r>
              <a:rPr lang="en-AU" sz="1700" b="0" i="0">
                <a:effectLst/>
                <a:latin typeface="inherit"/>
              </a:rPr>
              <a:t>This shows us there is no general most read book genre. However, there are large outlier's in detective and mystery (100, 250, 365) this shows us that this genre is very liked and read by those three people it also has a much higher 3rd quartile maximum value further proving this. All the other outliers are below 100 and most hover around 50 .</a:t>
            </a:r>
            <a:r>
              <a:rPr lang="en-AU" sz="1700">
                <a:latin typeface="Roboto"/>
              </a:rPr>
              <a:t> </a:t>
            </a:r>
            <a:r>
              <a:rPr lang="en-AU" sz="1700" b="0" i="0">
                <a:effectLst/>
                <a:latin typeface="inherit"/>
              </a:rPr>
              <a:t>There are quite a few outliers and is interesting to note that the majority of them are below eighty less than twice the maximum 3rd quartile range. This data may be like this because many people are more into video games therefore they read an average of 10 or below books and the people who don't play video games read more therefore making outliers higher.</a:t>
            </a:r>
            <a:endParaRPr lang="en-AU" sz="1700" b="0" i="0">
              <a:effectLst/>
              <a:latin typeface="Roboto"/>
            </a:endParaRPr>
          </a:p>
          <a:p>
            <a:pPr marL="0" indent="0">
              <a:buNone/>
            </a:pPr>
            <a:endParaRPr lang="en-AU" sz="1700"/>
          </a:p>
        </p:txBody>
      </p:sp>
    </p:spTree>
    <p:extLst>
      <p:ext uri="{BB962C8B-B14F-4D97-AF65-F5344CB8AC3E}">
        <p14:creationId xmlns:p14="http://schemas.microsoft.com/office/powerpoint/2010/main" val="338148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4AB10E-593D-4BB5-B739-833392AABC8B}"/>
              </a:ext>
            </a:extLst>
          </p:cNvPr>
          <p:cNvSpPr>
            <a:spLocks noGrp="1"/>
          </p:cNvSpPr>
          <p:nvPr>
            <p:ph idx="1"/>
          </p:nvPr>
        </p:nvSpPr>
        <p:spPr>
          <a:xfrm>
            <a:off x="4715838" y="0"/>
            <a:ext cx="7476162" cy="6858000"/>
          </a:xfrm>
        </p:spPr>
        <p:txBody>
          <a:bodyPr>
            <a:normAutofit fontScale="92500" lnSpcReduction="10000"/>
          </a:bodyPr>
          <a:lstStyle/>
          <a:p>
            <a:pPr marL="0" indent="0" algn="l" rtl="0">
              <a:buNone/>
            </a:pPr>
            <a:r>
              <a:rPr lang="en-AU" b="0" i="0" dirty="0">
                <a:solidFill>
                  <a:srgbClr val="434343"/>
                </a:solidFill>
                <a:effectLst/>
                <a:latin typeface="+mj-lt"/>
              </a:rPr>
              <a:t>The graph on the left shows us the amount of books read by different genders</a:t>
            </a:r>
            <a:r>
              <a:rPr lang="en-AU" dirty="0">
                <a:solidFill>
                  <a:srgbClr val="000000"/>
                </a:solidFill>
                <a:latin typeface="+mj-lt"/>
              </a:rPr>
              <a:t> </a:t>
            </a:r>
            <a:r>
              <a:rPr lang="en-AU" dirty="0">
                <a:solidFill>
                  <a:srgbClr val="434343"/>
                </a:solidFill>
                <a:latin typeface="+mj-lt"/>
              </a:rPr>
              <a:t>t</a:t>
            </a:r>
            <a:r>
              <a:rPr lang="en-AU" b="0" i="0" dirty="0">
                <a:solidFill>
                  <a:srgbClr val="434343"/>
                </a:solidFill>
                <a:effectLst/>
                <a:latin typeface="+mj-lt"/>
              </a:rPr>
              <a:t>his graph shows us that Non-Binary has the 'highest' average maximum and</a:t>
            </a:r>
            <a:r>
              <a:rPr lang="en-AU" dirty="0">
                <a:solidFill>
                  <a:srgbClr val="000000"/>
                </a:solidFill>
                <a:latin typeface="+mj-lt"/>
              </a:rPr>
              <a:t> </a:t>
            </a:r>
            <a:r>
              <a:rPr lang="en-AU" b="0" i="0" dirty="0">
                <a:solidFill>
                  <a:srgbClr val="434343"/>
                </a:solidFill>
                <a:effectLst/>
                <a:latin typeface="+mj-lt"/>
              </a:rPr>
              <a:t>mode far exceeding the other gender however Non-Binary had only 3 results  making the data in the graph 'unreliable'. Male and female both had the same minimum and both had their second quartile maximum's below 40. Both of their medians, 1st quartile ranges and 3rd quartile ranges were about the same</a:t>
            </a:r>
            <a:r>
              <a:rPr lang="en-AU" dirty="0">
                <a:solidFill>
                  <a:srgbClr val="000000"/>
                </a:solidFill>
                <a:latin typeface="+mj-lt"/>
              </a:rPr>
              <a:t> </a:t>
            </a:r>
            <a:r>
              <a:rPr lang="en-AU" b="0" i="0" dirty="0">
                <a:solidFill>
                  <a:srgbClr val="434343"/>
                </a:solidFill>
                <a:effectLst/>
                <a:latin typeface="+mj-lt"/>
              </a:rPr>
              <a:t>while the girls had higher maximums for their 3rd quartile range (around the 30 mark) the quartile's for boys were Q1 2, Q3 12.25 IQR 10.5, while for girls it was Q1 3, Q3 15, IQR 12 for no binary didn't have any 'whiskers' however it's quartiles were Q1 11.5, Q3 192.5 and IQR 181 this is very high however there was only 3 results which skewed the data in this way. Both the girls and boys had the same mode of 2 while their means were much different with girls being 20.7 and boys being 11. </a:t>
            </a:r>
            <a:endParaRPr lang="en-AU" dirty="0">
              <a:latin typeface="+mj-lt"/>
            </a:endParaRPr>
          </a:p>
        </p:txBody>
      </p:sp>
      <p:pic>
        <p:nvPicPr>
          <p:cNvPr id="9" name="Picture 8">
            <a:extLst>
              <a:ext uri="{FF2B5EF4-FFF2-40B4-BE49-F238E27FC236}">
                <a16:creationId xmlns:a16="http://schemas.microsoft.com/office/drawing/2014/main" id="{2461A489-D201-4DA0-958B-86B07F73096A}"/>
              </a:ext>
            </a:extLst>
          </p:cNvPr>
          <p:cNvPicPr>
            <a:picLocks noChangeAspect="1"/>
          </p:cNvPicPr>
          <p:nvPr/>
        </p:nvPicPr>
        <p:blipFill>
          <a:blip r:embed="rId2"/>
          <a:stretch>
            <a:fillRect/>
          </a:stretch>
        </p:blipFill>
        <p:spPr>
          <a:xfrm>
            <a:off x="0" y="0"/>
            <a:ext cx="4027970" cy="6858000"/>
          </a:xfrm>
          <a:prstGeom prst="rect">
            <a:avLst/>
          </a:prstGeom>
        </p:spPr>
      </p:pic>
    </p:spTree>
    <p:extLst>
      <p:ext uri="{BB962C8B-B14F-4D97-AF65-F5344CB8AC3E}">
        <p14:creationId xmlns:p14="http://schemas.microsoft.com/office/powerpoint/2010/main" val="19980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4AB10E-593D-4BB5-B739-833392AABC8B}"/>
              </a:ext>
            </a:extLst>
          </p:cNvPr>
          <p:cNvSpPr>
            <a:spLocks noGrp="1"/>
          </p:cNvSpPr>
          <p:nvPr>
            <p:ph idx="1"/>
          </p:nvPr>
        </p:nvSpPr>
        <p:spPr>
          <a:xfrm>
            <a:off x="5208998" y="0"/>
            <a:ext cx="6983002" cy="6858000"/>
          </a:xfrm>
        </p:spPr>
        <p:txBody>
          <a:bodyPr>
            <a:normAutofit/>
          </a:bodyPr>
          <a:lstStyle/>
          <a:p>
            <a:pPr marL="0" indent="0">
              <a:buNone/>
            </a:pPr>
            <a:endParaRPr lang="en-AU" b="0" i="0" dirty="0">
              <a:solidFill>
                <a:srgbClr val="434343"/>
              </a:solidFill>
              <a:effectLst/>
            </a:endParaRPr>
          </a:p>
          <a:p>
            <a:pPr marL="0" indent="0">
              <a:buNone/>
            </a:pPr>
            <a:r>
              <a:rPr lang="en-AU" b="0" i="0" dirty="0">
                <a:solidFill>
                  <a:srgbClr val="434343"/>
                </a:solidFill>
                <a:effectLst/>
              </a:rPr>
              <a:t>For non-binary their mean</a:t>
            </a:r>
            <a:r>
              <a:rPr lang="en-AU" dirty="0">
                <a:solidFill>
                  <a:srgbClr val="000000"/>
                </a:solidFill>
              </a:rPr>
              <a:t> </a:t>
            </a:r>
            <a:r>
              <a:rPr lang="en-AU" b="0" i="0" dirty="0">
                <a:solidFill>
                  <a:srgbClr val="434343"/>
                </a:solidFill>
                <a:effectLst/>
              </a:rPr>
              <a:t>was very high being 129.3 however there was not enough data to calculate the</a:t>
            </a:r>
            <a:r>
              <a:rPr lang="en-AU" dirty="0">
                <a:solidFill>
                  <a:srgbClr val="000000"/>
                </a:solidFill>
              </a:rPr>
              <a:t> </a:t>
            </a:r>
            <a:r>
              <a:rPr lang="en-AU" b="0" i="0" dirty="0">
                <a:solidFill>
                  <a:srgbClr val="434343"/>
                </a:solidFill>
                <a:effectLst/>
              </a:rPr>
              <a:t>mode. The range of the boys was 25 and the girls had a range of 30. Non- binary had a huge range of 362</a:t>
            </a:r>
            <a:r>
              <a:rPr lang="en-AU" dirty="0">
                <a:solidFill>
                  <a:srgbClr val="000000"/>
                </a:solidFill>
              </a:rPr>
              <a:t> </a:t>
            </a:r>
            <a:r>
              <a:rPr lang="en-AU" b="0" i="0" dirty="0">
                <a:solidFill>
                  <a:srgbClr val="434343"/>
                </a:solidFill>
                <a:effectLst/>
              </a:rPr>
              <a:t>This data is positively skewed and has a very step decline.</a:t>
            </a:r>
            <a:r>
              <a:rPr lang="en-AU" dirty="0">
                <a:solidFill>
                  <a:srgbClr val="000000"/>
                </a:solidFill>
              </a:rPr>
              <a:t> </a:t>
            </a:r>
            <a:r>
              <a:rPr lang="en-AU" b="0" i="0" dirty="0">
                <a:solidFill>
                  <a:srgbClr val="434343"/>
                </a:solidFill>
                <a:effectLst/>
              </a:rPr>
              <a:t>It is interesting to note that the girls had extremely high outliers 250, 200 and</a:t>
            </a:r>
            <a:r>
              <a:rPr lang="en-AU" dirty="0">
                <a:solidFill>
                  <a:srgbClr val="000000"/>
                </a:solidFill>
              </a:rPr>
              <a:t> </a:t>
            </a:r>
            <a:r>
              <a:rPr lang="en-AU" b="0" i="0" dirty="0">
                <a:solidFill>
                  <a:srgbClr val="434343"/>
                </a:solidFill>
                <a:effectLst/>
              </a:rPr>
              <a:t>100 while the boys outliers didn't exceed the 60 mark however they are much more consistent and closely plotted then the girls outliers.</a:t>
            </a:r>
            <a:r>
              <a:rPr lang="en-AU" dirty="0">
                <a:solidFill>
                  <a:srgbClr val="000000"/>
                </a:solidFill>
              </a:rPr>
              <a:t> </a:t>
            </a:r>
            <a:r>
              <a:rPr lang="en-AU" b="0" i="0" dirty="0">
                <a:solidFill>
                  <a:srgbClr val="434343"/>
                </a:solidFill>
                <a:effectLst/>
              </a:rPr>
              <a:t>More research will need to be conducted to investigate the reason for this data</a:t>
            </a:r>
            <a:r>
              <a:rPr lang="en-AU" dirty="0">
                <a:solidFill>
                  <a:srgbClr val="000000"/>
                </a:solidFill>
              </a:rPr>
              <a:t> </a:t>
            </a:r>
            <a:r>
              <a:rPr lang="en-AU" b="0" i="0" dirty="0">
                <a:solidFill>
                  <a:srgbClr val="434343"/>
                </a:solidFill>
                <a:effectLst/>
              </a:rPr>
              <a:t>shape however it might be because boys like to play video games and girls</a:t>
            </a:r>
            <a:r>
              <a:rPr lang="en-AU" dirty="0">
                <a:solidFill>
                  <a:srgbClr val="000000"/>
                </a:solidFill>
              </a:rPr>
              <a:t> </a:t>
            </a:r>
            <a:r>
              <a:rPr lang="en-AU" b="0" i="0" dirty="0">
                <a:solidFill>
                  <a:srgbClr val="434343"/>
                </a:solidFill>
                <a:effectLst/>
              </a:rPr>
              <a:t>don't therefore they read more books.</a:t>
            </a:r>
            <a:endParaRPr lang="en-AU" b="0" i="0" dirty="0">
              <a:solidFill>
                <a:srgbClr val="000000"/>
              </a:solidFill>
              <a:effectLst/>
            </a:endParaRPr>
          </a:p>
          <a:p>
            <a:pPr marL="0" indent="0">
              <a:buNone/>
            </a:pPr>
            <a:endParaRPr lang="en-AU" dirty="0"/>
          </a:p>
        </p:txBody>
      </p:sp>
      <p:pic>
        <p:nvPicPr>
          <p:cNvPr id="9" name="Picture 8">
            <a:extLst>
              <a:ext uri="{FF2B5EF4-FFF2-40B4-BE49-F238E27FC236}">
                <a16:creationId xmlns:a16="http://schemas.microsoft.com/office/drawing/2014/main" id="{2461A489-D201-4DA0-958B-86B07F73096A}"/>
              </a:ext>
            </a:extLst>
          </p:cNvPr>
          <p:cNvPicPr>
            <a:picLocks noChangeAspect="1"/>
          </p:cNvPicPr>
          <p:nvPr/>
        </p:nvPicPr>
        <p:blipFill>
          <a:blip r:embed="rId2"/>
          <a:stretch>
            <a:fillRect/>
          </a:stretch>
        </p:blipFill>
        <p:spPr>
          <a:xfrm>
            <a:off x="0" y="0"/>
            <a:ext cx="4027970" cy="6858000"/>
          </a:xfrm>
          <a:prstGeom prst="rect">
            <a:avLst/>
          </a:prstGeom>
        </p:spPr>
      </p:pic>
    </p:spTree>
    <p:extLst>
      <p:ext uri="{BB962C8B-B14F-4D97-AF65-F5344CB8AC3E}">
        <p14:creationId xmlns:p14="http://schemas.microsoft.com/office/powerpoint/2010/main" val="2848417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1D487-013A-4392-848E-71DC58C6AC37}"/>
              </a:ext>
            </a:extLst>
          </p:cNvPr>
          <p:cNvSpPr>
            <a:spLocks noGrp="1"/>
          </p:cNvSpPr>
          <p:nvPr>
            <p:ph idx="1"/>
          </p:nvPr>
        </p:nvSpPr>
        <p:spPr>
          <a:xfrm>
            <a:off x="390416" y="917343"/>
            <a:ext cx="3586537" cy="5940657"/>
          </a:xfrm>
        </p:spPr>
        <p:txBody>
          <a:bodyPr>
            <a:normAutofit fontScale="85000" lnSpcReduction="20000"/>
          </a:bodyPr>
          <a:lstStyle/>
          <a:p>
            <a:pPr marL="0" indent="0">
              <a:buNone/>
            </a:pPr>
            <a:r>
              <a:rPr lang="en-AU" dirty="0"/>
              <a:t>The graph on the right shows us the number of books read by year 9's. most of the data hovers around the left side or the 0-9 column. Interestingly the median and the mode (4 and 5) are less then half that of the mean (13.9) showing us that the mean is skewed because of the high data values in the left side (0-9 column) of the graph). The quartiles for this data set are Q1 4, IQR 3, Q3 this leads us onto the next topic, this data is positively skewed showing us many year 9's don't read a lot of books. </a:t>
            </a:r>
          </a:p>
        </p:txBody>
      </p:sp>
      <p:pic>
        <p:nvPicPr>
          <p:cNvPr id="5" name="Picture 4">
            <a:extLst>
              <a:ext uri="{FF2B5EF4-FFF2-40B4-BE49-F238E27FC236}">
                <a16:creationId xmlns:a16="http://schemas.microsoft.com/office/drawing/2014/main" id="{6169AE1F-D722-45E1-8E8B-1CE9B518EDCB}"/>
              </a:ext>
            </a:extLst>
          </p:cNvPr>
          <p:cNvPicPr>
            <a:picLocks noChangeAspect="1"/>
          </p:cNvPicPr>
          <p:nvPr/>
        </p:nvPicPr>
        <p:blipFill>
          <a:blip r:embed="rId2"/>
          <a:stretch>
            <a:fillRect/>
          </a:stretch>
        </p:blipFill>
        <p:spPr>
          <a:xfrm>
            <a:off x="4547171" y="809625"/>
            <a:ext cx="6772275" cy="5238750"/>
          </a:xfrm>
          <a:prstGeom prst="rect">
            <a:avLst/>
          </a:prstGeom>
        </p:spPr>
      </p:pic>
    </p:spTree>
    <p:extLst>
      <p:ext uri="{BB962C8B-B14F-4D97-AF65-F5344CB8AC3E}">
        <p14:creationId xmlns:p14="http://schemas.microsoft.com/office/powerpoint/2010/main" val="271909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1D487-013A-4392-848E-71DC58C6AC37}"/>
              </a:ext>
            </a:extLst>
          </p:cNvPr>
          <p:cNvSpPr>
            <a:spLocks noGrp="1"/>
          </p:cNvSpPr>
          <p:nvPr>
            <p:ph idx="1"/>
          </p:nvPr>
        </p:nvSpPr>
        <p:spPr>
          <a:xfrm>
            <a:off x="390416" y="917343"/>
            <a:ext cx="3586537" cy="5370441"/>
          </a:xfrm>
        </p:spPr>
        <p:txBody>
          <a:bodyPr>
            <a:normAutofit fontScale="92500" lnSpcReduction="10000"/>
          </a:bodyPr>
          <a:lstStyle/>
          <a:p>
            <a:pPr marL="0" indent="0">
              <a:buNone/>
            </a:pPr>
            <a:r>
              <a:rPr lang="en-AU" dirty="0"/>
              <a:t>there are no real outliers however it is interesting to note that more year 9's read 100+ books than the 3 other left hand columns. There is more research needed to be conducted in order to show us why the data goes 'looks' like this. However I believe that it is because many younger students such as year 9's dislike books as they probably prefer video game</a:t>
            </a:r>
          </a:p>
        </p:txBody>
      </p:sp>
      <p:pic>
        <p:nvPicPr>
          <p:cNvPr id="5" name="Picture 4">
            <a:extLst>
              <a:ext uri="{FF2B5EF4-FFF2-40B4-BE49-F238E27FC236}">
                <a16:creationId xmlns:a16="http://schemas.microsoft.com/office/drawing/2014/main" id="{6169AE1F-D722-45E1-8E8B-1CE9B518EDCB}"/>
              </a:ext>
            </a:extLst>
          </p:cNvPr>
          <p:cNvPicPr>
            <a:picLocks noChangeAspect="1"/>
          </p:cNvPicPr>
          <p:nvPr/>
        </p:nvPicPr>
        <p:blipFill>
          <a:blip r:embed="rId2"/>
          <a:stretch>
            <a:fillRect/>
          </a:stretch>
        </p:blipFill>
        <p:spPr>
          <a:xfrm>
            <a:off x="4547171" y="809625"/>
            <a:ext cx="6772275" cy="5238750"/>
          </a:xfrm>
          <a:prstGeom prst="rect">
            <a:avLst/>
          </a:prstGeom>
        </p:spPr>
      </p:pic>
    </p:spTree>
    <p:extLst>
      <p:ext uri="{BB962C8B-B14F-4D97-AF65-F5344CB8AC3E}">
        <p14:creationId xmlns:p14="http://schemas.microsoft.com/office/powerpoint/2010/main" val="1958181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76"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7E47E4-4DBB-4F48-914D-470C9EB984D6}"/>
              </a:ext>
            </a:extLst>
          </p:cNvPr>
          <p:cNvSpPr>
            <a:spLocks noGrp="1"/>
          </p:cNvSpPr>
          <p:nvPr>
            <p:ph type="title"/>
          </p:nvPr>
        </p:nvSpPr>
        <p:spPr>
          <a:xfrm>
            <a:off x="6421700" y="713232"/>
            <a:ext cx="5154168" cy="1197864"/>
          </a:xfrm>
        </p:spPr>
        <p:txBody>
          <a:bodyPr>
            <a:normAutofit/>
          </a:bodyPr>
          <a:lstStyle/>
          <a:p>
            <a:r>
              <a:rPr lang="en-AU" dirty="0"/>
              <a:t>Conclusion</a:t>
            </a:r>
          </a:p>
        </p:txBody>
      </p:sp>
      <p:pic>
        <p:nvPicPr>
          <p:cNvPr id="3074" name="Picture 2" descr="Giraffe | African Wildlife Foundation">
            <a:extLst>
              <a:ext uri="{FF2B5EF4-FFF2-40B4-BE49-F238E27FC236}">
                <a16:creationId xmlns:a16="http://schemas.microsoft.com/office/drawing/2014/main" id="{0CF60871-8A43-4650-A308-947B560E52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7"/>
          <a:stretch/>
        </p:blipFill>
        <p:spPr bwMode="auto">
          <a:xfrm>
            <a:off x="20" y="10"/>
            <a:ext cx="5495089"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6B90C0-E01D-4C43-ABE3-4078648EDC64}"/>
              </a:ext>
            </a:extLst>
          </p:cNvPr>
          <p:cNvSpPr>
            <a:spLocks noGrp="1"/>
          </p:cNvSpPr>
          <p:nvPr>
            <p:ph idx="1"/>
          </p:nvPr>
        </p:nvSpPr>
        <p:spPr>
          <a:xfrm>
            <a:off x="6421700" y="2048256"/>
            <a:ext cx="5154168" cy="4123944"/>
          </a:xfrm>
        </p:spPr>
        <p:txBody>
          <a:bodyPr anchor="t">
            <a:normAutofit/>
          </a:bodyPr>
          <a:lstStyle/>
          <a:p>
            <a:pPr marL="0" indent="0">
              <a:buNone/>
            </a:pPr>
            <a:r>
              <a:rPr lang="en-AU" sz="1900" b="0" i="0">
                <a:effectLst/>
                <a:latin typeface="Yu Gothic UI Semilight" panose="020B0400000000000000" pitchFamily="34" charset="-128"/>
                <a:ea typeface="Yu Gothic UI Semilight" panose="020B0400000000000000" pitchFamily="34" charset="-128"/>
              </a:rPr>
              <a:t>In conclusion, from the ‘favourite book by genre’ data, we have found out that girls and boys have different tastes in different book genres. From ‘amount of book genres read by their genre’, the data shows there is not an absolute favourite book genre read by year 9 students in All Saints’ college year 9. From the ‘amount of book read by different genders’, the result shows that the amount of books read by girl has a higher mean and mode compare to boys (probably because boy plays too much video games). Lastly, in the amount of book read by year 9, the static shows that read 0-9 books per year are the most common option to year 9 students in All Saints College.</a:t>
            </a:r>
          </a:p>
          <a:p>
            <a:pPr marL="0" indent="0">
              <a:buNone/>
            </a:pPr>
            <a:endParaRPr lang="en-AU" sz="1900"/>
          </a:p>
        </p:txBody>
      </p:sp>
    </p:spTree>
    <p:extLst>
      <p:ext uri="{BB962C8B-B14F-4D97-AF65-F5344CB8AC3E}">
        <p14:creationId xmlns:p14="http://schemas.microsoft.com/office/powerpoint/2010/main" val="393534539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heldon Cooper | The Big Bang Theory Wiki | Fandom">
            <a:extLst>
              <a:ext uri="{FF2B5EF4-FFF2-40B4-BE49-F238E27FC236}">
                <a16:creationId xmlns:a16="http://schemas.microsoft.com/office/drawing/2014/main" id="{9FD67D96-7A34-4E63-B9B0-213471FC808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826" b="26745"/>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7E47E4-4DBB-4F48-914D-470C9EB984D6}"/>
              </a:ext>
            </a:extLst>
          </p:cNvPr>
          <p:cNvSpPr>
            <a:spLocks noGrp="1"/>
          </p:cNvSpPr>
          <p:nvPr>
            <p:ph type="title"/>
          </p:nvPr>
        </p:nvSpPr>
        <p:spPr>
          <a:xfrm>
            <a:off x="838201" y="1065862"/>
            <a:ext cx="3313164" cy="4726276"/>
          </a:xfrm>
        </p:spPr>
        <p:txBody>
          <a:bodyPr>
            <a:normAutofit/>
          </a:bodyPr>
          <a:lstStyle/>
          <a:p>
            <a:pPr algn="r"/>
            <a:r>
              <a:rPr lang="en-AU" sz="4000">
                <a:solidFill>
                  <a:srgbClr val="FFFFFF"/>
                </a:solidFill>
              </a:rPr>
              <a:t>Conclusion</a:t>
            </a: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6B90C0-E01D-4C43-ABE3-4078648EDC64}"/>
              </a:ext>
            </a:extLst>
          </p:cNvPr>
          <p:cNvSpPr>
            <a:spLocks noGrp="1"/>
          </p:cNvSpPr>
          <p:nvPr>
            <p:ph idx="1"/>
          </p:nvPr>
        </p:nvSpPr>
        <p:spPr>
          <a:xfrm>
            <a:off x="5155379" y="1065862"/>
            <a:ext cx="5744685" cy="4726276"/>
          </a:xfrm>
        </p:spPr>
        <p:txBody>
          <a:bodyPr anchor="ctr">
            <a:normAutofit/>
          </a:bodyPr>
          <a:lstStyle/>
          <a:p>
            <a:pPr marL="0" indent="0">
              <a:buNone/>
            </a:pPr>
            <a:r>
              <a:rPr lang="en-AU" sz="2000" b="0" i="0">
                <a:solidFill>
                  <a:srgbClr val="FFFFFF"/>
                </a:solidFill>
                <a:effectLst/>
              </a:rPr>
              <a:t>The result of our research can help book writers, sellers and libraries however it only represents high paying, high education students of one particular school meaning that this data cannot be used for the wider population of year 9's across Australia. However, his data can help libraries, book stores and book writers by allowing them to write and sell books to people and know that they relate to the likings and 'size' of the book to help stop and restrict an ever-growing problem of younger generations playing too many video games.</a:t>
            </a:r>
          </a:p>
          <a:p>
            <a:pPr marL="0" indent="0">
              <a:buNone/>
            </a:pPr>
            <a:endParaRPr lang="en-AU" sz="2000">
              <a:solidFill>
                <a:srgbClr val="FFFFFF"/>
              </a:solidFill>
            </a:endParaRPr>
          </a:p>
        </p:txBody>
      </p:sp>
    </p:spTree>
    <p:extLst>
      <p:ext uri="{BB962C8B-B14F-4D97-AF65-F5344CB8AC3E}">
        <p14:creationId xmlns:p14="http://schemas.microsoft.com/office/powerpoint/2010/main" val="365714838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ow To Make A Giant Book - YouTube">
            <a:extLst>
              <a:ext uri="{FF2B5EF4-FFF2-40B4-BE49-F238E27FC236}">
                <a16:creationId xmlns:a16="http://schemas.microsoft.com/office/drawing/2014/main" id="{9EFB60A3-F6A1-440A-9DBA-3445D114102B}"/>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40090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4AB12C2-010D-4F1D-A73F-4790587F3F49}"/>
              </a:ext>
            </a:extLst>
          </p:cNvPr>
          <p:cNvSpPr>
            <a:spLocks noGrp="1"/>
          </p:cNvSpPr>
          <p:nvPr>
            <p:ph type="title"/>
          </p:nvPr>
        </p:nvSpPr>
        <p:spPr/>
        <p:txBody>
          <a:bodyPr/>
          <a:lstStyle/>
          <a:p>
            <a:r>
              <a:rPr lang="en-AU" dirty="0"/>
              <a:t>What is a book?</a:t>
            </a:r>
          </a:p>
        </p:txBody>
      </p:sp>
      <p:sp>
        <p:nvSpPr>
          <p:cNvPr id="3" name="Content Placeholder 2">
            <a:extLst>
              <a:ext uri="{FF2B5EF4-FFF2-40B4-BE49-F238E27FC236}">
                <a16:creationId xmlns:a16="http://schemas.microsoft.com/office/drawing/2014/main" id="{D9E2CF3C-3572-4471-9BC4-9B25136F581A}"/>
              </a:ext>
            </a:extLst>
          </p:cNvPr>
          <p:cNvSpPr>
            <a:spLocks noGrp="1"/>
          </p:cNvSpPr>
          <p:nvPr>
            <p:ph idx="1"/>
          </p:nvPr>
        </p:nvSpPr>
        <p:spPr/>
        <p:txBody>
          <a:bodyPr/>
          <a:lstStyle/>
          <a:p>
            <a:pPr marL="0" indent="0">
              <a:buNone/>
            </a:pPr>
            <a:r>
              <a:rPr lang="en-AU" dirty="0"/>
              <a:t>Before we start our presentation, we need to give a brief definition about what is a book.</a:t>
            </a:r>
          </a:p>
          <a:p>
            <a:pPr marL="0" indent="0" algn="ctr">
              <a:buNone/>
            </a:pPr>
            <a:endParaRPr lang="en-AU"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indent="0" algn="ctr">
              <a:buNone/>
            </a:pPr>
            <a:r>
              <a:rPr lang="en-AU" sz="1800" dirty="0">
                <a:solidFill>
                  <a:srgbClr val="333333"/>
                </a:solidFill>
                <a:effectLst/>
                <a:latin typeface="BatangChe" panose="02030609000101010101" pitchFamily="49" charset="-127"/>
                <a:ea typeface="BatangChe" panose="02030609000101010101" pitchFamily="49" charset="-127"/>
                <a:cs typeface="Times New Roman" panose="02020603050405020304" pitchFamily="18" charset="0"/>
              </a:rPr>
              <a:t>"Instrument that record, analyse, summarise, organise, debate and explain information that are illustrative, non illustrative, hard bound paper bag jacketed, non jacketed, with forward introduction table of contents, index that are intended for the enlightenment, understanding, enrichment, enhancement and education of the human brain through sensory route of vision... some times touched”</a:t>
            </a:r>
            <a:endParaRPr lang="en-AU" sz="1800" dirty="0">
              <a:effectLst/>
              <a:latin typeface="BatangChe" panose="02030609000101010101" pitchFamily="49" charset="-127"/>
              <a:ea typeface="BatangChe" panose="02030609000101010101" pitchFamily="49" charset="-127"/>
              <a:cs typeface="Times New Roman" panose="02020603050405020304" pitchFamily="18" charset="0"/>
            </a:endParaRPr>
          </a:p>
          <a:p>
            <a:pPr marL="0" indent="0">
              <a:buNone/>
            </a:pPr>
            <a:r>
              <a:rPr lang="en-AU" dirty="0"/>
              <a:t>                                                                              </a:t>
            </a:r>
          </a:p>
        </p:txBody>
      </p:sp>
    </p:spTree>
    <p:extLst>
      <p:ext uri="{BB962C8B-B14F-4D97-AF65-F5344CB8AC3E}">
        <p14:creationId xmlns:p14="http://schemas.microsoft.com/office/powerpoint/2010/main" val="3323893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B12C2-010D-4F1D-A73F-4790587F3F49}"/>
              </a:ext>
            </a:extLst>
          </p:cNvPr>
          <p:cNvSpPr>
            <a:spLocks noGrp="1"/>
          </p:cNvSpPr>
          <p:nvPr>
            <p:ph type="title"/>
          </p:nvPr>
        </p:nvSpPr>
        <p:spPr>
          <a:xfrm>
            <a:off x="589560" y="856180"/>
            <a:ext cx="4560584" cy="1128068"/>
          </a:xfrm>
        </p:spPr>
        <p:txBody>
          <a:bodyPr anchor="ctr">
            <a:normAutofit/>
          </a:bodyPr>
          <a:lstStyle/>
          <a:p>
            <a:r>
              <a:rPr lang="en-AU" sz="4000"/>
              <a:t>What is a book?</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E2CF3C-3572-4471-9BC4-9B25136F581A}"/>
              </a:ext>
            </a:extLst>
          </p:cNvPr>
          <p:cNvSpPr>
            <a:spLocks noGrp="1"/>
          </p:cNvSpPr>
          <p:nvPr>
            <p:ph idx="1"/>
          </p:nvPr>
        </p:nvSpPr>
        <p:spPr>
          <a:xfrm>
            <a:off x="590719" y="2330505"/>
            <a:ext cx="4559425" cy="3979585"/>
          </a:xfrm>
        </p:spPr>
        <p:txBody>
          <a:bodyPr anchor="ctr">
            <a:normAutofit/>
          </a:bodyPr>
          <a:lstStyle/>
          <a:p>
            <a:pPr marL="0" indent="0">
              <a:buNone/>
            </a:pPr>
            <a:r>
              <a:rPr lang="en-AU" sz="2000" i="1" dirty="0">
                <a:latin typeface="Aharoni" panose="02010803020104030203" pitchFamily="2" charset="-79"/>
                <a:cs typeface="Aharoni" panose="02010803020104030203" pitchFamily="2" charset="-79"/>
              </a:rPr>
              <a:t>Buzinga!</a:t>
            </a:r>
            <a:endParaRPr lang="en-AU" sz="2000" dirty="0"/>
          </a:p>
          <a:p>
            <a:pPr marL="0" indent="0">
              <a:buNone/>
            </a:pPr>
            <a:r>
              <a:rPr lang="en-AU" sz="2000" dirty="0"/>
              <a:t>here is our definition of the book</a:t>
            </a:r>
          </a:p>
          <a:p>
            <a:pPr marL="0" indent="0">
              <a:buNone/>
            </a:pPr>
            <a:endParaRPr lang="en-AU" sz="2000" dirty="0">
              <a:effectLst/>
              <a:latin typeface="Helvetica" panose="020B0604020202020204" pitchFamily="34" charset="0"/>
              <a:ea typeface="Times New Roman" panose="02020603050405020304" pitchFamily="18" charset="0"/>
              <a:cs typeface="Times New Roman" panose="02020603050405020304" pitchFamily="18" charset="0"/>
            </a:endParaRPr>
          </a:p>
          <a:p>
            <a:pPr marL="0" indent="0">
              <a:buNone/>
            </a:pPr>
            <a:r>
              <a:rPr lang="en-AU" sz="2000" dirty="0"/>
              <a:t>Any word written/printed form of useful/interesting information that will gives you knowledge or space to think.                                                                 </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 o s i e | Studio ghibli characters, Ghibli artwork, Ghibli art">
            <a:extLst>
              <a:ext uri="{FF2B5EF4-FFF2-40B4-BE49-F238E27FC236}">
                <a16:creationId xmlns:a16="http://schemas.microsoft.com/office/drawing/2014/main" id="{F981BD7C-C8AA-46BA-AB38-9D52B396F0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1838"/>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961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Papier-Mache Animal Head Trend For Nursery | POPSUGAR Family">
            <a:extLst>
              <a:ext uri="{FF2B5EF4-FFF2-40B4-BE49-F238E27FC236}">
                <a16:creationId xmlns:a16="http://schemas.microsoft.com/office/drawing/2014/main" id="{7E33A2FD-405F-40A6-A462-D6B47B52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4356" y="504345"/>
            <a:ext cx="2924655" cy="2924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0B9AB08F-255E-4902-8FED-07B3CF747C5B}"/>
              </a:ext>
            </a:extLst>
          </p:cNvPr>
          <p:cNvSpPr>
            <a:spLocks noGrp="1"/>
          </p:cNvSpPr>
          <p:nvPr>
            <p:ph type="title"/>
          </p:nvPr>
        </p:nvSpPr>
        <p:spPr/>
        <p:txBody>
          <a:bodyPr/>
          <a:lstStyle/>
          <a:p>
            <a:r>
              <a:rPr lang="en-AU" dirty="0"/>
              <a:t>The reliability of the result</a:t>
            </a:r>
          </a:p>
        </p:txBody>
      </p:sp>
      <p:sp>
        <p:nvSpPr>
          <p:cNvPr id="3" name="Content Placeholder 2">
            <a:extLst>
              <a:ext uri="{FF2B5EF4-FFF2-40B4-BE49-F238E27FC236}">
                <a16:creationId xmlns:a16="http://schemas.microsoft.com/office/drawing/2014/main" id="{F4FA4555-16E7-44AC-ADC9-B3B55B449AC5}"/>
              </a:ext>
            </a:extLst>
          </p:cNvPr>
          <p:cNvSpPr>
            <a:spLocks noGrp="1"/>
          </p:cNvSpPr>
          <p:nvPr>
            <p:ph idx="1"/>
          </p:nvPr>
        </p:nvSpPr>
        <p:spPr>
          <a:xfrm>
            <a:off x="838200" y="1825625"/>
            <a:ext cx="6055760" cy="4351338"/>
          </a:xfrm>
        </p:spPr>
        <p:txBody>
          <a:bodyPr>
            <a:normAutofit lnSpcReduction="10000"/>
          </a:bodyPr>
          <a:lstStyle/>
          <a:p>
            <a:pPr marL="0" indent="0">
              <a:buNone/>
            </a:pPr>
            <a:r>
              <a:rPr lang="en-AU" sz="2400" dirty="0">
                <a:effectLst/>
                <a:latin typeface="Calibri" panose="020F0502020204030204" pitchFamily="34" charset="0"/>
                <a:ea typeface="DengXian" panose="02010600030101010101" pitchFamily="2" charset="-122"/>
                <a:cs typeface="Times New Roman" panose="02020603050405020304" pitchFamily="18" charset="0"/>
              </a:rPr>
              <a:t>The reliability of the survey is a tiny tiny tiny bit low. In the survey, it did not give a definition of book, (unlike our amazing statistic report). This means that students might ask: “does audio books count as book?” “What about manga’s/comics?” or “My grandma bought a smartphone with an user manual, does that means my grandma read more books than me?” the length of the book is also unclear, 40 pages </a:t>
            </a:r>
            <a:r>
              <a:rPr lang="en-AU" sz="2400" dirty="0">
                <a:latin typeface="Calibri" panose="020F0502020204030204" pitchFamily="34" charset="0"/>
                <a:ea typeface="DengXian" panose="02010600030101010101" pitchFamily="2" charset="-122"/>
                <a:cs typeface="Times New Roman" panose="02020603050405020304" pitchFamily="18" charset="0"/>
              </a:rPr>
              <a:t>and 1000 page is also a book. But a 1000 pages book is 25 times longer than a 1000 pages book.</a:t>
            </a:r>
            <a:r>
              <a:rPr lang="en-AU" sz="2400" dirty="0">
                <a:effectLst/>
                <a:latin typeface="Calibri" panose="020F0502020204030204" pitchFamily="34" charset="0"/>
                <a:ea typeface="DengXian" panose="02010600030101010101" pitchFamily="2" charset="-122"/>
                <a:cs typeface="Times New Roman" panose="02020603050405020304" pitchFamily="18" charset="0"/>
              </a:rPr>
              <a:t> Even though the definition of ‘book’ has been a bit confusing in the survey, the survey itself still gives useful information.</a:t>
            </a:r>
          </a:p>
          <a:p>
            <a:pPr marL="0" indent="0">
              <a:buNone/>
            </a:pPr>
            <a:endParaRPr lang="en-AU" dirty="0"/>
          </a:p>
        </p:txBody>
      </p:sp>
      <p:pic>
        <p:nvPicPr>
          <p:cNvPr id="4100" name="Picture 4" descr="A man holding a credit card Stock Photo">
            <a:extLst>
              <a:ext uri="{FF2B5EF4-FFF2-40B4-BE49-F238E27FC236}">
                <a16:creationId xmlns:a16="http://schemas.microsoft.com/office/drawing/2014/main" id="{8F578DFF-7383-4FC7-8AAF-728174377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716" y="3286018"/>
            <a:ext cx="4819936" cy="3206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723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BAD1-D4C6-49B6-9C51-4F9350FF9662}"/>
              </a:ext>
            </a:extLst>
          </p:cNvPr>
          <p:cNvSpPr>
            <a:spLocks noGrp="1"/>
          </p:cNvSpPr>
          <p:nvPr>
            <p:ph type="title"/>
          </p:nvPr>
        </p:nvSpPr>
        <p:spPr>
          <a:xfrm>
            <a:off x="838200" y="365125"/>
            <a:ext cx="7679076" cy="836951"/>
          </a:xfrm>
        </p:spPr>
        <p:txBody>
          <a:bodyPr/>
          <a:lstStyle/>
          <a:p>
            <a:r>
              <a:rPr lang="en-AU" dirty="0"/>
              <a:t>Categorical data </a:t>
            </a:r>
          </a:p>
        </p:txBody>
      </p:sp>
      <p:sp>
        <p:nvSpPr>
          <p:cNvPr id="3" name="Content Placeholder 2">
            <a:extLst>
              <a:ext uri="{FF2B5EF4-FFF2-40B4-BE49-F238E27FC236}">
                <a16:creationId xmlns:a16="http://schemas.microsoft.com/office/drawing/2014/main" id="{76BDFA5E-7D4C-483F-B72C-AB8B50B585AB}"/>
              </a:ext>
            </a:extLst>
          </p:cNvPr>
          <p:cNvSpPr>
            <a:spLocks noGrp="1"/>
          </p:cNvSpPr>
          <p:nvPr>
            <p:ph idx="1"/>
          </p:nvPr>
        </p:nvSpPr>
        <p:spPr>
          <a:xfrm>
            <a:off x="8853860" y="842481"/>
            <a:ext cx="3338140" cy="5114390"/>
          </a:xfrm>
        </p:spPr>
        <p:txBody>
          <a:bodyPr>
            <a:normAutofit fontScale="55000" lnSpcReduction="20000"/>
          </a:bodyPr>
          <a:lstStyle/>
          <a:p>
            <a:pPr marL="0" indent="0" algn="l" rtl="0">
              <a:buNone/>
            </a:pPr>
            <a:r>
              <a:rPr lang="en-AU" sz="5600" b="0" i="0" dirty="0">
                <a:solidFill>
                  <a:srgbClr val="434343"/>
                </a:solidFill>
                <a:effectLst/>
                <a:latin typeface="inherit"/>
              </a:rPr>
              <a:t>The graph on the left is a bar graph which shows us the favourite book genre by gender. In the boys section the absolute favourite is</a:t>
            </a:r>
            <a:r>
              <a:rPr lang="en-AU" sz="5600" dirty="0">
                <a:solidFill>
                  <a:srgbClr val="000000"/>
                </a:solidFill>
                <a:latin typeface="Roboto"/>
              </a:rPr>
              <a:t> </a:t>
            </a:r>
            <a:r>
              <a:rPr lang="en-AU" sz="5600" b="0" i="0" dirty="0">
                <a:solidFill>
                  <a:srgbClr val="434343"/>
                </a:solidFill>
                <a:effectLst/>
                <a:latin typeface="inherit"/>
              </a:rPr>
              <a:t>action and adventure followed by Sci-fi or fantasy, while classics are</a:t>
            </a:r>
            <a:r>
              <a:rPr lang="en-AU" sz="5600" dirty="0">
                <a:solidFill>
                  <a:srgbClr val="000000"/>
                </a:solidFill>
                <a:latin typeface="Roboto"/>
              </a:rPr>
              <a:t> </a:t>
            </a:r>
            <a:r>
              <a:rPr lang="en-AU" sz="5600" b="0" i="0" dirty="0">
                <a:solidFill>
                  <a:srgbClr val="434343"/>
                </a:solidFill>
                <a:effectLst/>
                <a:latin typeface="inherit"/>
              </a:rPr>
              <a:t>unread and disliked by boys.</a:t>
            </a:r>
            <a:endParaRPr lang="en-AU" dirty="0"/>
          </a:p>
        </p:txBody>
      </p:sp>
      <p:pic>
        <p:nvPicPr>
          <p:cNvPr id="7" name="Picture 6">
            <a:extLst>
              <a:ext uri="{FF2B5EF4-FFF2-40B4-BE49-F238E27FC236}">
                <a16:creationId xmlns:a16="http://schemas.microsoft.com/office/drawing/2014/main" id="{7AC5D007-C72F-43D6-A334-D08128FFACBA}"/>
              </a:ext>
            </a:extLst>
          </p:cNvPr>
          <p:cNvPicPr>
            <a:picLocks noChangeAspect="1"/>
          </p:cNvPicPr>
          <p:nvPr/>
        </p:nvPicPr>
        <p:blipFill>
          <a:blip r:embed="rId2"/>
          <a:stretch>
            <a:fillRect/>
          </a:stretch>
        </p:blipFill>
        <p:spPr>
          <a:xfrm>
            <a:off x="501617" y="1202076"/>
            <a:ext cx="8015659" cy="4967829"/>
          </a:xfrm>
          <a:prstGeom prst="rect">
            <a:avLst/>
          </a:prstGeom>
        </p:spPr>
      </p:pic>
    </p:spTree>
    <p:extLst>
      <p:ext uri="{BB962C8B-B14F-4D97-AF65-F5344CB8AC3E}">
        <p14:creationId xmlns:p14="http://schemas.microsoft.com/office/powerpoint/2010/main" val="169858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BAD1-D4C6-49B6-9C51-4F9350FF9662}"/>
              </a:ext>
            </a:extLst>
          </p:cNvPr>
          <p:cNvSpPr>
            <a:spLocks noGrp="1"/>
          </p:cNvSpPr>
          <p:nvPr>
            <p:ph type="title"/>
          </p:nvPr>
        </p:nvSpPr>
        <p:spPr>
          <a:xfrm>
            <a:off x="838200" y="365125"/>
            <a:ext cx="7679076" cy="836951"/>
          </a:xfrm>
        </p:spPr>
        <p:txBody>
          <a:bodyPr/>
          <a:lstStyle/>
          <a:p>
            <a:r>
              <a:rPr lang="en-AU" dirty="0"/>
              <a:t>Categorical data </a:t>
            </a:r>
          </a:p>
        </p:txBody>
      </p:sp>
      <p:sp>
        <p:nvSpPr>
          <p:cNvPr id="3" name="Content Placeholder 2">
            <a:extLst>
              <a:ext uri="{FF2B5EF4-FFF2-40B4-BE49-F238E27FC236}">
                <a16:creationId xmlns:a16="http://schemas.microsoft.com/office/drawing/2014/main" id="{76BDFA5E-7D4C-483F-B72C-AB8B50B585AB}"/>
              </a:ext>
            </a:extLst>
          </p:cNvPr>
          <p:cNvSpPr>
            <a:spLocks noGrp="1"/>
          </p:cNvSpPr>
          <p:nvPr>
            <p:ph idx="1"/>
          </p:nvPr>
        </p:nvSpPr>
        <p:spPr>
          <a:xfrm>
            <a:off x="8853860" y="1982911"/>
            <a:ext cx="3338140" cy="3973959"/>
          </a:xfrm>
        </p:spPr>
        <p:txBody>
          <a:bodyPr>
            <a:normAutofit/>
          </a:bodyPr>
          <a:lstStyle/>
          <a:p>
            <a:pPr marL="0" indent="0">
              <a:buNone/>
            </a:pPr>
            <a:r>
              <a:rPr lang="en-AU" sz="2800" b="0" i="0" dirty="0">
                <a:solidFill>
                  <a:srgbClr val="434343"/>
                </a:solidFill>
                <a:effectLst/>
                <a:latin typeface="inherit"/>
              </a:rPr>
              <a:t>In the girls section action and adventure, and</a:t>
            </a:r>
            <a:r>
              <a:rPr lang="en-AU" sz="2800" dirty="0">
                <a:solidFill>
                  <a:srgbClr val="000000"/>
                </a:solidFill>
                <a:latin typeface="Roboto"/>
              </a:rPr>
              <a:t> </a:t>
            </a:r>
            <a:r>
              <a:rPr lang="en-AU" sz="2800" b="0" i="0" dirty="0">
                <a:solidFill>
                  <a:srgbClr val="434343"/>
                </a:solidFill>
                <a:effectLst/>
                <a:latin typeface="inherit"/>
              </a:rPr>
              <a:t>detective and mystery are </a:t>
            </a:r>
            <a:r>
              <a:rPr lang="en-AU" sz="2800" b="0" i="0" dirty="0" err="1">
                <a:solidFill>
                  <a:srgbClr val="434343"/>
                </a:solidFill>
                <a:effectLst/>
                <a:latin typeface="inherit"/>
              </a:rPr>
              <a:t>drawed</a:t>
            </a:r>
            <a:r>
              <a:rPr lang="en-AU" sz="2800" b="0" i="0" dirty="0">
                <a:solidFill>
                  <a:srgbClr val="434343"/>
                </a:solidFill>
                <a:effectLst/>
                <a:latin typeface="inherit"/>
              </a:rPr>
              <a:t> and are the</a:t>
            </a:r>
            <a:r>
              <a:rPr lang="en-AU" sz="2800" dirty="0">
                <a:solidFill>
                  <a:srgbClr val="000000"/>
                </a:solidFill>
                <a:latin typeface="Roboto"/>
              </a:rPr>
              <a:t> </a:t>
            </a:r>
            <a:r>
              <a:rPr lang="en-AU" sz="2800" b="0" i="0" dirty="0">
                <a:solidFill>
                  <a:srgbClr val="434343"/>
                </a:solidFill>
                <a:effectLst/>
                <a:latin typeface="inherit"/>
              </a:rPr>
              <a:t>favourite book choice closely followed by romance.</a:t>
            </a:r>
            <a:endParaRPr lang="en-AU" dirty="0"/>
          </a:p>
        </p:txBody>
      </p:sp>
      <p:pic>
        <p:nvPicPr>
          <p:cNvPr id="5" name="Picture 4">
            <a:extLst>
              <a:ext uri="{FF2B5EF4-FFF2-40B4-BE49-F238E27FC236}">
                <a16:creationId xmlns:a16="http://schemas.microsoft.com/office/drawing/2014/main" id="{FAC610B2-A1D6-459C-838C-E88FADC0068C}"/>
              </a:ext>
            </a:extLst>
          </p:cNvPr>
          <p:cNvPicPr>
            <a:picLocks noChangeAspect="1"/>
          </p:cNvPicPr>
          <p:nvPr/>
        </p:nvPicPr>
        <p:blipFill>
          <a:blip r:embed="rId2"/>
          <a:stretch>
            <a:fillRect/>
          </a:stretch>
        </p:blipFill>
        <p:spPr>
          <a:xfrm>
            <a:off x="454203" y="1345915"/>
            <a:ext cx="8220827" cy="4956264"/>
          </a:xfrm>
          <a:prstGeom prst="rect">
            <a:avLst/>
          </a:prstGeom>
        </p:spPr>
      </p:pic>
    </p:spTree>
    <p:extLst>
      <p:ext uri="{BB962C8B-B14F-4D97-AF65-F5344CB8AC3E}">
        <p14:creationId xmlns:p14="http://schemas.microsoft.com/office/powerpoint/2010/main" val="369557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BAD1-D4C6-49B6-9C51-4F9350FF9662}"/>
              </a:ext>
            </a:extLst>
          </p:cNvPr>
          <p:cNvSpPr>
            <a:spLocks noGrp="1"/>
          </p:cNvSpPr>
          <p:nvPr>
            <p:ph type="title"/>
          </p:nvPr>
        </p:nvSpPr>
        <p:spPr>
          <a:xfrm>
            <a:off x="807378" y="-61631"/>
            <a:ext cx="7679076" cy="836951"/>
          </a:xfrm>
        </p:spPr>
        <p:txBody>
          <a:bodyPr/>
          <a:lstStyle/>
          <a:p>
            <a:r>
              <a:rPr lang="en-AU" dirty="0"/>
              <a:t>Categorical data </a:t>
            </a:r>
          </a:p>
        </p:txBody>
      </p:sp>
      <p:sp>
        <p:nvSpPr>
          <p:cNvPr id="3" name="Content Placeholder 2">
            <a:extLst>
              <a:ext uri="{FF2B5EF4-FFF2-40B4-BE49-F238E27FC236}">
                <a16:creationId xmlns:a16="http://schemas.microsoft.com/office/drawing/2014/main" id="{76BDFA5E-7D4C-483F-B72C-AB8B50B585AB}"/>
              </a:ext>
            </a:extLst>
          </p:cNvPr>
          <p:cNvSpPr>
            <a:spLocks noGrp="1"/>
          </p:cNvSpPr>
          <p:nvPr>
            <p:ph idx="1"/>
          </p:nvPr>
        </p:nvSpPr>
        <p:spPr>
          <a:xfrm>
            <a:off x="5815174" y="842481"/>
            <a:ext cx="5774076" cy="5114390"/>
          </a:xfrm>
        </p:spPr>
        <p:txBody>
          <a:bodyPr>
            <a:normAutofit fontScale="47500" lnSpcReduction="20000"/>
          </a:bodyPr>
          <a:lstStyle/>
          <a:p>
            <a:pPr marL="0" indent="0" algn="l" rtl="0">
              <a:buNone/>
            </a:pPr>
            <a:r>
              <a:rPr lang="en-AU" sz="5600" b="0" i="0" dirty="0">
                <a:effectLst/>
              </a:rPr>
              <a:t>It is interesting to note that classics are disliked but not as disliked as historical</a:t>
            </a:r>
            <a:r>
              <a:rPr lang="en-AU" sz="5600" dirty="0"/>
              <a:t> </a:t>
            </a:r>
            <a:r>
              <a:rPr lang="en-AU" sz="5600" b="0" i="0" dirty="0">
                <a:effectLst/>
              </a:rPr>
              <a:t>fiction. in the non-binary section action and</a:t>
            </a:r>
            <a:r>
              <a:rPr lang="en-AU" sz="5600" dirty="0"/>
              <a:t> </a:t>
            </a:r>
            <a:r>
              <a:rPr lang="en-AU" sz="5600" b="0" i="0" dirty="0">
                <a:effectLst/>
              </a:rPr>
              <a:t>adventure is liked.</a:t>
            </a:r>
            <a:r>
              <a:rPr lang="en-AU" sz="5600" dirty="0"/>
              <a:t> There are some genres where it is much more popular in one gender than the other gender. For example, there is much more girls like ‘romance’ than boys. Meanwhile there is much more boys like ‘thriller and horror’ than girls. </a:t>
            </a:r>
            <a:r>
              <a:rPr lang="en-AU" sz="5600" b="0" i="0" dirty="0">
                <a:effectLst/>
              </a:rPr>
              <a:t>although further research is to be conducted</a:t>
            </a:r>
            <a:r>
              <a:rPr lang="en-AU" sz="5600" dirty="0"/>
              <a:t> </a:t>
            </a:r>
            <a:r>
              <a:rPr lang="en-AU" sz="5600" b="0" i="0" dirty="0">
                <a:effectLst/>
              </a:rPr>
              <a:t>into why the results are like this we can</a:t>
            </a:r>
            <a:r>
              <a:rPr lang="en-AU" sz="5600" dirty="0"/>
              <a:t> </a:t>
            </a:r>
            <a:r>
              <a:rPr lang="en-AU" sz="5600" b="0" i="0" dirty="0">
                <a:effectLst/>
              </a:rPr>
              <a:t>assume that it is this way because year 9’s </a:t>
            </a:r>
            <a:r>
              <a:rPr lang="en-AU" sz="5600" dirty="0"/>
              <a:t> </a:t>
            </a:r>
            <a:r>
              <a:rPr lang="en-AU" sz="5600" b="0" i="0" dirty="0">
                <a:effectLst/>
              </a:rPr>
              <a:t>are young and like action and adventure especially in noys while girls prefer</a:t>
            </a:r>
            <a:r>
              <a:rPr lang="en-AU" sz="5600" dirty="0"/>
              <a:t> </a:t>
            </a:r>
            <a:r>
              <a:rPr lang="en-AU" sz="5600" b="0" i="0" dirty="0">
                <a:effectLst/>
              </a:rPr>
              <a:t>romance and detective and mystery.</a:t>
            </a:r>
          </a:p>
          <a:p>
            <a:pPr marL="0" indent="0">
              <a:buNone/>
            </a:pPr>
            <a:endParaRPr lang="en-AU" dirty="0"/>
          </a:p>
        </p:txBody>
      </p:sp>
      <p:pic>
        <p:nvPicPr>
          <p:cNvPr id="7" name="Picture 6">
            <a:extLst>
              <a:ext uri="{FF2B5EF4-FFF2-40B4-BE49-F238E27FC236}">
                <a16:creationId xmlns:a16="http://schemas.microsoft.com/office/drawing/2014/main" id="{7AC5D007-C72F-43D6-A334-D08128FFACBA}"/>
              </a:ext>
            </a:extLst>
          </p:cNvPr>
          <p:cNvPicPr>
            <a:picLocks noChangeAspect="1"/>
          </p:cNvPicPr>
          <p:nvPr/>
        </p:nvPicPr>
        <p:blipFill>
          <a:blip r:embed="rId2"/>
          <a:stretch>
            <a:fillRect/>
          </a:stretch>
        </p:blipFill>
        <p:spPr>
          <a:xfrm>
            <a:off x="696827" y="775320"/>
            <a:ext cx="4727929" cy="2930207"/>
          </a:xfrm>
          <a:prstGeom prst="rect">
            <a:avLst/>
          </a:prstGeom>
        </p:spPr>
      </p:pic>
      <p:pic>
        <p:nvPicPr>
          <p:cNvPr id="5" name="Picture 4">
            <a:extLst>
              <a:ext uri="{FF2B5EF4-FFF2-40B4-BE49-F238E27FC236}">
                <a16:creationId xmlns:a16="http://schemas.microsoft.com/office/drawing/2014/main" id="{A2297509-C5B2-48BA-8686-1997B829990F}"/>
              </a:ext>
            </a:extLst>
          </p:cNvPr>
          <p:cNvPicPr>
            <a:picLocks noChangeAspect="1"/>
          </p:cNvPicPr>
          <p:nvPr/>
        </p:nvPicPr>
        <p:blipFill>
          <a:blip r:embed="rId3"/>
          <a:stretch>
            <a:fillRect/>
          </a:stretch>
        </p:blipFill>
        <p:spPr>
          <a:xfrm>
            <a:off x="696827" y="3863735"/>
            <a:ext cx="4727930" cy="2850427"/>
          </a:xfrm>
          <a:prstGeom prst="rect">
            <a:avLst/>
          </a:prstGeom>
        </p:spPr>
      </p:pic>
    </p:spTree>
    <p:extLst>
      <p:ext uri="{BB962C8B-B14F-4D97-AF65-F5344CB8AC3E}">
        <p14:creationId xmlns:p14="http://schemas.microsoft.com/office/powerpoint/2010/main" val="1514913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6FE2C-E097-4311-88F6-7B6D67DF1A8A}"/>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Amounts of books read and their genre (graph)</a:t>
            </a:r>
          </a:p>
        </p:txBody>
      </p:sp>
      <p:pic>
        <p:nvPicPr>
          <p:cNvPr id="4" name="Content Placeholder 3">
            <a:extLst>
              <a:ext uri="{FF2B5EF4-FFF2-40B4-BE49-F238E27FC236}">
                <a16:creationId xmlns:a16="http://schemas.microsoft.com/office/drawing/2014/main" id="{8EFD1922-97ED-446D-B56D-B8984062D89E}"/>
              </a:ext>
            </a:extLst>
          </p:cNvPr>
          <p:cNvPicPr>
            <a:picLocks noGrp="1" noChangeAspect="1"/>
          </p:cNvPicPr>
          <p:nvPr>
            <p:ph idx="1"/>
          </p:nvPr>
        </p:nvPicPr>
        <p:blipFill>
          <a:blip r:embed="rId2"/>
          <a:stretch>
            <a:fillRect/>
          </a:stretch>
        </p:blipFill>
        <p:spPr>
          <a:xfrm>
            <a:off x="5234509" y="492573"/>
            <a:ext cx="6392170" cy="5880796"/>
          </a:xfrm>
          <a:prstGeom prst="rect">
            <a:avLst/>
          </a:prstGeom>
        </p:spPr>
      </p:pic>
    </p:spTree>
    <p:extLst>
      <p:ext uri="{BB962C8B-B14F-4D97-AF65-F5344CB8AC3E}">
        <p14:creationId xmlns:p14="http://schemas.microsoft.com/office/powerpoint/2010/main" val="1084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8593-7DA6-4CDC-A231-899C504E6F77}"/>
              </a:ext>
            </a:extLst>
          </p:cNvPr>
          <p:cNvSpPr>
            <a:spLocks noGrp="1"/>
          </p:cNvSpPr>
          <p:nvPr>
            <p:ph type="title"/>
          </p:nvPr>
        </p:nvSpPr>
        <p:spPr>
          <a:xfrm>
            <a:off x="4965430" y="629268"/>
            <a:ext cx="6586491" cy="1286160"/>
          </a:xfrm>
        </p:spPr>
        <p:txBody>
          <a:bodyPr anchor="b">
            <a:normAutofit/>
          </a:bodyPr>
          <a:lstStyle/>
          <a:p>
            <a:r>
              <a:rPr lang="en-AU" sz="4100"/>
              <a:t>Amount of books read and their genre (explanation)</a:t>
            </a:r>
          </a:p>
        </p:txBody>
      </p:sp>
      <p:sp>
        <p:nvSpPr>
          <p:cNvPr id="3" name="Content Placeholder 2">
            <a:extLst>
              <a:ext uri="{FF2B5EF4-FFF2-40B4-BE49-F238E27FC236}">
                <a16:creationId xmlns:a16="http://schemas.microsoft.com/office/drawing/2014/main" id="{3FB04626-60C0-4487-97E5-539FAA3C1F95}"/>
              </a:ext>
            </a:extLst>
          </p:cNvPr>
          <p:cNvSpPr>
            <a:spLocks noGrp="1"/>
          </p:cNvSpPr>
          <p:nvPr>
            <p:ph idx="1"/>
          </p:nvPr>
        </p:nvSpPr>
        <p:spPr>
          <a:xfrm>
            <a:off x="4965431" y="2438400"/>
            <a:ext cx="6586489" cy="3785419"/>
          </a:xfrm>
        </p:spPr>
        <p:txBody>
          <a:bodyPr>
            <a:normAutofit/>
          </a:bodyPr>
          <a:lstStyle/>
          <a:p>
            <a:pPr marL="0" indent="0" rtl="0">
              <a:buNone/>
            </a:pPr>
            <a:r>
              <a:rPr lang="en-AU" sz="2000" b="0" i="0">
                <a:effectLst/>
                <a:latin typeface="Microsoft JhengHei UI Light" panose="020B0304030504040204" pitchFamily="34" charset="-120"/>
                <a:ea typeface="Microsoft JhengHei UI Light" panose="020B0304030504040204" pitchFamily="34" charset="-120"/>
              </a:rPr>
              <a:t>This box and whisker plot, above, shows the amount of books read by year 9's and their different genres. From the data we are given all book genres are read much the same by year 9's. Excluding classics (as there are only two results) the medians are quite similar (9, 4, 102, 3.5, 5.5, 7.5, 5, 12, 5 in respective order) The modes are a bit different (10, 2, N/A, 2, 5, 5, 10, 10, 1 in respective orders) and the mean are also quite similar (13.02, 12.27, 102, 4.5, 41.81, 7.83, 8.31, 16.95, 12.23 in respective orders) Notice there is no mean, median or mode above 17 (excluding classics). </a:t>
            </a:r>
            <a:endParaRPr lang="en-AU" sz="2000">
              <a:latin typeface="Microsoft JhengHei UI Light" panose="020B0304030504040204" pitchFamily="34" charset="-120"/>
              <a:ea typeface="Microsoft JhengHei UI Light" panose="020B0304030504040204" pitchFamily="34" charset="-120"/>
            </a:endParaRPr>
          </a:p>
        </p:txBody>
      </p:sp>
      <p:pic>
        <p:nvPicPr>
          <p:cNvPr id="1026" name="Picture 2" descr="Plato | Lapham's Quarterly">
            <a:extLst>
              <a:ext uri="{FF2B5EF4-FFF2-40B4-BE49-F238E27FC236}">
                <a16:creationId xmlns:a16="http://schemas.microsoft.com/office/drawing/2014/main" id="{9F60653C-6FA8-43C8-9903-617A304BCF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57" r="205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091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583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5461</TotalTime>
  <Words>1541</Words>
  <Application>Microsoft Office PowerPoint</Application>
  <PresentationFormat>Widescreen</PresentationFormat>
  <Paragraphs>34</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BatangChe</vt:lpstr>
      <vt:lpstr>inherit</vt:lpstr>
      <vt:lpstr>Microsoft JhengHei UI Light</vt:lpstr>
      <vt:lpstr>Roboto</vt:lpstr>
      <vt:lpstr>Yu Gothic UI Semilight</vt:lpstr>
      <vt:lpstr>Aharoni</vt:lpstr>
      <vt:lpstr>Arial</vt:lpstr>
      <vt:lpstr>Calibri</vt:lpstr>
      <vt:lpstr>Calibri Light</vt:lpstr>
      <vt:lpstr>Helvetica</vt:lpstr>
      <vt:lpstr>Office Theme</vt:lpstr>
      <vt:lpstr>A maths project about books </vt:lpstr>
      <vt:lpstr>What is a book?</vt:lpstr>
      <vt:lpstr>What is a book?</vt:lpstr>
      <vt:lpstr>The reliability of the result</vt:lpstr>
      <vt:lpstr>Categorical data </vt:lpstr>
      <vt:lpstr>Categorical data </vt:lpstr>
      <vt:lpstr>Categorical data </vt:lpstr>
      <vt:lpstr>Amounts of books read and their genre (graph)</vt:lpstr>
      <vt:lpstr>Amount of books read and their genre (explanation)</vt:lpstr>
      <vt:lpstr>Amount of books read and their genre (explanation)</vt:lpstr>
      <vt:lpstr>PowerPoint Presentation</vt:lpstr>
      <vt:lpstr>PowerPoint Presentation</vt:lpstr>
      <vt:lpstr>PowerPoint Presentation</vt:lpstr>
      <vt:lpstr>PowerPoint Presentation</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maths project about books </dc:title>
  <dc:creator>Howard Shen</dc:creator>
  <cp:lastModifiedBy>Howard Shen</cp:lastModifiedBy>
  <cp:revision>1</cp:revision>
  <dcterms:created xsi:type="dcterms:W3CDTF">2021-03-26T01:44:00Z</dcterms:created>
  <dcterms:modified xsi:type="dcterms:W3CDTF">2021-04-01T07:26:11Z</dcterms:modified>
</cp:coreProperties>
</file>